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3.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ppt/notesSlides/notesSlide18.xml" ContentType="application/vnd.openxmlformats-officedocument.presentationml.notesSlide+xml"/>
  <Override PartName="/ppt/ink/ink2.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6.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7"/>
    <p:sldMasterId id="2147483676" r:id="rId8"/>
    <p:sldMasterId id="2147483695" r:id="rId9"/>
    <p:sldMasterId id="2147483752" r:id="rId10"/>
  </p:sldMasterIdLst>
  <p:notesMasterIdLst>
    <p:notesMasterId r:id="rId53"/>
  </p:notesMasterIdLst>
  <p:sldIdLst>
    <p:sldId id="675" r:id="rId11"/>
    <p:sldId id="793" r:id="rId12"/>
    <p:sldId id="2008" r:id="rId13"/>
    <p:sldId id="800" r:id="rId14"/>
    <p:sldId id="446" r:id="rId15"/>
    <p:sldId id="376" r:id="rId16"/>
    <p:sldId id="378" r:id="rId17"/>
    <p:sldId id="447" r:id="rId18"/>
    <p:sldId id="448" r:id="rId19"/>
    <p:sldId id="453" r:id="rId20"/>
    <p:sldId id="261" r:id="rId21"/>
    <p:sldId id="848" r:id="rId22"/>
    <p:sldId id="1726" r:id="rId23"/>
    <p:sldId id="1724" r:id="rId24"/>
    <p:sldId id="299" r:id="rId25"/>
    <p:sldId id="1385" r:id="rId26"/>
    <p:sldId id="1728" r:id="rId27"/>
    <p:sldId id="751" r:id="rId28"/>
    <p:sldId id="2010" r:id="rId29"/>
    <p:sldId id="2011" r:id="rId30"/>
    <p:sldId id="2009" r:id="rId31"/>
    <p:sldId id="2013" r:id="rId32"/>
    <p:sldId id="2012" r:id="rId33"/>
    <p:sldId id="830" r:id="rId34"/>
    <p:sldId id="1990" r:id="rId35"/>
    <p:sldId id="2014" r:id="rId36"/>
    <p:sldId id="2015" r:id="rId37"/>
    <p:sldId id="2016" r:id="rId38"/>
    <p:sldId id="2017" r:id="rId39"/>
    <p:sldId id="2018" r:id="rId40"/>
    <p:sldId id="2019" r:id="rId41"/>
    <p:sldId id="2020" r:id="rId42"/>
    <p:sldId id="2021" r:id="rId43"/>
    <p:sldId id="2022" r:id="rId44"/>
    <p:sldId id="2023" r:id="rId45"/>
    <p:sldId id="2024" r:id="rId46"/>
    <p:sldId id="2025" r:id="rId47"/>
    <p:sldId id="2026" r:id="rId48"/>
    <p:sldId id="2027" r:id="rId49"/>
    <p:sldId id="2028" r:id="rId50"/>
    <p:sldId id="1999" r:id="rId51"/>
    <p:sldId id="2007"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88" d="100"/>
          <a:sy n="88" d="100"/>
        </p:scale>
        <p:origin x="33" y="2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viewProps" Target="viewProps.xml"/><Relationship Id="rId7" Type="http://schemas.openxmlformats.org/officeDocument/2006/relationships/slideMaster" Target="slideMasters/slideMaster1.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slide" Target="slides/slide31.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notesMaster" Target="notesMasters/notesMaster1.xml"/><Relationship Id="rId5" Type="http://schemas.openxmlformats.org/officeDocument/2006/relationships/customXml" Target="../customXml/item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tableStyles" Target="tableStyles.xml"/><Relationship Id="rId10" Type="http://schemas.openxmlformats.org/officeDocument/2006/relationships/slideMaster" Target="slideMasters/slideMaster4.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4" Type="http://schemas.openxmlformats.org/officeDocument/2006/relationships/customXml" Target="../customXml/item4.xml"/><Relationship Id="rId9" Type="http://schemas.openxmlformats.org/officeDocument/2006/relationships/slideMaster" Target="slideMasters/slideMaster3.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theme" Target="theme/theme1.xml"/><Relationship Id="rId8" Type="http://schemas.openxmlformats.org/officeDocument/2006/relationships/slideMaster" Target="slideMasters/slideMaster2.xml"/><Relationship Id="rId51" Type="http://schemas.openxmlformats.org/officeDocument/2006/relationships/slide" Target="slides/slide41.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16981B-DFAF-4096-86CB-F987A61B2CF5}"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2D010E28-3101-40BF-B510-A40578A4E57E}">
      <dgm:prSet phldrT="[Text]"/>
      <dgm:spPr/>
      <dgm:t>
        <a:bodyPr/>
        <a:lstStyle/>
        <a:p>
          <a:r>
            <a:rPr lang="en-US" dirty="0"/>
            <a:t>Fit an ML Model using Apache Spark </a:t>
          </a:r>
          <a:r>
            <a:rPr lang="en-US" dirty="0" err="1"/>
            <a:t>MLLib</a:t>
          </a:r>
          <a:endParaRPr lang="en-US" dirty="0"/>
        </a:p>
      </dgm:t>
    </dgm:pt>
    <dgm:pt modelId="{64AF5DC4-0A88-46F1-8FDD-0CDF085D5E50}" type="parTrans" cxnId="{BED54780-84DD-4921-ABB7-7F2A2C1EC5C4}">
      <dgm:prSet/>
      <dgm:spPr/>
      <dgm:t>
        <a:bodyPr/>
        <a:lstStyle/>
        <a:p>
          <a:endParaRPr lang="en-US"/>
        </a:p>
      </dgm:t>
    </dgm:pt>
    <dgm:pt modelId="{4BCA5859-449E-45B9-8951-6E4D195686DC}" type="sibTrans" cxnId="{BED54780-84DD-4921-ABB7-7F2A2C1EC5C4}">
      <dgm:prSet/>
      <dgm:spPr/>
      <dgm:t>
        <a:bodyPr/>
        <a:lstStyle/>
        <a:p>
          <a:endParaRPr lang="en-US"/>
        </a:p>
      </dgm:t>
    </dgm:pt>
    <dgm:pt modelId="{2F2F2AAB-7A25-4FAB-970B-0A0E6016B849}">
      <dgm:prSet phldrT="[Text]"/>
      <dgm:spPr/>
      <dgm:t>
        <a:bodyPr/>
        <a:lstStyle/>
        <a:p>
          <a:r>
            <a:rPr lang="en-US" dirty="0"/>
            <a:t>Export the Model into HDFS/Azure Blob Store</a:t>
          </a:r>
        </a:p>
      </dgm:t>
    </dgm:pt>
    <dgm:pt modelId="{ADE1BBCE-D23F-4A71-A98A-AF0F379D4BCF}" type="parTrans" cxnId="{25DCF9A9-B0C4-4212-A06B-A0350F1242B7}">
      <dgm:prSet/>
      <dgm:spPr/>
      <dgm:t>
        <a:bodyPr/>
        <a:lstStyle/>
        <a:p>
          <a:endParaRPr lang="en-US"/>
        </a:p>
      </dgm:t>
    </dgm:pt>
    <dgm:pt modelId="{B5F8E466-2240-4445-91B9-3C18F8CB9B00}" type="sibTrans" cxnId="{25DCF9A9-B0C4-4212-A06B-A0350F1242B7}">
      <dgm:prSet/>
      <dgm:spPr/>
      <dgm:t>
        <a:bodyPr/>
        <a:lstStyle/>
        <a:p>
          <a:endParaRPr lang="en-US"/>
        </a:p>
      </dgm:t>
    </dgm:pt>
    <dgm:pt modelId="{85E7DAE2-0F00-4825-9E00-EACD8ED9F9FA}">
      <dgm:prSet phldrT="[Text]"/>
      <dgm:spPr/>
      <dgm:t>
        <a:bodyPr/>
        <a:lstStyle/>
        <a:p>
          <a:r>
            <a:rPr lang="en-US" dirty="0"/>
            <a:t>Import the model into an external system</a:t>
          </a:r>
        </a:p>
      </dgm:t>
    </dgm:pt>
    <dgm:pt modelId="{EA4F441D-5E5D-463D-BE23-5F6C2105D3F1}" type="parTrans" cxnId="{0D9E0B3D-1CD7-4D66-AFF5-EF57110C0039}">
      <dgm:prSet/>
      <dgm:spPr/>
      <dgm:t>
        <a:bodyPr/>
        <a:lstStyle/>
        <a:p>
          <a:endParaRPr lang="en-US"/>
        </a:p>
      </dgm:t>
    </dgm:pt>
    <dgm:pt modelId="{BFA1D256-0786-4E34-8690-82119CC82709}" type="sibTrans" cxnId="{0D9E0B3D-1CD7-4D66-AFF5-EF57110C0039}">
      <dgm:prSet/>
      <dgm:spPr/>
      <dgm:t>
        <a:bodyPr/>
        <a:lstStyle/>
        <a:p>
          <a:endParaRPr lang="en-US"/>
        </a:p>
      </dgm:t>
    </dgm:pt>
    <dgm:pt modelId="{210B798F-4B76-4EB6-A03C-D08F39FD0701}" type="pres">
      <dgm:prSet presAssocID="{C116981B-DFAF-4096-86CB-F987A61B2CF5}" presName="rootnode" presStyleCnt="0">
        <dgm:presLayoutVars>
          <dgm:chMax/>
          <dgm:chPref/>
          <dgm:dir/>
          <dgm:animLvl val="lvl"/>
        </dgm:presLayoutVars>
      </dgm:prSet>
      <dgm:spPr/>
    </dgm:pt>
    <dgm:pt modelId="{994DBF3E-4EC4-43A5-A077-9520A2BB5BFA}" type="pres">
      <dgm:prSet presAssocID="{2D010E28-3101-40BF-B510-A40578A4E57E}" presName="composite" presStyleCnt="0"/>
      <dgm:spPr/>
    </dgm:pt>
    <dgm:pt modelId="{9F6488C3-C861-4620-8D23-8A89266FAB09}" type="pres">
      <dgm:prSet presAssocID="{2D010E28-3101-40BF-B510-A40578A4E57E}" presName="LShape" presStyleLbl="alignNode1" presStyleIdx="0" presStyleCnt="5"/>
      <dgm:spPr/>
    </dgm:pt>
    <dgm:pt modelId="{884CDCC3-5ED8-4550-A57E-EC69C32A9AA0}" type="pres">
      <dgm:prSet presAssocID="{2D010E28-3101-40BF-B510-A40578A4E57E}" presName="ParentText" presStyleLbl="revTx" presStyleIdx="0" presStyleCnt="3">
        <dgm:presLayoutVars>
          <dgm:chMax val="0"/>
          <dgm:chPref val="0"/>
          <dgm:bulletEnabled val="1"/>
        </dgm:presLayoutVars>
      </dgm:prSet>
      <dgm:spPr/>
    </dgm:pt>
    <dgm:pt modelId="{3EB96D79-79B2-4621-A4B9-E00920A234A1}" type="pres">
      <dgm:prSet presAssocID="{2D010E28-3101-40BF-B510-A40578A4E57E}" presName="Triangle" presStyleLbl="alignNode1" presStyleIdx="1" presStyleCnt="5"/>
      <dgm:spPr/>
    </dgm:pt>
    <dgm:pt modelId="{0F1D0B1E-AA60-4821-8169-DBB8CB8B43B4}" type="pres">
      <dgm:prSet presAssocID="{4BCA5859-449E-45B9-8951-6E4D195686DC}" presName="sibTrans" presStyleCnt="0"/>
      <dgm:spPr/>
    </dgm:pt>
    <dgm:pt modelId="{45256DA2-2B9F-4935-BB1B-B72B506669F3}" type="pres">
      <dgm:prSet presAssocID="{4BCA5859-449E-45B9-8951-6E4D195686DC}" presName="space" presStyleCnt="0"/>
      <dgm:spPr/>
    </dgm:pt>
    <dgm:pt modelId="{7ABEB6F0-1AFE-4E8D-8169-C759CC705AEB}" type="pres">
      <dgm:prSet presAssocID="{2F2F2AAB-7A25-4FAB-970B-0A0E6016B849}" presName="composite" presStyleCnt="0"/>
      <dgm:spPr/>
    </dgm:pt>
    <dgm:pt modelId="{1D31A1F3-FE9E-47B8-B42D-086C30D17A3F}" type="pres">
      <dgm:prSet presAssocID="{2F2F2AAB-7A25-4FAB-970B-0A0E6016B849}" presName="LShape" presStyleLbl="alignNode1" presStyleIdx="2" presStyleCnt="5"/>
      <dgm:spPr/>
    </dgm:pt>
    <dgm:pt modelId="{D813E69A-776D-4DF4-B73D-FF360F2B40F0}" type="pres">
      <dgm:prSet presAssocID="{2F2F2AAB-7A25-4FAB-970B-0A0E6016B849}" presName="ParentText" presStyleLbl="revTx" presStyleIdx="1" presStyleCnt="3">
        <dgm:presLayoutVars>
          <dgm:chMax val="0"/>
          <dgm:chPref val="0"/>
          <dgm:bulletEnabled val="1"/>
        </dgm:presLayoutVars>
      </dgm:prSet>
      <dgm:spPr/>
    </dgm:pt>
    <dgm:pt modelId="{8A155065-AC23-48CB-B0A5-7AD29A4B6465}" type="pres">
      <dgm:prSet presAssocID="{2F2F2AAB-7A25-4FAB-970B-0A0E6016B849}" presName="Triangle" presStyleLbl="alignNode1" presStyleIdx="3" presStyleCnt="5"/>
      <dgm:spPr/>
    </dgm:pt>
    <dgm:pt modelId="{A0F7B6D3-AE15-46FE-B443-DD8EF1F14318}" type="pres">
      <dgm:prSet presAssocID="{B5F8E466-2240-4445-91B9-3C18F8CB9B00}" presName="sibTrans" presStyleCnt="0"/>
      <dgm:spPr/>
    </dgm:pt>
    <dgm:pt modelId="{4D9C5812-A864-48FE-9097-494008357E8E}" type="pres">
      <dgm:prSet presAssocID="{B5F8E466-2240-4445-91B9-3C18F8CB9B00}" presName="space" presStyleCnt="0"/>
      <dgm:spPr/>
    </dgm:pt>
    <dgm:pt modelId="{0A5A9B89-BB4F-4413-AD4A-309B2828AB06}" type="pres">
      <dgm:prSet presAssocID="{85E7DAE2-0F00-4825-9E00-EACD8ED9F9FA}" presName="composite" presStyleCnt="0"/>
      <dgm:spPr/>
    </dgm:pt>
    <dgm:pt modelId="{79394891-8EC5-45BC-966C-2C6B31BC0494}" type="pres">
      <dgm:prSet presAssocID="{85E7DAE2-0F00-4825-9E00-EACD8ED9F9FA}" presName="LShape" presStyleLbl="alignNode1" presStyleIdx="4" presStyleCnt="5"/>
      <dgm:spPr/>
    </dgm:pt>
    <dgm:pt modelId="{6559EE5A-4981-4437-9F0A-AB745364E797}" type="pres">
      <dgm:prSet presAssocID="{85E7DAE2-0F00-4825-9E00-EACD8ED9F9FA}" presName="ParentText" presStyleLbl="revTx" presStyleIdx="2" presStyleCnt="3">
        <dgm:presLayoutVars>
          <dgm:chMax val="0"/>
          <dgm:chPref val="0"/>
          <dgm:bulletEnabled val="1"/>
        </dgm:presLayoutVars>
      </dgm:prSet>
      <dgm:spPr/>
    </dgm:pt>
  </dgm:ptLst>
  <dgm:cxnLst>
    <dgm:cxn modelId="{31580405-02B6-4A02-B454-1CB714A58538}" type="presOf" srcId="{85E7DAE2-0F00-4825-9E00-EACD8ED9F9FA}" destId="{6559EE5A-4981-4437-9F0A-AB745364E797}" srcOrd="0" destOrd="0" presId="urn:microsoft.com/office/officeart/2009/3/layout/StepUpProcess"/>
    <dgm:cxn modelId="{0D9E0B3D-1CD7-4D66-AFF5-EF57110C0039}" srcId="{C116981B-DFAF-4096-86CB-F987A61B2CF5}" destId="{85E7DAE2-0F00-4825-9E00-EACD8ED9F9FA}" srcOrd="2" destOrd="0" parTransId="{EA4F441D-5E5D-463D-BE23-5F6C2105D3F1}" sibTransId="{BFA1D256-0786-4E34-8690-82119CC82709}"/>
    <dgm:cxn modelId="{9DD3C86C-1EE9-4454-B301-8997C029A6AB}" type="presOf" srcId="{C116981B-DFAF-4096-86CB-F987A61B2CF5}" destId="{210B798F-4B76-4EB6-A03C-D08F39FD0701}" srcOrd="0" destOrd="0" presId="urn:microsoft.com/office/officeart/2009/3/layout/StepUpProcess"/>
    <dgm:cxn modelId="{BED54780-84DD-4921-ABB7-7F2A2C1EC5C4}" srcId="{C116981B-DFAF-4096-86CB-F987A61B2CF5}" destId="{2D010E28-3101-40BF-B510-A40578A4E57E}" srcOrd="0" destOrd="0" parTransId="{64AF5DC4-0A88-46F1-8FDD-0CDF085D5E50}" sibTransId="{4BCA5859-449E-45B9-8951-6E4D195686DC}"/>
    <dgm:cxn modelId="{25DCF9A9-B0C4-4212-A06B-A0350F1242B7}" srcId="{C116981B-DFAF-4096-86CB-F987A61B2CF5}" destId="{2F2F2AAB-7A25-4FAB-970B-0A0E6016B849}" srcOrd="1" destOrd="0" parTransId="{ADE1BBCE-D23F-4A71-A98A-AF0F379D4BCF}" sibTransId="{B5F8E466-2240-4445-91B9-3C18F8CB9B00}"/>
    <dgm:cxn modelId="{6C8C9EB2-A4E0-4C19-8B50-573FD4F3ABA3}" type="presOf" srcId="{2D010E28-3101-40BF-B510-A40578A4E57E}" destId="{884CDCC3-5ED8-4550-A57E-EC69C32A9AA0}" srcOrd="0" destOrd="0" presId="urn:microsoft.com/office/officeart/2009/3/layout/StepUpProcess"/>
    <dgm:cxn modelId="{BF235DB7-0001-4008-86D3-5D66E46F6324}" type="presOf" srcId="{2F2F2AAB-7A25-4FAB-970B-0A0E6016B849}" destId="{D813E69A-776D-4DF4-B73D-FF360F2B40F0}" srcOrd="0" destOrd="0" presId="urn:microsoft.com/office/officeart/2009/3/layout/StepUpProcess"/>
    <dgm:cxn modelId="{10B8B599-4BC0-4180-885B-9ADED8FFD444}" type="presParOf" srcId="{210B798F-4B76-4EB6-A03C-D08F39FD0701}" destId="{994DBF3E-4EC4-43A5-A077-9520A2BB5BFA}" srcOrd="0" destOrd="0" presId="urn:microsoft.com/office/officeart/2009/3/layout/StepUpProcess"/>
    <dgm:cxn modelId="{6EFF738E-4B1D-41D3-B33F-FBDA902CFF56}" type="presParOf" srcId="{994DBF3E-4EC4-43A5-A077-9520A2BB5BFA}" destId="{9F6488C3-C861-4620-8D23-8A89266FAB09}" srcOrd="0" destOrd="0" presId="urn:microsoft.com/office/officeart/2009/3/layout/StepUpProcess"/>
    <dgm:cxn modelId="{406E2C4C-C791-4ED6-8D0C-385CF6894F98}" type="presParOf" srcId="{994DBF3E-4EC4-43A5-A077-9520A2BB5BFA}" destId="{884CDCC3-5ED8-4550-A57E-EC69C32A9AA0}" srcOrd="1" destOrd="0" presId="urn:microsoft.com/office/officeart/2009/3/layout/StepUpProcess"/>
    <dgm:cxn modelId="{8318FDFB-F026-4F85-9A81-DD2CB920075F}" type="presParOf" srcId="{994DBF3E-4EC4-43A5-A077-9520A2BB5BFA}" destId="{3EB96D79-79B2-4621-A4B9-E00920A234A1}" srcOrd="2" destOrd="0" presId="urn:microsoft.com/office/officeart/2009/3/layout/StepUpProcess"/>
    <dgm:cxn modelId="{5D418023-4B4B-4AEA-97F7-BBB685B5FA22}" type="presParOf" srcId="{210B798F-4B76-4EB6-A03C-D08F39FD0701}" destId="{0F1D0B1E-AA60-4821-8169-DBB8CB8B43B4}" srcOrd="1" destOrd="0" presId="urn:microsoft.com/office/officeart/2009/3/layout/StepUpProcess"/>
    <dgm:cxn modelId="{48E486FC-248F-4F48-A3AA-6ADE8A118DBD}" type="presParOf" srcId="{0F1D0B1E-AA60-4821-8169-DBB8CB8B43B4}" destId="{45256DA2-2B9F-4935-BB1B-B72B506669F3}" srcOrd="0" destOrd="0" presId="urn:microsoft.com/office/officeart/2009/3/layout/StepUpProcess"/>
    <dgm:cxn modelId="{00FAD719-C488-4F20-BA62-7D37A66E838E}" type="presParOf" srcId="{210B798F-4B76-4EB6-A03C-D08F39FD0701}" destId="{7ABEB6F0-1AFE-4E8D-8169-C759CC705AEB}" srcOrd="2" destOrd="0" presId="urn:microsoft.com/office/officeart/2009/3/layout/StepUpProcess"/>
    <dgm:cxn modelId="{B268DB4A-4F00-419F-97DE-52E1E008609D}" type="presParOf" srcId="{7ABEB6F0-1AFE-4E8D-8169-C759CC705AEB}" destId="{1D31A1F3-FE9E-47B8-B42D-086C30D17A3F}" srcOrd="0" destOrd="0" presId="urn:microsoft.com/office/officeart/2009/3/layout/StepUpProcess"/>
    <dgm:cxn modelId="{8F81C99C-E64D-40C5-9ED0-AADBD068E5EE}" type="presParOf" srcId="{7ABEB6F0-1AFE-4E8D-8169-C759CC705AEB}" destId="{D813E69A-776D-4DF4-B73D-FF360F2B40F0}" srcOrd="1" destOrd="0" presId="urn:microsoft.com/office/officeart/2009/3/layout/StepUpProcess"/>
    <dgm:cxn modelId="{990B01A4-D4D7-49D3-B754-4A1E7EEB5162}" type="presParOf" srcId="{7ABEB6F0-1AFE-4E8D-8169-C759CC705AEB}" destId="{8A155065-AC23-48CB-B0A5-7AD29A4B6465}" srcOrd="2" destOrd="0" presId="urn:microsoft.com/office/officeart/2009/3/layout/StepUpProcess"/>
    <dgm:cxn modelId="{33479698-7373-423E-A112-31531B53F937}" type="presParOf" srcId="{210B798F-4B76-4EB6-A03C-D08F39FD0701}" destId="{A0F7B6D3-AE15-46FE-B443-DD8EF1F14318}" srcOrd="3" destOrd="0" presId="urn:microsoft.com/office/officeart/2009/3/layout/StepUpProcess"/>
    <dgm:cxn modelId="{7EF61F9D-82E1-4F22-A032-A753058E6A1A}" type="presParOf" srcId="{A0F7B6D3-AE15-46FE-B443-DD8EF1F14318}" destId="{4D9C5812-A864-48FE-9097-494008357E8E}" srcOrd="0" destOrd="0" presId="urn:microsoft.com/office/officeart/2009/3/layout/StepUpProcess"/>
    <dgm:cxn modelId="{1B39DCFF-0EC0-47A4-90CA-12260DAA84BA}" type="presParOf" srcId="{210B798F-4B76-4EB6-A03C-D08F39FD0701}" destId="{0A5A9B89-BB4F-4413-AD4A-309B2828AB06}" srcOrd="4" destOrd="0" presId="urn:microsoft.com/office/officeart/2009/3/layout/StepUpProcess"/>
    <dgm:cxn modelId="{44F25877-CB81-4A5B-B19F-8E8A00A7604C}" type="presParOf" srcId="{0A5A9B89-BB4F-4413-AD4A-309B2828AB06}" destId="{79394891-8EC5-45BC-966C-2C6B31BC0494}" srcOrd="0" destOrd="0" presId="urn:microsoft.com/office/officeart/2009/3/layout/StepUpProcess"/>
    <dgm:cxn modelId="{F9A67D32-C604-4C70-AF6D-60299314AFE0}" type="presParOf" srcId="{0A5A9B89-BB4F-4413-AD4A-309B2828AB06}" destId="{6559EE5A-4981-4437-9F0A-AB745364E797}"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E5EFF1-2816-463F-ABC5-B534C2AB314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5A6A5E1-7DBB-4229-B076-7339F8CBCF13}">
      <dgm:prSet phldrT="[Text]"/>
      <dgm:spPr/>
      <dgm:t>
        <a:bodyPr/>
        <a:lstStyle/>
        <a:p>
          <a:r>
            <a:rPr lang="en-US" dirty="0" err="1"/>
            <a:t>MLeap</a:t>
          </a:r>
          <a:endParaRPr lang="en-US" dirty="0"/>
        </a:p>
      </dgm:t>
    </dgm:pt>
    <dgm:pt modelId="{341283BA-FEA3-4115-973D-EAA8C6BC671F}" type="parTrans" cxnId="{86E3D9C0-4842-4AEA-A167-DD5AD89E7068}">
      <dgm:prSet/>
      <dgm:spPr/>
      <dgm:t>
        <a:bodyPr/>
        <a:lstStyle/>
        <a:p>
          <a:endParaRPr lang="en-US"/>
        </a:p>
      </dgm:t>
    </dgm:pt>
    <dgm:pt modelId="{67B9F541-D100-448A-989E-5039D3141E50}" type="sibTrans" cxnId="{86E3D9C0-4842-4AEA-A167-DD5AD89E7068}">
      <dgm:prSet/>
      <dgm:spPr/>
      <dgm:t>
        <a:bodyPr/>
        <a:lstStyle/>
        <a:p>
          <a:endParaRPr lang="en-US"/>
        </a:p>
      </dgm:t>
    </dgm:pt>
    <dgm:pt modelId="{BF7C556C-B3E2-4AA9-A7D1-28553CCC58E7}">
      <dgm:prSet phldrT="[Text]"/>
      <dgm:spPr/>
      <dgm:t>
        <a:bodyPr/>
        <a:lstStyle/>
        <a:p>
          <a:r>
            <a:rPr lang="en-US" dirty="0"/>
            <a:t>Open sourced, Easily reuse models with serialization and executing without Spark Dependency.</a:t>
          </a:r>
        </a:p>
      </dgm:t>
    </dgm:pt>
    <dgm:pt modelId="{57980E2F-CDBF-43AA-9EDE-4DBCFEBC861D}" type="parTrans" cxnId="{34E29222-03B8-4D79-93DC-D1328933C9CF}">
      <dgm:prSet/>
      <dgm:spPr/>
      <dgm:t>
        <a:bodyPr/>
        <a:lstStyle/>
        <a:p>
          <a:endParaRPr lang="en-US"/>
        </a:p>
      </dgm:t>
    </dgm:pt>
    <dgm:pt modelId="{34E670D3-1531-493A-9846-7034388B57C3}" type="sibTrans" cxnId="{34E29222-03B8-4D79-93DC-D1328933C9CF}">
      <dgm:prSet/>
      <dgm:spPr/>
      <dgm:t>
        <a:bodyPr/>
        <a:lstStyle/>
        <a:p>
          <a:endParaRPr lang="en-US"/>
        </a:p>
      </dgm:t>
    </dgm:pt>
    <dgm:pt modelId="{D985C6D9-B3FE-437B-9267-FC0CB82CE930}">
      <dgm:prSet phldrT="[Text]"/>
      <dgm:spPr/>
      <dgm:t>
        <a:bodyPr/>
        <a:lstStyle/>
        <a:p>
          <a:r>
            <a:rPr lang="en-US" dirty="0"/>
            <a:t>Databricks ML Model Export</a:t>
          </a:r>
        </a:p>
      </dgm:t>
    </dgm:pt>
    <dgm:pt modelId="{04739EE2-800D-4BA7-9793-784D47495845}" type="parTrans" cxnId="{3B7ABBCD-8F29-4F5B-8789-67896450B45F}">
      <dgm:prSet/>
      <dgm:spPr/>
      <dgm:t>
        <a:bodyPr/>
        <a:lstStyle/>
        <a:p>
          <a:endParaRPr lang="en-US"/>
        </a:p>
      </dgm:t>
    </dgm:pt>
    <dgm:pt modelId="{64201123-7C93-4AA0-96E7-4D7BC7CFDA28}" type="sibTrans" cxnId="{3B7ABBCD-8F29-4F5B-8789-67896450B45F}">
      <dgm:prSet/>
      <dgm:spPr/>
      <dgm:t>
        <a:bodyPr/>
        <a:lstStyle/>
        <a:p>
          <a:endParaRPr lang="en-US"/>
        </a:p>
      </dgm:t>
    </dgm:pt>
    <dgm:pt modelId="{4077586F-7B9A-4F06-899F-8BD11D59818F}">
      <dgm:prSet phldrT="[Text]"/>
      <dgm:spPr/>
      <dgm:t>
        <a:bodyPr/>
        <a:lstStyle/>
        <a:p>
          <a:r>
            <a:rPr lang="en-US" dirty="0"/>
            <a:t>Consistency with </a:t>
          </a:r>
          <a:r>
            <a:rPr lang="en-US" dirty="0" err="1"/>
            <a:t>Mllib</a:t>
          </a:r>
          <a:r>
            <a:rPr lang="en-US" dirty="0"/>
            <a:t> </a:t>
          </a:r>
        </a:p>
      </dgm:t>
    </dgm:pt>
    <dgm:pt modelId="{E80B6C7D-BFCF-4F28-8049-46C98D98D8D5}" type="parTrans" cxnId="{9372608A-4C5C-460D-A3E2-1DEB1EEA10E4}">
      <dgm:prSet/>
      <dgm:spPr/>
      <dgm:t>
        <a:bodyPr/>
        <a:lstStyle/>
        <a:p>
          <a:endParaRPr lang="en-US"/>
        </a:p>
      </dgm:t>
    </dgm:pt>
    <dgm:pt modelId="{2BAA4435-5E73-453B-9785-2085BC708104}" type="sibTrans" cxnId="{9372608A-4C5C-460D-A3E2-1DEB1EEA10E4}">
      <dgm:prSet/>
      <dgm:spPr/>
      <dgm:t>
        <a:bodyPr/>
        <a:lstStyle/>
        <a:p>
          <a:endParaRPr lang="en-US"/>
        </a:p>
      </dgm:t>
    </dgm:pt>
    <dgm:pt modelId="{CB1583A9-BD43-481E-A3C8-B3AF7E59FCA7}">
      <dgm:prSet phldrT="[Text]"/>
      <dgm:spPr/>
      <dgm:t>
        <a:bodyPr/>
        <a:lstStyle/>
        <a:p>
          <a:r>
            <a:rPr lang="en-US" b="0" i="0" u="none" dirty="0"/>
            <a:t>It supports serializing Apache Spark, </a:t>
          </a:r>
          <a:r>
            <a:rPr lang="en-US" b="0" i="0" u="none" dirty="0" err="1"/>
            <a:t>scikit</a:t>
          </a:r>
          <a:r>
            <a:rPr lang="en-US" b="0" i="0" u="none" dirty="0"/>
            <a:t>-learn, and TensorFlow pipelines into a bundle, so you can load and deploy your trained models to make predictions with new data.</a:t>
          </a:r>
          <a:endParaRPr lang="en-US" dirty="0"/>
        </a:p>
      </dgm:t>
    </dgm:pt>
    <dgm:pt modelId="{1DED2859-14F9-4605-8718-1EE67CAA8395}" type="parTrans" cxnId="{92B27EC3-0D2C-445F-AF7F-FEA7201894B9}">
      <dgm:prSet/>
      <dgm:spPr/>
      <dgm:t>
        <a:bodyPr/>
        <a:lstStyle/>
        <a:p>
          <a:endParaRPr lang="en-US"/>
        </a:p>
      </dgm:t>
    </dgm:pt>
    <dgm:pt modelId="{B5CFE120-226E-42D4-9488-DA1608A24076}" type="sibTrans" cxnId="{92B27EC3-0D2C-445F-AF7F-FEA7201894B9}">
      <dgm:prSet/>
      <dgm:spPr/>
      <dgm:t>
        <a:bodyPr/>
        <a:lstStyle/>
        <a:p>
          <a:endParaRPr lang="en-US"/>
        </a:p>
      </dgm:t>
    </dgm:pt>
    <dgm:pt modelId="{98759988-52F1-440B-B348-198AABF79328}">
      <dgm:prSet phldrT="[Text]"/>
      <dgm:spPr/>
      <dgm:t>
        <a:bodyPr/>
        <a:lstStyle/>
        <a:p>
          <a:r>
            <a:rPr lang="en-US" dirty="0"/>
            <a:t>Both Spark Dependency and Non-Spark Dependency </a:t>
          </a:r>
        </a:p>
      </dgm:t>
    </dgm:pt>
    <dgm:pt modelId="{90C12343-F6A2-4D8E-894D-FBA184961467}" type="parTrans" cxnId="{8638F1C5-BD0D-4B57-9A49-B26F051DE7BE}">
      <dgm:prSet/>
      <dgm:spPr/>
    </dgm:pt>
    <dgm:pt modelId="{BE7F2C70-D8D5-4622-B934-EF53DC01DACE}" type="sibTrans" cxnId="{8638F1C5-BD0D-4B57-9A49-B26F051DE7BE}">
      <dgm:prSet/>
      <dgm:spPr/>
    </dgm:pt>
    <dgm:pt modelId="{A6C6495F-E50B-4412-AACA-33653C5D3009}" type="pres">
      <dgm:prSet presAssocID="{86E5EFF1-2816-463F-ABC5-B534C2AB314F}" presName="linear" presStyleCnt="0">
        <dgm:presLayoutVars>
          <dgm:animLvl val="lvl"/>
          <dgm:resizeHandles val="exact"/>
        </dgm:presLayoutVars>
      </dgm:prSet>
      <dgm:spPr/>
    </dgm:pt>
    <dgm:pt modelId="{A29AA7ED-4523-4A5E-93A2-F0987E2263D1}" type="pres">
      <dgm:prSet presAssocID="{45A6A5E1-7DBB-4229-B076-7339F8CBCF13}" presName="parentText" presStyleLbl="node1" presStyleIdx="0" presStyleCnt="2">
        <dgm:presLayoutVars>
          <dgm:chMax val="0"/>
          <dgm:bulletEnabled val="1"/>
        </dgm:presLayoutVars>
      </dgm:prSet>
      <dgm:spPr/>
    </dgm:pt>
    <dgm:pt modelId="{8E3F6D3B-D8D7-4776-966D-2FF30DA4945A}" type="pres">
      <dgm:prSet presAssocID="{45A6A5E1-7DBB-4229-B076-7339F8CBCF13}" presName="childText" presStyleLbl="revTx" presStyleIdx="0" presStyleCnt="2">
        <dgm:presLayoutVars>
          <dgm:bulletEnabled val="1"/>
        </dgm:presLayoutVars>
      </dgm:prSet>
      <dgm:spPr/>
    </dgm:pt>
    <dgm:pt modelId="{2889BF26-BA91-4710-B2C6-B5202AF6496F}" type="pres">
      <dgm:prSet presAssocID="{D985C6D9-B3FE-437B-9267-FC0CB82CE930}" presName="parentText" presStyleLbl="node1" presStyleIdx="1" presStyleCnt="2">
        <dgm:presLayoutVars>
          <dgm:chMax val="0"/>
          <dgm:bulletEnabled val="1"/>
        </dgm:presLayoutVars>
      </dgm:prSet>
      <dgm:spPr/>
    </dgm:pt>
    <dgm:pt modelId="{27969FA1-8221-4D83-A226-EB281F54CE3E}" type="pres">
      <dgm:prSet presAssocID="{D985C6D9-B3FE-437B-9267-FC0CB82CE930}" presName="childText" presStyleLbl="revTx" presStyleIdx="1" presStyleCnt="2">
        <dgm:presLayoutVars>
          <dgm:bulletEnabled val="1"/>
        </dgm:presLayoutVars>
      </dgm:prSet>
      <dgm:spPr/>
    </dgm:pt>
  </dgm:ptLst>
  <dgm:cxnLst>
    <dgm:cxn modelId="{34E29222-03B8-4D79-93DC-D1328933C9CF}" srcId="{45A6A5E1-7DBB-4229-B076-7339F8CBCF13}" destId="{BF7C556C-B3E2-4AA9-A7D1-28553CCC58E7}" srcOrd="0" destOrd="0" parTransId="{57980E2F-CDBF-43AA-9EDE-4DBCFEBC861D}" sibTransId="{34E670D3-1531-493A-9846-7034388B57C3}"/>
    <dgm:cxn modelId="{46A6A72A-492F-451B-AE90-80259CA8B29A}" type="presOf" srcId="{CB1583A9-BD43-481E-A3C8-B3AF7E59FCA7}" destId="{8E3F6D3B-D8D7-4776-966D-2FF30DA4945A}" srcOrd="0" destOrd="1" presId="urn:microsoft.com/office/officeart/2005/8/layout/vList2"/>
    <dgm:cxn modelId="{6D596B2D-83C5-4014-99F3-8830B83ED749}" type="presOf" srcId="{45A6A5E1-7DBB-4229-B076-7339F8CBCF13}" destId="{A29AA7ED-4523-4A5E-93A2-F0987E2263D1}" srcOrd="0" destOrd="0" presId="urn:microsoft.com/office/officeart/2005/8/layout/vList2"/>
    <dgm:cxn modelId="{86128635-6A05-45D0-909E-1EBFB4472D4A}" type="presOf" srcId="{98759988-52F1-440B-B348-198AABF79328}" destId="{27969FA1-8221-4D83-A226-EB281F54CE3E}" srcOrd="0" destOrd="1" presId="urn:microsoft.com/office/officeart/2005/8/layout/vList2"/>
    <dgm:cxn modelId="{2395BA44-B281-402D-B919-CCA384CB178D}" type="presOf" srcId="{D985C6D9-B3FE-437B-9267-FC0CB82CE930}" destId="{2889BF26-BA91-4710-B2C6-B5202AF6496F}" srcOrd="0" destOrd="0" presId="urn:microsoft.com/office/officeart/2005/8/layout/vList2"/>
    <dgm:cxn modelId="{02D75882-C029-4FB9-A8C3-3BB032AF7F67}" type="presOf" srcId="{BF7C556C-B3E2-4AA9-A7D1-28553CCC58E7}" destId="{8E3F6D3B-D8D7-4776-966D-2FF30DA4945A}" srcOrd="0" destOrd="0" presId="urn:microsoft.com/office/officeart/2005/8/layout/vList2"/>
    <dgm:cxn modelId="{9372608A-4C5C-460D-A3E2-1DEB1EEA10E4}" srcId="{D985C6D9-B3FE-437B-9267-FC0CB82CE930}" destId="{4077586F-7B9A-4F06-899F-8BD11D59818F}" srcOrd="0" destOrd="0" parTransId="{E80B6C7D-BFCF-4F28-8049-46C98D98D8D5}" sibTransId="{2BAA4435-5E73-453B-9785-2085BC708104}"/>
    <dgm:cxn modelId="{86E3D9C0-4842-4AEA-A167-DD5AD89E7068}" srcId="{86E5EFF1-2816-463F-ABC5-B534C2AB314F}" destId="{45A6A5E1-7DBB-4229-B076-7339F8CBCF13}" srcOrd="0" destOrd="0" parTransId="{341283BA-FEA3-4115-973D-EAA8C6BC671F}" sibTransId="{67B9F541-D100-448A-989E-5039D3141E50}"/>
    <dgm:cxn modelId="{96065DC3-6F44-416B-831A-9B1A6020D680}" type="presOf" srcId="{4077586F-7B9A-4F06-899F-8BD11D59818F}" destId="{27969FA1-8221-4D83-A226-EB281F54CE3E}" srcOrd="0" destOrd="0" presId="urn:microsoft.com/office/officeart/2005/8/layout/vList2"/>
    <dgm:cxn modelId="{92B27EC3-0D2C-445F-AF7F-FEA7201894B9}" srcId="{45A6A5E1-7DBB-4229-B076-7339F8CBCF13}" destId="{CB1583A9-BD43-481E-A3C8-B3AF7E59FCA7}" srcOrd="1" destOrd="0" parTransId="{1DED2859-14F9-4605-8718-1EE67CAA8395}" sibTransId="{B5CFE120-226E-42D4-9488-DA1608A24076}"/>
    <dgm:cxn modelId="{8638F1C5-BD0D-4B57-9A49-B26F051DE7BE}" srcId="{D985C6D9-B3FE-437B-9267-FC0CB82CE930}" destId="{98759988-52F1-440B-B348-198AABF79328}" srcOrd="1" destOrd="0" parTransId="{90C12343-F6A2-4D8E-894D-FBA184961467}" sibTransId="{BE7F2C70-D8D5-4622-B934-EF53DC01DACE}"/>
    <dgm:cxn modelId="{3B7ABBCD-8F29-4F5B-8789-67896450B45F}" srcId="{86E5EFF1-2816-463F-ABC5-B534C2AB314F}" destId="{D985C6D9-B3FE-437B-9267-FC0CB82CE930}" srcOrd="1" destOrd="0" parTransId="{04739EE2-800D-4BA7-9793-784D47495845}" sibTransId="{64201123-7C93-4AA0-96E7-4D7BC7CFDA28}"/>
    <dgm:cxn modelId="{B54672DA-70B4-4BA4-A783-6F788E83BDD9}" type="presOf" srcId="{86E5EFF1-2816-463F-ABC5-B534C2AB314F}" destId="{A6C6495F-E50B-4412-AACA-33653C5D3009}" srcOrd="0" destOrd="0" presId="urn:microsoft.com/office/officeart/2005/8/layout/vList2"/>
    <dgm:cxn modelId="{65C46A59-841B-4DA8-AF92-0E4643AB0F5B}" type="presParOf" srcId="{A6C6495F-E50B-4412-AACA-33653C5D3009}" destId="{A29AA7ED-4523-4A5E-93A2-F0987E2263D1}" srcOrd="0" destOrd="0" presId="urn:microsoft.com/office/officeart/2005/8/layout/vList2"/>
    <dgm:cxn modelId="{3C66AAC4-5481-466E-94D8-7098FFE3D385}" type="presParOf" srcId="{A6C6495F-E50B-4412-AACA-33653C5D3009}" destId="{8E3F6D3B-D8D7-4776-966D-2FF30DA4945A}" srcOrd="1" destOrd="0" presId="urn:microsoft.com/office/officeart/2005/8/layout/vList2"/>
    <dgm:cxn modelId="{F368BB94-FA98-4679-A0F0-FD9F7AE0E2EC}" type="presParOf" srcId="{A6C6495F-E50B-4412-AACA-33653C5D3009}" destId="{2889BF26-BA91-4710-B2C6-B5202AF6496F}" srcOrd="2" destOrd="0" presId="urn:microsoft.com/office/officeart/2005/8/layout/vList2"/>
    <dgm:cxn modelId="{EB26110D-F2E0-4D0D-A21F-27E89A58E06E}" type="presParOf" srcId="{A6C6495F-E50B-4412-AACA-33653C5D3009}" destId="{27969FA1-8221-4D83-A226-EB281F54CE3E}"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6488C3-C861-4620-8D23-8A89266FAB09}">
      <dsp:nvSpPr>
        <dsp:cNvPr id="0" name=""/>
        <dsp:cNvSpPr/>
      </dsp:nvSpPr>
      <dsp:spPr>
        <a:xfrm rot="5400000">
          <a:off x="507673" y="1770520"/>
          <a:ext cx="1519334" cy="2528139"/>
        </a:xfrm>
        <a:prstGeom prst="corner">
          <a:avLst>
            <a:gd name="adj1" fmla="val 16120"/>
            <a:gd name="adj2" fmla="val 1611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4CDCC3-5ED8-4550-A57E-EC69C32A9AA0}">
      <dsp:nvSpPr>
        <dsp:cNvPr id="0" name=""/>
        <dsp:cNvSpPr/>
      </dsp:nvSpPr>
      <dsp:spPr>
        <a:xfrm>
          <a:off x="254058" y="2525889"/>
          <a:ext cx="2282418" cy="20006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Fit an ML Model using Apache Spark </a:t>
          </a:r>
          <a:r>
            <a:rPr lang="en-US" sz="2900" kern="1200" dirty="0" err="1"/>
            <a:t>MLLib</a:t>
          </a:r>
          <a:endParaRPr lang="en-US" sz="2900" kern="1200" dirty="0"/>
        </a:p>
      </dsp:txBody>
      <dsp:txXfrm>
        <a:off x="254058" y="2525889"/>
        <a:ext cx="2282418" cy="2000673"/>
      </dsp:txXfrm>
    </dsp:sp>
    <dsp:sp modelId="{3EB96D79-79B2-4621-A4B9-E00920A234A1}">
      <dsp:nvSpPr>
        <dsp:cNvPr id="0" name=""/>
        <dsp:cNvSpPr/>
      </dsp:nvSpPr>
      <dsp:spPr>
        <a:xfrm>
          <a:off x="2105832" y="1584396"/>
          <a:ext cx="430644" cy="430644"/>
        </a:xfrm>
        <a:prstGeom prst="triangle">
          <a:avLst>
            <a:gd name="adj" fmla="val 100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31A1F3-FE9E-47B8-B42D-086C30D17A3F}">
      <dsp:nvSpPr>
        <dsp:cNvPr id="0" name=""/>
        <dsp:cNvSpPr/>
      </dsp:nvSpPr>
      <dsp:spPr>
        <a:xfrm rot="5400000">
          <a:off x="3301799" y="1079111"/>
          <a:ext cx="1519334" cy="2528139"/>
        </a:xfrm>
        <a:prstGeom prst="corner">
          <a:avLst>
            <a:gd name="adj1" fmla="val 16120"/>
            <a:gd name="adj2" fmla="val 1611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13E69A-776D-4DF4-B73D-FF360F2B40F0}">
      <dsp:nvSpPr>
        <dsp:cNvPr id="0" name=""/>
        <dsp:cNvSpPr/>
      </dsp:nvSpPr>
      <dsp:spPr>
        <a:xfrm>
          <a:off x="3048184" y="1834480"/>
          <a:ext cx="2282418" cy="20006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Export the Model into HDFS/Azure Blob Store</a:t>
          </a:r>
        </a:p>
      </dsp:txBody>
      <dsp:txXfrm>
        <a:off x="3048184" y="1834480"/>
        <a:ext cx="2282418" cy="2000673"/>
      </dsp:txXfrm>
    </dsp:sp>
    <dsp:sp modelId="{8A155065-AC23-48CB-B0A5-7AD29A4B6465}">
      <dsp:nvSpPr>
        <dsp:cNvPr id="0" name=""/>
        <dsp:cNvSpPr/>
      </dsp:nvSpPr>
      <dsp:spPr>
        <a:xfrm>
          <a:off x="4899957" y="892986"/>
          <a:ext cx="430644" cy="430644"/>
        </a:xfrm>
        <a:prstGeom prst="triangle">
          <a:avLst>
            <a:gd name="adj" fmla="val 10000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9394891-8EC5-45BC-966C-2C6B31BC0494}">
      <dsp:nvSpPr>
        <dsp:cNvPr id="0" name=""/>
        <dsp:cNvSpPr/>
      </dsp:nvSpPr>
      <dsp:spPr>
        <a:xfrm rot="5400000">
          <a:off x="6095925" y="387702"/>
          <a:ext cx="1519334" cy="2528139"/>
        </a:xfrm>
        <a:prstGeom prst="corner">
          <a:avLst>
            <a:gd name="adj1" fmla="val 16120"/>
            <a:gd name="adj2" fmla="val 16110"/>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59EE5A-4981-4437-9F0A-AB745364E797}">
      <dsp:nvSpPr>
        <dsp:cNvPr id="0" name=""/>
        <dsp:cNvSpPr/>
      </dsp:nvSpPr>
      <dsp:spPr>
        <a:xfrm>
          <a:off x="5842310" y="1143070"/>
          <a:ext cx="2282418" cy="20006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Import the model into an external system</a:t>
          </a:r>
        </a:p>
      </dsp:txBody>
      <dsp:txXfrm>
        <a:off x="5842310" y="1143070"/>
        <a:ext cx="2282418" cy="200067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9AA7ED-4523-4A5E-93A2-F0987E2263D1}">
      <dsp:nvSpPr>
        <dsp:cNvPr id="0" name=""/>
        <dsp:cNvSpPr/>
      </dsp:nvSpPr>
      <dsp:spPr>
        <a:xfrm>
          <a:off x="0" y="55623"/>
          <a:ext cx="8128000" cy="8236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err="1"/>
            <a:t>MLeap</a:t>
          </a:r>
          <a:endParaRPr lang="en-US" sz="3200" kern="1200" dirty="0"/>
        </a:p>
      </dsp:txBody>
      <dsp:txXfrm>
        <a:off x="40209" y="95832"/>
        <a:ext cx="8047582" cy="743262"/>
      </dsp:txXfrm>
    </dsp:sp>
    <dsp:sp modelId="{8E3F6D3B-D8D7-4776-966D-2FF30DA4945A}">
      <dsp:nvSpPr>
        <dsp:cNvPr id="0" name=""/>
        <dsp:cNvSpPr/>
      </dsp:nvSpPr>
      <dsp:spPr>
        <a:xfrm>
          <a:off x="0" y="879303"/>
          <a:ext cx="8128000" cy="245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kern="1200" dirty="0"/>
            <a:t>Open sourced, Easily reuse models with serialization and executing without Spark Dependency.</a:t>
          </a:r>
        </a:p>
        <a:p>
          <a:pPr marL="228600" lvl="1" indent="-228600" algn="l" defTabSz="1111250">
            <a:lnSpc>
              <a:spcPct val="90000"/>
            </a:lnSpc>
            <a:spcBef>
              <a:spcPct val="0"/>
            </a:spcBef>
            <a:spcAft>
              <a:spcPct val="20000"/>
            </a:spcAft>
            <a:buChar char="•"/>
          </a:pPr>
          <a:r>
            <a:rPr lang="en-US" sz="2500" b="0" i="0" u="none" kern="1200" dirty="0"/>
            <a:t>It supports serializing Apache Spark, </a:t>
          </a:r>
          <a:r>
            <a:rPr lang="en-US" sz="2500" b="0" i="0" u="none" kern="1200" dirty="0" err="1"/>
            <a:t>scikit</a:t>
          </a:r>
          <a:r>
            <a:rPr lang="en-US" sz="2500" b="0" i="0" u="none" kern="1200" dirty="0"/>
            <a:t>-learn, and TensorFlow pipelines into a bundle, so you can load and deploy your trained models to make predictions with new data.</a:t>
          </a:r>
          <a:endParaRPr lang="en-US" sz="2500" kern="1200" dirty="0"/>
        </a:p>
      </dsp:txBody>
      <dsp:txXfrm>
        <a:off x="0" y="879303"/>
        <a:ext cx="8128000" cy="2450880"/>
      </dsp:txXfrm>
    </dsp:sp>
    <dsp:sp modelId="{2889BF26-BA91-4710-B2C6-B5202AF6496F}">
      <dsp:nvSpPr>
        <dsp:cNvPr id="0" name=""/>
        <dsp:cNvSpPr/>
      </dsp:nvSpPr>
      <dsp:spPr>
        <a:xfrm>
          <a:off x="0" y="3330183"/>
          <a:ext cx="8128000" cy="82368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dirty="0"/>
            <a:t>Databricks ML Model Export</a:t>
          </a:r>
        </a:p>
      </dsp:txBody>
      <dsp:txXfrm>
        <a:off x="40209" y="3370392"/>
        <a:ext cx="8047582" cy="743262"/>
      </dsp:txXfrm>
    </dsp:sp>
    <dsp:sp modelId="{27969FA1-8221-4D83-A226-EB281F54CE3E}">
      <dsp:nvSpPr>
        <dsp:cNvPr id="0" name=""/>
        <dsp:cNvSpPr/>
      </dsp:nvSpPr>
      <dsp:spPr>
        <a:xfrm>
          <a:off x="0" y="4153863"/>
          <a:ext cx="8128000" cy="9273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064"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en-US" sz="2500" kern="1200" dirty="0"/>
            <a:t>Consistency with </a:t>
          </a:r>
          <a:r>
            <a:rPr lang="en-US" sz="2500" kern="1200" dirty="0" err="1"/>
            <a:t>Mllib</a:t>
          </a:r>
          <a:r>
            <a:rPr lang="en-US" sz="2500" kern="1200" dirty="0"/>
            <a:t> </a:t>
          </a:r>
        </a:p>
        <a:p>
          <a:pPr marL="228600" lvl="1" indent="-228600" algn="l" defTabSz="1111250">
            <a:lnSpc>
              <a:spcPct val="90000"/>
            </a:lnSpc>
            <a:spcBef>
              <a:spcPct val="0"/>
            </a:spcBef>
            <a:spcAft>
              <a:spcPct val="20000"/>
            </a:spcAft>
            <a:buChar char="•"/>
          </a:pPr>
          <a:r>
            <a:rPr lang="en-US" sz="2500" kern="1200" dirty="0"/>
            <a:t>Both Spark Dependency and Non-Spark Dependency </a:t>
          </a:r>
        </a:p>
      </dsp:txBody>
      <dsp:txXfrm>
        <a:off x="0" y="4153863"/>
        <a:ext cx="8128000" cy="927360"/>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22T03:16:42.655"/>
    </inkml:context>
    <inkml:brush xml:id="br0">
      <inkml:brushProperty name="width" value="0.05" units="cm"/>
      <inkml:brushProperty name="height" value="0.05" units="cm"/>
    </inkml:brush>
  </inkml:definitions>
  <inkml:trace contextRef="#ctx0" brushRef="#br0">3168 389 992,'1'-13'383,"0"13"-371,-1-1 0,0 0-1,1 1 1,-1-1-1,0 0 1,0 1 0,0-1-1,0 0 1,0 0-1,1 1 1,-1-1 0,-1 0-1,1 0 1,0 1-1,0-1 1,0 0 0,0 1-1,0-1 1,-1 0-1,1 1 1,0-1 0,-1 0-1,1 1 1,0-1 0,-1 0-1,1 1 1,-1-1-1,1 1 1,-1-1 0,1 1-1,-1-1 1,1 1-1,-1-1 1,0 1 0,1 0-1,-1-1 1,0 1-1,1 0 1,-1-1 0,0 1-1,1 0 1,-1 0-1,0 0 1,1 0 0,-1-1-1,0 1-11,-26-6 1168,15 3-686,-1 0 1,1-1 0,0 0 0,-12-7-483,2 0 360,-1 1 1,0 1-1,0 1 1,-1 0-1,-10 0-360,-8-3 78,-8-1-198,-51 0 1117,-37 3-997,120 8 94,0-1-1,1-1 1,-1-1 0,1 0-1,-12-6-93,-17-7 258,-15-11-258,19 8 602,-35-10-602,9 10 393,0 2 0,-4 4-393,-141-20-121,196 32 101,-36-5 2,0 2 0,-17 3 18,41 2-82,0 2 1,0 1-1,-1 1 1,-26 8 81,30-5-56,1 1 1,-1 1-1,1 2 1,1 0-1,-19 12 56,-102 76-366,74-48 407,-5-2-41,-1 1-165,2 3-1,2 3 1,3 3 0,3 3-1,-32 41 166,12-2-9,-12 12-19,71-83-12,2 1-1,1 1 1,1 1-1,2 1 1,1 1-1,2 1 1,2 0 0,1 2-1,2 0 1,1 1-1,2 0 1,1 4 40,-9 56-51,-10 48-426,-5 108 477,28-184-64,3-1 0,4 1 0,7 55 64,0-84 307,1 0 1,8 18-308,6 22 35,-17-54-97,2 0-1,0 0 0,2-1 0,2 0 0,8 15 63,16 22-141,1 2-60,24 30 201,-7-11 7,-18-25-158,-10-16 63,-3 2-1,-2 1 0,2 9 89,-8-18-16,2 4-80,3 0 0,1-2 0,7 10 96,2-1 405,-18-27-317,1-2 0,1 0 0,0 0 0,2-1-88,16 17-265,-5-5 279,26 22-14,-2-10-320,10 4 320,-34-27 11,20 14-128,33 16 106,-41-27-63,-23-13 58,1 0-1,12 4 17,10 3-38,2-2 0,0-2 0,0-2 0,1-1-1,0-2 1,5-2 38,47-1-83,12-5 83,-53 0 115,14-3 29,61-10-144,-49-1-40,0-3 0,63-25 40,-107 32-48,27-13 151,-1-1 0,29-18-103,-1 0 23,-43 21-60,-1 0-32,3 1 69,15-6 67,0-4-67,4-1 34,-46 21-72,0 0-1,-1-2 1,-1 0 0,0-1-1,10-9 39,5-6 12,-1-2 0,-2 0-1,-1-3 1,-1 0 0,17-27-12,118-194-230,-124 194 143,40-61 89,-47 68-74,-4-1-1,-1-1 1,-3-2-1,-2 0 1,11-49 72,-12 34 319,-11 39-183,-2 0 0,0-6-136,4-21 65,-6 34-105,-2-1-1,1-10 41,29-218-298,-26 175 362,2-16-208,-1-75 144,-10 134 34,-1 1-1,-2-1 1,-6-24-34,-3 3 1285,2-10-1285,5 39 166,0 2-1,-3-1 0,0 0 1,-1 1-1,-2 1 0,-4-8-165,2 10 5,-1 1 0,-1 0 0,-7-7-5,5 7 28,3 5-2,-1 0 0,0 1 0,-2 0 0,0 1-1,-13-8-25,-6-2-776,0 2-1,-25-12 777,29 20-680,0 1 0,-19-6 680,-99-25-2606,148 46 2567</inkml:trace>
  <inkml:trace contextRef="#ctx0" brushRef="#br0" timeOffset="2566.872">892 5732 3392,'1'-3'114,"-1"1"0,1-1 1,0 0-1,0 1 0,0-1 0,0 1 1,0-1-1,0 1 0,1 0 0,0-2-114,23-19 342,-18 17-301,-4 3-35,17-14 355,0-1 0,-2 0 1,0-2-1,0-1-361,37-50 737,114-143 190,92-114-826,-6 6-240,55-74 268,7-8-124,210-225-1829,-463 556 501,3 3 1,10-3 1322,-43 46-939,-18 20-501</inkml:trace>
  <inkml:trace contextRef="#ctx0" brushRef="#br0" timeOffset="2927.183">1185 6119 3968,'-2'3'255,"1"-2"-187,1 0 0,-1-1 0,1 1 0,-1-1 0,1 1 0,0 0 0,-1-1 0,1 1 0,0 0 0,0-1 0,-1 1 0,1 0 0,0 0 0,0-1 0,0 1-68,0 0 28,1-1 0,0 0-1,0 0 1,0 1 0,0-1 0,-1 0-1,1 0 1,0 0 0,0 0 0,0 0-1,0 0 1,0-1 0,-1 1 0,1 0-1,0 0 1,0-1 0,0 1 0,-1 0-1,1-1-27,6 0 40,2-2 128,0 1 1,0-1-1,0-1 1,0 0 0,0 0-1,3-3-168,17-12 371,0-2 1,-1-1-1,-1-1 0,-1-2 1,21-26-372,24-36 691,11-25-691,-52 70 108,463-666 559,51-93-1137,-377 569-169,72-98-1266,-234 324 1806,184-240-4377,-145 189 3270,-12 12 369</inkml:trace>
  <inkml:trace contextRef="#ctx0" brushRef="#br0" timeOffset="3149.999">1910 4981 5056,'-5'-7'1888,"22"2"-1472,9-14-128,-4 8-1056</inkml:trace>
  <inkml:trace contextRef="#ctx0" brushRef="#br0" timeOffset="3388.018">2529 4220 5632,'-8'0'2112,"8"0"-1664,5 0-96,3-5-2240</inkml:trace>
  <inkml:trace contextRef="#ctx0" brushRef="#br0" timeOffset="3578.009">2625 4059 9216,'-35'22'3424,"22"-14"-2656,10 8-224,3-10-1632,3 2 480,10-16-2240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22T06:00:14.677"/>
    </inkml:context>
    <inkml:brush xml:id="br0">
      <inkml:brushProperty name="width" value="0.05" units="cm"/>
      <inkml:brushProperty name="height" value="0.05" units="cm"/>
    </inkml:brush>
  </inkml:definitions>
  <inkml:trace contextRef="#ctx0" brushRef="#br0">449 142 2080,'-1'-2'80,"1"0"0,-1 0 0,0-1 0,0 1 0,0 0 0,0 1 0,0-1 0,-1 0-1,1 0 1,-1 0 0,1 1 0,-1-1 0,1 1 0,-1-1 0,0 1 0,0 0 0,-1-1-80,-1 0 44,1 1 0,-1-1 0,1 1 0,-1 0 0,0 0 0,1 1-1,-1-1 1,0 1 0,0-1 0,0 1-44,-7 1-7,0 0 0,-1 0-1,1 1 1,0 1 0,0 0 0,-6 2 7,-16 9-58,0 2 1,0 1 0,2 2-1,-13 10 58,29-17-22,0 1 0,0 0 0,1 1-1,0 1 1,2 0 0,-4 6 22,13-18-13,1 1 1,-1-1-1,1 1 1,0 0 0,0 0-1,0 0 1,1 0-1,-1 0 1,1 0-1,0 0 1,0 0-1,0 1 1,1 2 12,0-4 1,0-1 1,0 0-1,1 1 0,-1-1 1,1 0-1,0 1 1,0-1-1,0 0 1,0 0-1,0 0 0,0 1 1,0-1-1,1-1 1,-1 1-1,1 0 1,-1 0-1,1 0 0,0-1 1,0 1-1,0-1 1,0 1-1,0-1 0,0 0 1,1 1-2,10 3 42,1 0-1,-1-1 1,1 0 0,0-1 0,0 0 0,12 0-42,6 1 58,-16-1-42,11 2 80,0 0 0,0 2 0,3 2-96,-23-6 16,1 0 0,-1 0 1,0 0-1,0 1 1,-1 0-1,1 1 1,-1-1-1,0 1 1,0 1-1,0-1 1,-1 1-1,1 0 1,-1 1-17,0 0 13,1 1 0,-2 0 0,1 0 0,2 8-13,-6-14 14,0 1 1,0-1 0,0 1 0,-1-1 0,0 1 0,1-1 0,-1 1 0,0 0 0,0-1 0,0 1 0,0 0 0,-1-1 0,1 1 0,-1-1 0,0 1 0,1-1 0,-1 1 0,0-1 0,-1 2-15,-4 6 210,-1-1-1,0 1 1,-1-1 0,0 0 0,0-1 0,0 0 0,-1 0 0,-1-1 0,1 0 0,-10 5-210,5-4-46,0-1 0,-1 0-1,0-1 1,0 0 0,0-2 0,-1 0-1,-11 2 47,-9-2-1002</inkml:trace>
  <inkml:trace contextRef="#ctx0" brushRef="#br0" timeOffset="450.029">416 177 2976,'-3'-3'326,"3"2"-270,0 1 0,-1-1 1,1 1-1,0-1 0,-1 1 0,1-1 1,-1 1-1,1-1 0,-1 1 0,1-1 1,-1 1-1,1 0 0,-1-1 1,0 1-1,1 0 0,-1-1 0,0 1 1,0 0-57,1 0 181,16 3-10,-13-2-175,0 1 0,-1-1 1,1 1-1,0-1 1,-1 1-1,0 0 0,1 0 1,-1 0-1,0 0 1,0 1-1,0-1 0,0 1 1,0-1-1,-1 1 1,1 0-1,0 1 4,3 8 21,0 0 1,-1 1 0,1 6-22,3 8 25,30 95 113,27 77 150,-45-150-245,23 62-139,14 63 96,-48-129-688</inkml:trace>
  <inkml:trace contextRef="#ctx0" brushRef="#br0" timeOffset="824.07">492 253 2912,'-2'-37'923,"2"37"-905,0-1 1,0 0 0,0 1-1,0-1 1,0 0 0,0 1-1,0-1 1,0 0 0,0 0-1,0 1 1,1-1 0,-1 1-1,0-1 1,0 0 0,1 1-1,-1-1 1,1 0 0,-1 1-1,0-1 1,1 0-19,4-3 7,-1 0 1,1 0-1,0 0 1,0 1-1,1 0 1,-1 0 0,1 0-1,-1 0 1,1 1-1,0 0 1,0 0-1,0 1 1,0-1-1,0 1 1,0 1-1,1-1 1,-1 1-1,0 0 1,0 0-1,0 1 1,0 0-1,1 0 1,-1 1-1,0-1 1,0 2-8,3-1 5,0 2 0,0-1 1,-1 1-1,0 0 0,0 1 0,0 0 1,0 0-1,-1 1 0,0 0 0,0 0 1,0 1-1,-1 0 0,0 0 0,0 0 1,-1 1-1,4 7-5,-6-9 5,0 1 0,0 0 1,-1 0-1,1 0 0,-2 0 0,1 0 1,-1 1-1,0-1 0,0 0 0,-1 1 1,0-1-1,-1 1 0,1-1 0,-2 0 1,1 3-6,-2-2-4,1 1 1,-2-1-1,1 1 1,-1-1-1,0 0 1,-1-1-1,1 1 1,-2-1 0,1 0-1,-1 0 1,0 0-1,-4 2 4,3-2-132,-1-1 0,0-1 0,-1 0 0,1 0 0,-5 2 132,3-2-204,-22 14-1113</inkml:trace>
  <inkml:trace contextRef="#ctx0" brushRef="#br0" timeOffset="2030.859">1234 311 832,'-7'-3'104,"0"1"-1,-1 0 1,1 0-1,0 1 1,-1 0-1,1 0 1,-1 0 0,1 1-1,-1 1 1,1-1-1,-1 1 1,1 0-1,-1 1 1,1 0 0,0 0-1,0 0 1,0 1-1,-1 1-103,-5 2 39,1 0 0,1 1 0,-1 0-1,1 1 1,0 0 0,1 1 0,0 0-1,0 0 1,-5 8-39,10-11 4,1 0 0,-1 1 0,1 0 1,0-1-1,1 1 0,0 0 0,0 1 0,0-1 0,1 0 0,0 1 0,0 3-4,1-7 1,1-1 0,0 1-1,0-1 1,0 1 0,0-1 0,1 1-1,-1-1 1,1 1 0,0-1 0,0 0-1,0 1 1,0-1 0,1 0 0,0 0 0,-1 0-1,1 0 1,0 0 0,0 0 0,0 0-1,1-1 1,-1 1 0,1-1 0,0 0-1,-1 1 1,4 0-1,-3-1 10,0 0 0,1 0 0,-1 0 0,1-1 0,0 0 0,-1 1 0,1-1 0,0-1 0,0 1 0,0 0 0,0-1 0,0 0 0,-1 0 0,1 0 0,0 0 0,0-1-1,0 0 1,0 1 0,0-1 0,-1-1 0,1 1 0,0-1 0,2 0-10,0-2 71,1 0 0,-1 0 0,1-1-1,-1 1 1,-1-1 0,1-1 0,-1 1 0,1-1 0,-2 0-1,1 0 1,2-4-71,12-19 832,1 1 0,7-7-832,-27 35 0,0-1 0,1 0 1,-1 1-1,1-1 0,-1 1 0,1-1 0,-1 1 0,1-1 1,0 1-1,-1-1 0,1 1 0,-1 0 0,1-1 0,0 1 1,-1 0-1,1-1 0,0 1 0,0 0 0,-1 0 0,1 0 0,0 0 1,0 0-1,-1-1 0,1 1 0,0 1 0,0-1 0,-1 0 1,1 0-1,0 0 0,0 0 0,-1 0 0,1 1 0,0-1 0,-1 0 1,1 1-1,0-1 0,-1 0 0,1 1 0,-1-1 0,1 1 0,3 3-2,0 0 0,-1 0-1,0 0 1,0 0-1,0 1 1,0 0 2,9 12 83,-6-10-74,0-1 1,1 0-1,-1 0 1,1 0-1,1-1 1,-1 0-1,1-1 1,0 1-1,0-1 1,5 1-10,-10-4 13,1 1 1,-1-1-1,1-1 1,-1 1-1,1 0 0,0-1 1,-1 0-1,1 0 1,0 0-1,-1 0 1,1 0-1,0-1 1,-1 0-1,1 0 1,-1 0-1,1 0 1,-1 0-1,0-1 1,1 1-1,-1-1 1,0 0-1,0 0 1,0 0-1,0 0 1,0-1-1,-1 1 0,2-2-13,-1-1 83,1 0 0,-1-1-1,0 1 1,0 0-1,-1-1 1,1 0 0,-1 0-1,-1 0 1,1 1-1,-1-2 1,0 1 0,0 0-1,-1 0 1,0 0-1,0 0 1,0-1-83,-1-8 94,-1 0 1,0 0-1,-1 1 1,0-1-1,-1 1 0,-1-2-94,-1-1-3,0 0 17,0 0-1,-1 1 1,-6-11-14,11 23 2,-1 1 0,1-1 0,0 1 0,-1-1 1,0 1-1,0 0 0,0 0 0,0 0 0,0 0 1,-1 1-1,1-1 0,-1 1 0,0 0 0,0 0 1,0 0-1,1 0 0,-4 0-2,5 2-12,0-1 0,0 1 0,0 0 0,0 0 0,0 0 0,0 0 0,0 0 0,0 0 0,0 1 0,0-1 0,1 0 0,-1 1 0,0 0 0,0-1 0,0 1 0,0 0 0,1 0-1,-1 0 1,1 0 0,-1 0 0,0 1 0,1-1 0,0 0 0,-1 1 0,1-1 0,0 1 0,0-1 0,0 1 0,0 0 0,0-1 0,0 1 0,0 0 0,0 0 0,1 0 0,-1-1 0,1 1 0,-1 0 0,1 0 0,0 1 12,-1-1-3,1 1 0,0 0-1,-1-1 1,1 1 0,0 0 0,0-1 0,1 1 0,-1 0 0,0 0 0,1-1-1,0 1 1,0-1 0,0 1 0,0-1 0,0 1 0,0-1 0,0 1 0,1-1-1,-1 0 1,1 0 0,0 0 0,0 0 0,0 0 0,0 0 0,0 0-1,0-1 1,0 1 0,0-1 0,1 1 3,14 4 7,0 0 0,1-1 1,0-1-1,1-1-7,0 1 31,1 1-1,-1 0 1,5 3-31,-18-5 3,1 0-1,-1 0 1,1 0-1,-1 1 1,-1 0 0,1 1-1,0-1 1,-1 1-1,0 0 1,0 0-1,1 2-2,9 14-71,-1 1 0,-1 1 0,7 17 71,-8-15 28,1 0 1,2-1-1,7 9-28,-9-16 31,0-2-1,6 6-30,-14-16-1,0-1 0,0 1 0,1-1 1,0 0-1,0-1 0,0 1 0,0-1 1,0 0-1,1-1 1,4 2-6,-1-1 0,0 0 0,1-1 0,4 1 6,-11-3 18,-1 0 0,1 0 0,-1 0 0,0 0 0,1-1 0,-1 1-1,1-1 1,-1 0 0,0 0 0,0 0 0,1 0 0,-1 0 0,0-1 0,0 1 0,1-2-18,0 0 2,0-1-1,0 1 0,-1-1 1,1 1-1,-1-1 1,0 0-1,0-1 1,0 1-1,-1 0 1,1-1-1,-1 1 1,0-1-1,-1 0 1,1 0-1,-1 0 1,0 0-1,0 0 0,0 0 1,-1-2-2,1-11 47,-1 1-1,-1 0 1,-1 0 0,-1 0-1,0 0-46,-15-84 1211,-4 2 0,-5-3-1211,-8-35-224,37 137 121,3 5 22,6 10 9,36 92-14,19 49-80,-9-19-990,-36-92 379,32 67-2297,-40-89 493</inkml:trace>
  <inkml:trace contextRef="#ctx0" brushRef="#br0" timeOffset="2418.754">2358 112 2560,'-1'-1'33,"0"1"-1,1 0 1,-1 0 0,0 0-1,0 0 1,1 0 0,-1 0 0,0 0-1,0 0 1,1 0 0,-1 0-1,0 0 1,0 0 0,1 0 0,-1 1-1,0-1 1,0 0 0,1 0-1,-1 1 1,0-1 0,1 1 0,-1-1-1,1 1 1,-1-1 0,0 1-1,1-1 1,-1 1 0,1-1 0,-1 1-1,1 0 1,0-1 0,-1 1-1,1 0 1,0-1 0,-1 1 0,1 0-1,0-1 1,-1 2-33,-7 12 165,0-3-165,-1-2 0,-1 1 0,0-1 0,0 0 0,-1-1 0,0-1 0,0 1 0,-24 17 0,3 0 0,1 2 0,-16 17 0,38-34 0,1-1 0,0 1 0,0 1 0,1-1 0,0 1 0,1 1 0,1-1 0,-1 1 0,2 0 0,-2 4 0,5-11 11,0-1 1,1 0-1,-1 1 1,1-1 0,0 1-1,0-1 1,0 0-1,0 1 1,1-1-1,0 1 1,0-1-1,0 0 1,0 1-1,1-1 1,0 0-1,0 0 1,1 1-12,1 1 27,0 0-1,0-1 1,1 1 0,0-1 0,0 0 0,0 0-1,0-1 1,1 1 0,0-1 0,3 1-27,30 16-41,0-2-1,23 6 42,-33-13-173,8 3-771</inkml:trace>
  <inkml:trace contextRef="#ctx0" brushRef="#br0" timeOffset="2774.435">2280 5 3392,'0'0'1248,"14"0"-960,17-5-64,-11 13 224,10 0-288,13 3 0,10 5-96,-2 3 32,0 4-64,1 12-160,-4 14 64,-14 16 160,-17 20-32,-17 10-224,-25 9 64,-28 2-3072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22T06:00:06.149"/>
    </inkml:context>
    <inkml:brush xml:id="br0">
      <inkml:brushProperty name="width" value="0.05" units="cm"/>
      <inkml:brushProperty name="height" value="0.05" units="cm"/>
    </inkml:brush>
  </inkml:definitions>
  <inkml:trace contextRef="#ctx0" brushRef="#br0">404 0 640,'-9'1'56,"0"0"-1,-1 0 1,1 0-1,0 1 1,0 0-1,0 1 1,0 0-1,0 1 1,1 0 0,0 0-1,-1 0 1,0 2-56,-35 21 853,-33 26-853,60-40 202,1 1 1,0 1 0,1 0-1,1 1 1,-11 14-203,19-20 104,0 1 0,1-1 0,0 1 0,0 0 0,1 0-1,-2 12-102,-3 16 143,-1 16-144,10-52 0,-3 20 44,0 1-1,2-1 1,1 0 0,0 1-1,3 9-43,-1-18 38,1 0 0,0 0 0,1 0 1,1 0-1,0-1 0,1 0 0,1 0 0,6 10-38,-7-14 39,1-1-1,1 0 1,0 0 0,0-1-1,1 0 1,0 0 0,1 0-39,23 16 203,15 7-203,-31-21 33,17 12-35,1-3 1,1 0 0,1-3-1,23 7 2,-25-12-581</inkml:trace>
  <inkml:trace contextRef="#ctx0" brushRef="#br0" timeOffset="3391.233">586 360 1248,'0'0'14,"0"0"0,0 0 0,0 0 0,0 0-1,0 0 1,0-1 0,0 1 0,0 0 0,0 0 0,0 0 0,-1 0 0,1 0 0,0 0-1,0 0 1,0 0 0,0-1 0,0 1 0,0 0 0,0 0 0,0 0 0,0 0 0,0 0-1,0 0 1,-1 0 0,1 0 0,0 0 0,0 0 0,0 0 0,0 0 0,0 0 0,0 0-1,0 0 1,-1 0 0,1 0 0,0 0 0,0 0 0,0 0 0,0 0 0,0 0 0,0 0-1,-1 0 1,1 0 0,0 0 0,0 0 0,0 0 0,0 0 0,0 0 0,0 0 0,0 0 0,-1 0-1,1 0 1,0 0 0,0 0-14,-2 2 13,7 2 86,-3-2-36,0-1 0,-1 1 0,1 0 1,0-1-1,-1 1 0,0 0 0,1 0 0,-1 0 1,0 0-1,0 0 0,0 1 0,0-1 0,-1 0 0,1 0 1,0 0-1,-1 1 0,0-1 0,1 0 0,-1 2-63,3 9 213,19 84-349,6 71 136,-23-139-477,-1-3-979</inkml:trace>
  <inkml:trace contextRef="#ctx0" brushRef="#br0" timeOffset="4040.801">693 295 2400,'-2'-3'135,"0"0"-1,0 1 1,0-1 0,1 0-1,-1 0 1,1-1 0,0 1-1,0 0 1,0 0 0,1-1-1,-1 1 1,1 0 0,0-1-1,-1 1 1,2-1 0,-1-2-135,0 5-5,1 0 1,-1 0 0,1 0 0,-1 0 0,1 0-1,-1 0 1,1 0 0,0 1 0,-1-1 0,1 0-1,0 0 1,0 1 0,-1-1 0,1 0 0,0 1-1,0-1 1,0 1 0,0-1 0,0 1 0,0-1 0,0 1-1,0 0 1,0-1 0,0 1 0,0 0 0,0 0-1,0 0 1,1 0 4,2-1-17,-1 1 1,1 0-1,0 1 0,0-1 0,-1 1 1,1-1-1,3 2 17,-3-1 6,0 0-1,1 1 1,-1 0 0,0 0 0,0 0-1,0 0 1,0 1 0,0-1 0,-1 1-1,1 0 1,-1 0 0,1 0 0,-1 1-1,0-1 1,-1 1 0,1 0 0,0-1-1,-1 1 1,0 0 0,0 1-1,0-1 1,-1 0 0,1 0 0,-1 1-1,0-1 1,0 3-6,2 7-15,-1 0-1,-1 0 1,0 0-1,-1 0 0,0 0 1,-1 0-1,-1 0 1,0 0-1,-1 0 1,-1 0-1,0-1 1,-4 9 15,2-3 12,6-16-12,-1 0 0,0 0-1,0 0 1,0 1 0,0-1 0,-1-1 0,1 1 0,-1 0 0,0 0-1,0 0 1,0-1 0,-1 2 0,3-4 86,1 0-22,7-3-67,0 1 1,0 0-1,0 0 1,0 1 0,0 0-1,0 0 1,4 1 2,-7 0-19,-1 1 1,1-1-1,-1 1 1,0 0-1,1 1 0,-1-1 1,0 1-1,0 0 0,0 0 1,0 0-1,0 0 0,0 1 1,0-1-1,1 3 19,3 3 5,-1-1 0,0 2 0,-1-1 0,0 1 0,0 0 0,-1 0 0,0 0 0,0 1 0,-1 0-1,-1 0 1,1 0 0,-2 0 0,2 8-5,-3-11 13,-1 0 1,0 0-1,-1 0 0,1 0 0,-1-1 0,-1 1 1,1 0-1,-1 0 0,0-1 0,-1 1 1,1-1-1,-1 0 0,-1 0 0,1 0 0,-1 0 1,0 0-1,0-1 0,-3 3-13,-4 4 112,-1-1 1,0 0-1,0-1 0,-1 0 1,0-1-1,-1-1 0,-7 4-112,14-8-34,1-1 0,-2 0 0,1 0-1,0-1 1,-1 1 0,1-2 0,-1 1 0,1-1-1,-1 0 1,0-1 0,0 1 0,1-2 0,-1 1-1,0-1 1,1 0 0,-1-1 0,-6-1 34,-58-21-2619,53 16 1494</inkml:trace>
  <inkml:trace contextRef="#ctx0" brushRef="#br0" timeOffset="5106.645">1184 559 160,'1'-1'4,"0"0"0,-1 0 0,0 0 0,1-1-1,-1 1 1,0 0 0,0 0 0,1-1 0,-1 1 0,0 0 0,0 0 0,0-1 0,-1 0-4,-2 1 360,3 1-115,0 0 112,0 0-79,0 0 84,0 0-84,0 2 84,1 8-112,0-1-1,1 0 1,0 4-250,1-2 74,-1 0 0,-1 0 0,0 7-74,5 179-85,-5-189 95,0 1 1,1 0 0,0 0-1,1-1 1,0 0 0,0 1-1,1-1 1,0 0 0,0 0-1,1-1 1,1 2-11,-4-7 15,-1 0-1,1 0 1,0-1 0,0 1-1,0-1 1,0 1 0,0-1-1,0 1 1,0-1-1,1 0 1,-1 0 0,0 0-1,1-1 1,-1 1 0,1-1-1,-1 1 1,1-1 0,-1 0-1,1 1 1,-1-1 0,1-1-1,-1 1 1,1 0 0,-1 0-1,0-1 1,1 0 0,-1 1-1,1-1 1,-1 0 0,0 0-15,11-5 48,-1 0 1,1 0-1,-2-1 1,1-1-1,-1 0-48,-3 2 11,-2 3 32,8-7 56,0 0 1,5-6-100,-15 12 47,0 1-1,-1-1 1,1 0 0,-1 0 0,0-1-1,0 1 1,-1 0 0,1-1 0,-1 0 0,0-1-47,0 3 41,-1 0 1,1 0-1,-1-1 1,-1 1 0,1-1-1,0 1 1,-1-1-1,1 1 1,-1-1 0,0 1-1,0-1 1,-1 1-1,1-1 1,-1 1 0,0-4-42,1 7 0,0 0 1,0 0 0,0 0 0,0-1 0,0 1 0,-1 0 0,1 0 0,0 0 0,0 0 0,0 0 0,0 0 0,0-1 0,0 1 0,0 0 0,0 0 0,0 0 0,0 0 0,-1 0 0,1 0 0,0 0 0,0 0 0,0 0 0,0 0 0,0-1-1,-1 1 1,1 0 0,0 0 0,0 0 0,0 0 0,0 0 0,0 0 0,0 0 0,-1 0 0,1 0 0,0 0 0,0 0 0,0 0 0,0 0 0,0 0 0,-1 0 0,1 0-1,-4 6 3,-1 10-24,5-10 29,0 0 1,1 1-1,-1-1 0,1 0 1,0 0-1,1 0 0,-1 0 1,1-1-1,0 1 1,1 0-1,-1-1 0,1 1 1,0-1-1,2 2-8,3 6-99,-6-9 87,1 0 0,-1 1 0,1-1-1,0-1 1,1 1 0,0 0 12,-3-2 4,1-1-1,0 0 1,0 0 0,0 0 0,0 0 0,0 0-1,0 0 1,0 0 0,0-1 0,0 1-1,0-1 1,0 1 0,0-1 0,1 0-1,-1 0 1,1 0-4,0 0 25,0 0 0,-1 0-1,1 0 1,0 0 0,0-1 0,0 1-1,0-1 1,0 0 0,0 0-1,-1 0 1,1 0 0,0 0 0,-1-1-1,1 1 1,-1-1 0,1 0 0,-1 0-1,0 1 1,0-1 0,0-1-1,0 1 1,1-2-25,36-33 139,-38 37-148,-1 0 1,1 0-1,-1 0 1,1 0-1,0-1 1,-1 1-1,1 0 0,0 0 1,-1 0-1,1 0 1,-1 0-1,1 0 1,0 1-1,-1-1 1,1 0-1,-1 0 1,1 0-1,-1 1 0,1-1 1,0 0-1,-1 0 1,1 1 8,11 5-116,8 9-57,-14-11-23,0 0 0,0 0 0,0 0 0,1-1 0,-1 0 0,6 2 196,5 1-987,1 0-901</inkml:trace>
  <inkml:trace contextRef="#ctx0" brushRef="#br0" timeOffset="5412.55">1525 373 3904,'-27'-21'1440,"27"21"-1120,5 0-96,-5 0-192,0 0-64,5 8-960,-1 0 544,-4 3-2016</inkml:trace>
  <inkml:trace contextRef="#ctx0" brushRef="#br0" timeOffset="5677.858">1809 227 2976,'-5'-8'846,"9"8"-384,-2 1-419,-1 1-1,1-1 1,-1 0-1,0 0 1,0 1-1,0-1 1,0 1-1,0-1 1,0 1-1,1 0-42,6 19 7,0 1 0,-1 0-1,-1 0 1,0 6-7,4 27 3,10 66-22,-14-89-76,4 14 95,3 19-17,-12-62 15,2 21-121,1-1-1,2 1 0,2 4 124,-5-18-379,-1-1 1,0 1-1,0 6 379,-1-5-299,6 13-1157</inkml:trace>
  <inkml:trace contextRef="#ctx0" brushRef="#br0" timeOffset="6490.863">2106 219 1248,'0'-8'448,"0"8"-352,5-4-32,-2 8-96,2 4 0,0 4 160,0 7-64,-2 4-96,6 7 0,-1 13 32,0 6 0,-3 1 64,5 7-32,-2 8-160,0 1 64,1-12 32,-1-5 32,2-3-448</inkml:trace>
  <inkml:trace contextRef="#ctx0" brushRef="#br0" timeOffset="6792.913">2111 502 3328,'13'-11'1216,"12"8"-928,23-10-96,-14 7-32,13-7-128,6 2-1152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22T03:31:53.885"/>
    </inkml:context>
    <inkml:brush xml:id="br0">
      <inkml:brushProperty name="width" value="0.05" units="cm"/>
      <inkml:brushProperty name="height" value="0.05" units="cm"/>
    </inkml:brush>
  </inkml:definitions>
  <inkml:trace contextRef="#ctx0" brushRef="#br0">4408 792 1408,'6'-11'88,"1"-1"0,0 1 0,1 0 0,0 1 0,0-1 0,1 2 0,1-1 0,7-4-88,55-34 64,10-11-107,4 4-1,34-15 44,16 1-46,40-10 46,-20 22 32,137-32-32,-95 41 48,1 8 0,3 9 0,76 3-48,-50 13-27,0 11 1,2 9 26,-58 7 53,-2 6 0,0 9 0,0 7-53,-13 6 288,-1 8 0,-3 6 0,-3 7 0,-2 6 0,77 51-288,-120-54 529,-2 4-1,60 55-528,177 169 658,-296-254-666,-3 0 126,-1 1 1,-3 2-1,0 1 0,-3 2 1,22 39-119,92 175 1834,-101-168-543,-42-84-1094,-6-11-429,-2-5-256,-2-18-18</inkml:trace>
  <inkml:trace contextRef="#ctx0" brushRef="#br0" timeOffset="1034.189">9267 1744 1984,'18'20'736,"4"-20"-576,8 12-32,-9-5 192,9 5-192,5 0-192,8 3 32,8 0 224,6 1-128,7 3-64,1 0-32,-4 0 160,-10-5-64,-4 2-32,-4-5 0,-4-3 96,-4 0-64,-10-4-96</inkml:trace>
  <inkml:trace contextRef="#ctx0" brushRef="#br0" timeOffset="1428.973">10120 1030 2816,'8'6'384,"-1"2"0,0-1 0,-1 1 0,1 1-384,0 3 43,-1 0 0,-1 0 1,0 0-1,-1 1 0,0-1 1,-1 1-1,-1 0 0,0 0 0,0 0 1,-1 0-1,-1 1 0,0-1 0,-1 0-43,-4 32 250,-2-1-1,-1 0 0,-4 6-249,9-37 23,-13 49 270,3-13-83,3 1-1,1 1 1,2 6-210,6-42-24,0 1 0,1 0 0,1-1 0,0 1 0,2-1 0,0 0 1,0 1-1,1-1 0,1 0 0,1-1 0,0 1 0,3 4 24,20 27-1072</inkml:trace>
  <inkml:trace contextRef="#ctx0" brushRef="#br0" timeOffset="86790.643">1 2273 736,'6'-5'62,"1"0"0,0 1 0,1 0 0,-1 0 1,1 1-1,0 0 0,2 0-62,23-11 130,68-32 834,1 6 0,9 1-964,213-54 248,-210 68-273,0 6-1,54 0 26,-103 12 51,486-33-64,-394 31 122,489 5 195,-626 4-314,154 7 412,0 8 1,150 33-403,-273-37 130,1 2 1,-2 3-1,0 2 1,-1 2-1,-1 2 0,-1 2 1,-1 2-1,-1 2 1,-2 3-1,-1 1 0,16 16-130,-40-32 48,36 31 856,-3 2-1,-1 3 0,14 22-903,-60-68 361,0 0 1,0 0-1,-1 0 1,0 1 0,0 0-362,-2-6 325,-1-1-154,0 0-54,-2 0-110,1 0-1,0 0 1,-1-1-1,1 1 1,0 0 0,-1-1-1,1 1 1,0-1-1,0 1 1,0-1 0,-1 0-1,1 1 1,0-1-1,0 0 1,0 0 0,0 0-1,0 0 1,0 0-7,-16-22 157,1 0-70,-5 9-3181,9 4-1268</inkml:trace>
  <inkml:trace contextRef="#ctx0" brushRef="#br0" timeOffset="87813.536">3800 1964 896,'-4'-15'1307,"4"14"-1099,5-2 352,-4 3-527,0 0 0,0 1 0,0-1 1,0 0-1,0 0 0,0 1 0,0-1 1,0 1-1,0-1 0,0 1 0,-1-1 0,1 1 1,0 0-1,0-1 0,-1 1 0,1 0 1,0 0-1,-1-1 0,1 1-33,13 21 259,-6-9-125,42 72 75,-28-46-18,-10-16-103,-1 2 1,0 0-89,3 8 63,5 15 608,11 46-671,-20-61 283,-8-24-166,1-1-1,-2 1 0,1 0 1,-1-1-1,0 1 1,-1 1-117,2 3 145,0 0 643,-2-13-771,0 1-1,0-1 1,0 0 0,0 1-1,0-1 1,0 1-1,-1-1 1,1 0-1,0 1 1,0-1-1,-1 0 1,1 1-1,0-1 1,0 0-1,-1 0 1,1 1-1,0-1 1,-1 0-1,1 0 1,0 1-1,-1-1 1,1 0-1,-1 0 1,1 0-1,0 0 1,-1 0 0,1 0-1,-1 1 1,1-1-1,-1 0-16,-15 3 115,9-1-119,-1-1 1,1 0 0,0 0-1,-4-1 4,-51 8 598,-17-3 1071,-110-2 102,172-3-3067,6 0 336</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22T03:59:28.158"/>
    </inkml:context>
    <inkml:brush xml:id="br0">
      <inkml:brushProperty name="width" value="0.05" units="cm"/>
      <inkml:brushProperty name="height" value="0.05" units="cm"/>
    </inkml:brush>
  </inkml:definitions>
  <inkml:trace contextRef="#ctx0" brushRef="#br0">70 81 640,'5'-4'172,"0"0"0,1 0 1,-1 1-1,1-1 0,0 1 0,3-1-172,41-16 814,-38 16-874,16-4 67,-1 1 0,1 2 0,0 0 0,0 2 0,0 1 0,2 2-7,-2 0-25,-1 2-1,1 0 1,0 2-1,-1 1 1,1 2-1,-1 0 1,-1 2-1,0 1 1,0 1-1,12 8 26,42 25 253,-3 3 0,39 34-253,-41-24 141,-2 3 1,-3 4-1,-3 2 0,49 64-141,-51-53 10,123 148 178,-108-120 260,13 28-448,194 344 562,-191-313-474,42 79 323,-11 6 0,-10 9-411,-79-168 100,-5 1 0,-4 2 0,-3 0 1,-5 2-1,6 76-100,-14 12 365,-9 27-365,-2-90 24,0-53 236,4-1-1,2 0 1,9 29-260,-13-78 114,6 24 100,-2 1 0,-2 0 0,-2 1 0,-1 3-214,-3 99 598,-1-132-422,-1-1 0,0 0 1,0 1-1,-5 10-176,-1 11 180,1-5-63,0-1 1,-2 1-1,-1 0-117,9-27 32,-4 1-2165,5-3-267</inkml:trace>
  <inkml:trace contextRef="#ctx0" brushRef="#br0" timeOffset="519.697">2452 4202 3072,'-4'-3'1064,"4"4"-277,9 7 84,10 9-847,-12-11-72,-1 1 0,0 1 0,0-1 0,0 1 0,-1 0 0,0 0 0,0 1 1,-1-1-1,0 1 0,-1 0 0,2 5 48,4 26 2,-1 0 1,0 21-3,4 84 353,-9-105-200,2 42 264,7 77 153,-12-158-565,0 0 0,0 0-1,0 0 1,0 0 0,0 0-1,0 0 1,1 0 0,-1 0 0,0-1-1,1 1 1,-1 0 0,1 0-1,-1 0 1,0 0 0,1-1 0,0 1-1,-1 0 1,1 0 0,0-1-1,-1 1 1,1-1 0,0 1 0,0 0-1,-1-1 1,1 0 0,0 1 0,0-1-1,0 1-4,1-1 22,-1 0-1,0-1 0,1 1 1,-1 0-1,0 0 1,0-1-1,1 1 0,-1-1 1,0 1-1,0-1 0,0 0 1,0 1-1,0-1 1,0 0-1,0 0 0,0 0 1,0 0-1,0 0 1,0 0-1,0 0 0,0 0 1,-1 0-1,1-1-21,63-97 608,-17 24-400,-33 55-164,41-64-61,65-74 17,78-55-2928,-154 169 480</inkml:trace>
  <inkml:trace contextRef="#ctx0" brushRef="#br0" timeOffset="2896.591">1099 5676 896,'0'0'11,"0"-1"0,-1 1 0,1-1 0,0 1 0,0 0 1,0-1-1,0 1 0,0-1 0,0 1 0,0 0 0,0-1 0,0 1 0,0-1 0,0 1 0,0 0 1,0-1-1,0 1 0,0-1 0,0 1 0,0-1 0,0 1 0,1 0 0,-1-1 0,0 1-11,8 0 278,-7 0-258,-1 0 0,1 0 0,0 1 0,-1-1 0,1 0-1,0 0 1,-1 0 0,1 0 0,0 0 0,-1 0 0,1 0 0,0 0 0,-1 0-1,1-1 1,0 1 0,-1 0 0,1 0 0,0-1 0,-1 1 0,1 0-1,-1-1 1,1 1-20,-1 0 1,1 0 0,-1 0 0,0-1 0,0 1 0,0 0 0,0 0 0,1 0 0,-1-1 0,0 1 0,0 0 0,0 0 0,0-1 0,0 1 0,1 0 0,-1 0 0,0-1 0,0 1 0,0 0 0,0 0 0,0-1 0,0 1 0,0 0 0,0-1 0,0 1 0,0 0 0,0 0 0,0-1 0,0 1 0,0 0 0,-1 0 0,1-1 0,0 1 0,0 0 0,0 0 0,0-1 0,0 1-1,-12-7 17,-17 0 80,28 7-87,-12-2 169,1 1 0,-1 1 0,1-1 0,-1 2 1,0 0-1,1 1 0,-1 0 0,1 0 0,0 1 0,-5 3-179,1 0 63,0 0 0,1 2 0,0 0 0,0 0 0,1 2 1,0 0-1,-6 6-63,3-1-40,2 0 0,0 1 0,0 0 0,1 2 1,2-1-1,-1 2 0,2 0 0,1 0 0,0 1 1,1 0-1,1 0 0,0 5 40,6-16-44,1-1 0,0 1 0,0-1 0,1 1 1,0-1-1,0 1 0,1-1 0,0 1 0,2 3 44,-3-10-2,1 0-1,-1 0 0,1 0 1,0-1-1,0 1 0,0 0 1,0 0-1,0 0 0,0-1 1,1 1-1,-1 0 0,0-1 1,1 1-1,-1-1 0,1 0 1,0 1-1,-1-1 0,1 0 1,0 0-1,0 0 1,0 0-1,0-1 0,0 1 1,0 0-1,0-1 0,0 1 1,0-1-1,0 0 0,1 0 3,6 1 5,1 0 0,-1-1 0,1 0 0,-1-1-1,0 0 1,1-1-5,72-14 128,-44 8-148,-1 1 0,1 2 0,0 2 0,21 1 20,-42 2-22,1 2 0,-1 0 0,0 1 0,0 0 0,12 5 22,-22-5-6,0-1 0,-1 1 0,1 1 0,-1-1 1,0 1-1,0 0 0,0 0 0,0 1 1,-1 0-1,1 0 0,-1 0 0,-1 1 0,1 0 1,-1-1-1,0 2 6,0-1 84,0 1 0,-1-1 0,0 1 0,-1 0-1,1 0 1,-1 0 0,0 0 0,-1 0 0,0 0 0,0 0 0,-1 1 0,0-1 0,0 0 0,0 0 0,-1 1 0,0-1 0,-1 3-84,-1-1 141,0 1 1,-1-1-1,0 1 1,0-1-1,-1 0 1,0-1-1,-1 1 1,0-1-1,0 0 1,-1 0 0,0-1-1,-2 2-141,-6 4 115,0-1 0,-1 0 1,0-1-1,0-1 0,-1-1 0,-1 0 0,1-1 0,-1-1 1,-1-1-1,1 0 0,-1-1 0,0-1 0,0-1 1,-4-1-116,4-1-279,1 0 1,0-2 0,0 0 0,-1-1 0,1 0 0,0-2 0,0 0 0,1-1 0,-14-6 278,-9-7-2363</inkml:trace>
  <inkml:trace contextRef="#ctx0" brushRef="#br0" timeOffset="5013.481">1465 5948 640,'5'0'294,"-4"0"-299,-1 0 0,1 0 0,0 0 0,-1 0 0,1 0 0,0 0-1,-1 0 1,1 0 0,-1 0 0,1 0 0,0 1 0,-1-1 0,1 0 0,-1 0-1,1 1 1,-1-1 0,1 0 0,0 1 0,-1-1 0,0 1 0,1-1 5,5 5 249,0 0 0,0 1 0,0 0 0,-1 0 0,0 0 1,0 1-1,0 0-249,7 10 437,10 10-305,1 0 1,1-2 0,2-1-1,0-1 1,1 0-1,2-3 1,10 7-133,-31-23 4,-1 0 0,1-1 0,-1 1 0,1-2 0,0 1 0,3 0-4,-7-2 0,0 0 1,0-1-1,0 1 1,-1-1 0,1 0-1,0 0 1,0-1-1,0 1 1,0-1-1,0 0 1,-1 0-1,1 0 1,0 0-1,-1 0 1,2-1-1,0-1 16,-1 0 0,1 0 0,0-1 0,-1 1 0,0-1 0,0 0 0,0 0 0,0 0 0,-1-1 0,0 1 0,0-1 0,2-2-16,-2 0 53,1-1 0,-1 0 0,-1 1 0,1-1 0,-1 0 0,-1-1 0,1 1 0,-1-2-53,-1-5 70,1-1 0,-2 1 1,0-1-1,-1 1 0,-1 0 0,0 0 0,-1 0 1,0 0-1,-2-1-70,1 1 16,-2 0 0,0 1 0,0-1 0,-1 1 0,-10-12-16,14 22 14,1 0-1,-1 0 0,0 0 1,0 1-1,0-1 0,0 1 1,-1 0-1,1 0 0,-3 0-13,4 2 8,0-1 0,0 1-1,-1 0 1,1 0-1,0 1 1,-1-1 0,1 1-1,0 0 1,-1-1-1,1 2 1,-1-1 0,1 0-1,-1 1 1,1-1-1,-1 1-7,-3 2-2,-1 0-1,2 0 0,-1 0 0,0 1 0,1 0 0,-1 0 0,1 0 0,1 1 0,-3 2 3,-6 6 39,2 0 0,0 0 0,-4 7-39,14-18 5,-17 23 53,1 1-1,-5 13-57,19-33-35,0 1-1,1 0 1,0 0 0,0 1-1,0-1 1,1 0 0,1 1-1,-1 0 1,1-1 0,0 1-1,1 0 1,0 4 35,0-11-4,0 0 0,0-1 1,0 1-1,1 0 0,-1 0 0,0-1 0,0 1 0,1 0 0,-1 0 0,0-1 1,1 1-1,-1 0 0,1-1 0,-1 1 0,1 0 0,-1-1 0,1 1 1,-1-1-1,1 1 0,0-1 0,-1 1 0,1-1 0,0 0 0,-1 1 0,1-1 1,0 0-1,0 1 0,-1-1 0,1 0 0,0 0 0,0 0 0,-1 0 1,1 1-1,0-1 0,0 0 0,0 0 0,-1-1 0,1 1 0,0 0 0,0 0 4,3-1-18,-1 0 0,1 1 0,-1-2 0,1 1 0,-1 0 0,1-1 1,-1 1-1,2-2 18,15-11-23,-1-1 1,0 0 0,-1-2 0,11-12 22,62-78 152,-55 63-205,10-17 88,-32 40-41,1 1 0,1 1 0,1 1 0,0 0 1,17-12 5,-33 29 10,0 0 0,0 0 0,1 0 0,-1 1 0,0-1 0,0 0 0,1 1 0,-1 0 0,0-1 0,1 1 0,-1-1 0,1 1 0,-1 0 1,0 0-1,1 0 0,-1 0 0,1 0 0,-1 0 0,0 0 0,2 1-10,0 0 7,-1 0-1,0 0 1,0 0-1,1 0 1,-1 1-1,0-1 1,0 1-1,0-1 1,0 1-1,-1 0 1,2 1-7,4 6-5,0 1-1,0 0 1,-1 0-1,4 10 6,-7-14-1,11 23 18,-4-9-23,1-1 0,5 9 6,-11-22 6,-1 0 1,1 0 0,0-1-1,0 0 1,0 0-1,1 0 1,-1 0 0,1-1-1,4 2-6,-10-6 4,1 0 0,0 1 0,0-1 0,0 0 1,-1 0-1,1 1 0,0-1 0,0 0 0,0 0 0,0 0 0,-1 0 0,1 0 0,0 0 0,0-1 0,0 1 0,0 0 0,-1 0 0,1-1 0,0 1 0,0 0 1,0-1-1,-1 1 0,1 0 0,0-1 0,-1 1 0,1-1 0,0 0 0,-1 1 0,1-1 0,-1 1 0,1-1 0,-1 0 0,1 0 0,-1 1 0,1-1 1,-1 0-1,1 0-4,2-5-40,0 0 0,0-1 0,0 0 0,0-2 40,-2 5-23,6-18 42,-1 0 0,1-20-19,-3 18 72,1 1 0,6-15-72,-9 31 6,0 0 0,1 0 1,1 0-1,-1 1 1,1-1-1,0 1 0,0 0 1,2-2-7,-4 6 4,-1 1 0,1-1 0,0 0 0,0 1 0,0 0 0,0-1 0,0 1 0,0 0 0,0 0 0,1 0 0,-1 0 0,0 0 0,1 1 0,-1-1 0,0 1 0,1-1 0,-1 1 0,0 0 0,1 0 0,-1 0 0,1 0 0,-1 1 0,1-1 0,-1 1 0,0-1 0,1 1 1,-1 0-6,37 13 169,0 2 0,5 6-168,2-1 27,5 0-27,-47-19 3,1-1-1,0 1 1,0-1 0,0-1-1,0 1 1,0-1 0,0 1-1,0-1 1,0-1-1,0 1 1,0-1 0,0 0-1,0 0 1,0 0 0,3-2-3,-5 2 9,-1-1 1,1 1-1,-1 0 1,1-1 0,-1 0-1,1 1 1,-1-1-1,0 0 1,0 0 0,0-1-1,0 1 1,0 0-1,-1 0 1,1-1 0,-1 1-1,1-1 1,-1 0-1,0 1 1,0-1 0,0 0-1,0 0 1,-1 0-1,1 0 1,-1 0 0,1 1-1,-1-1 1,0-2-10,-1-13 17,-1 0 0,0 0 0,-1 0 0,-1 0 0,-1 1-1,-5-13-16,-12-25 125,-12-19-125,28 60 40,0 1-19,2 4 6,0 0 1,-1 0 0,0 0 0,0 1-1,-1 0 1,-3-4-28,8 11-1,1 1 0,-1-1 0,1 1-1,-1-1 1,1 0 0,-1 1 0,1-1-1,-1 1 1,0-1 0,1 1 0,-1 0 0,0-1-1,1 1 1,-1 0 0,0-1 0,0 1 0,1 0-1,-1 0 1,0 0 0,0 0 0,1 0 0,-1 0-1,0 0 1,0 0 0,1 0 0,-1 0 1,0 0-8,0 1 0,0-1 1,0 1-1,1 0 0,-1-1 0,0 1 1,0 0-1,1-1 0,-1 1 1,0 0-1,1 0 0,-1 0 0,1 0 1,0-1-1,-1 1 0,1 0 0,-1 1 8,-1 5-42,0-1 0,1 1 0,-1 0 0,1 0 0,1 2 42,-1 4 1,1 0 0,0 1 0,2-1 0,-1 0 0,1 0 0,1 0-1,-1-5 0,0 0 0,1 0 0,0 0 0,0 0 0,1-1 0,-1 0 0,2 0-1,-1 0 1,1 0 0,1 0 0,-5-5-1,0 0 1,1-1-1,-1 0 0,1 1 0,-1-1 0,1 0 1,0 0-1,0 0 0,-1 0 0,1 0 0,0 0 1,0 0-1,0-1 0,0 1 0,0-1 0,0 1 1,0-1-1,0 0 0,0 0 0,0 0 0,0 0 1,0 0-1,0 0 0,0-1 0,0 1 0,0-1 1,0 1-1,0-1 0,0 0 0,0 0 0,0 0 1,0 0-1,-1 0 0,1 0 0,0-1 1,8-5 39,-1-1-1,0 0 1,-1-1-1,0 0 1,6-7-39,-4 3 48,131-163-10,-137 171-32,0 0-1,0 1 1,0 0 0,0 0 0,1 0-1,0 0-5,-3 3 5,-1-1-1,1 1 0,0 0 0,0 1 0,0-1 0,0 0 0,0 1 1,-1-1-1,1 1 0,0-1 0,0 1 0,0 0 0,1 0 0,-1 0 0,0 0 1,0 0-1,0 0 0,0 1 0,0-1 0,0 1-4,4 2 26,1 0 0,-1 1 0,1-1 1,-1 1-1,0 1 0,0 0 0,-1-1 0,1 2 0,-1-1 0,1 2-26,16 15 118,96 75 26,-114-94-128,0-1 0,0 1 0,0-1 0,0 0 0,0 0 0,0 0 0,1-1 1,-1 1-1,1-1 0,-1 0 0,1 0 0,-1-1 0,4 1-16,-5-1 12,0-1 1,1 1-1,-1 0 0,1-1 1,-1 0-1,0 1 0,0-1 0,1-1 1,-1 1-1,0 0 0,0-1 0,0 0 1,0 1-1,0-1 0,-1 0 1,1-1-1,-1 1 0,1 0 0,-1-1-12,5-5 1,-2 0-1,1-1 1,-1 1-1,0-1 1,-1 0-1,0-1 1,0 1-1,-1-1 1,1-5-1,0-3-16,-1-1 0,0 1 0,-1-1 1,-1-13 15,-3-5 20,-2 1 0,-1 0 0,-2 1 0,-4-10-20,0-6 48,-3-31-48,13 73-13,0-1 0,1 0 0,1 0 0,0 0 1,0 0-1,1 0 0,0 1 0,1-3 13,4-9-63,1 1-1,0 0 0,4-3 64,-7 13-144,1 0 0,0 1 0,0 0 0,1 1 0,0-1 0,1 1 0,0 0 0,0 1 0,1 0 0,1-1 144,-10 28-554,-4 5 639,-2 5 159,2 0-1,0 0 1,2 3-244,2-23 12,0 1 0,1 0-1,0-1 1,1 1 0,0 0 0,0-1 0,1 0 0,1 0-1,-1 0 1,2 0 0,-1 0 0,1-1 0,1 0 0,0 0 0,0 0-1,1-1 1,0 1 0,7 5-12,-2-4 20,0 0 0,0-1 0,2 0 0,-1-1 0,1-1 0,0 0 0,0-1 0,1 0 0,2-1-20,-7-2 12,-1-1 0,1 0 0,-1 0-1,1-1 1,0-1 0,0 0 0,-1 0 0,1-1 0,0 0-1,-1 0 1,1-1 0,-1-1 0,1 0 0,-1 0-1,2-1-11,-2 0 4,-1 0-1,1-1 1,-1 0 0,0-1-1,2-1-3,-7 4 7,0 1 1,0-1-1,0-1 0,0 1 0,-1 0 1,1 0-1,-1-1 0,0 0 0,0 1 1,0-1-1,-1 0 0,1 0 0,0-3-7,0-5 37,-1 0-1,0 0 1,-1 0-1,0-1 0,-1 1 1,0 0-1,-1 0 0,-1 0 1,0 0-1,0 0 0,-3-5-36,4 14 60,1 0-1,-1-1 1,1 1-1,-1 0 1,0 0-1,0 1 0,0-1 1,-2-1-60,4 4 13,0 0 0,-1-1 1,1 1-1,-1 0 0,1-1 0,-1 1 1,1 0-1,-1 0 0,1-1 0,-1 1 1,1 0-1,-1 0 0,0 0 0,1 0 0,-1 0 1,1 0-1,-1-1 0,1 1 0,-1 1 1,1-1-1,-2 0-13,2 0 10,-1 1 1,0-1 0,0 1-1,0-1 1,0 1-1,0 0 1,0-1-1,1 1 1,-1 0 0,0-1-1,1 1 1,-1 0-1,0 0 1,1 0 0,-1 0-1,0 0-10,-1 4-7,0-1 0,1 1 0,-1 0 0,1-1 0,0 1 0,0 0 0,0 0 0,1-1 0,0 1 0,0 0-1,0 0 1,0 0 0,1 0 0,0-1 0,0 1 0,0 0 0,0 0 0,1-1 0,0 1 0,0-1 0,0 0 0,0 1 0,1-1 0,0 0 0,0 0 0,0-1 0,0 1 0,0-1 0,1 1-1,0-1 1,0 0 7,2 1-81,0-1-1,0-1 0,0 1 1,0-1-1,1 0 0,-1 0 1,0-1-1,1 1 0,0-2 0,-1 1 1,1-1-1,-1 0 0,1 0 1,0-1-1,-1 0 0,1 0 1,-1 0-1,1-1 0,-1 0 1,0 0-1,0-1 0,1 0 82,35-18-3029</inkml:trace>
  <inkml:trace contextRef="#ctx0" brushRef="#br0" timeOffset="5992.084">4685 3899 1984,'-7'-1'120,"1"1"-1,0-1 1,0 1 0,-1 0 0,1 0-1,0 1 1,0 0 0,0 0 0,0 1-1,0 0 1,0 0 0,0 0 0,0 0-1,0 1 1,-4 3-120,-6 4 42,0 0-1,1 1 1,0 0 0,-11 12-42,10-6-36,0 1 0,1 0 1,1 1-1,1 0 1,1 2-1,0-1 1,2 1-1,0 1 1,0 4 35,6-15 12,1-1 0,0 1 0,0 0 1,1 0-1,1 0 0,0 0 1,0 0-1,1 0 0,0 0 0,1 0 1,0 0-1,2 3-12,-1-6 10,0 1 0,0-1-1,1 0 1,0 0 0,1-1 0,0 1-1,0-1 1,1 0 0,0 0 0,0 0 0,0 0-1,1-1 1,0 0 0,0 0 0,1-1 0,0 1-10,0-1 11,0 0 1,1-1 0,0 0 0,0 0 0,0 0-1,0-1 1,1-1 0,-1 1 0,1-1 0,0-1 0,0 1-1,-1-1 1,6-1-12,-6 0 16,-1-1 0,0 1 0,1-2 0,-1 1 1,0-1-1,0 0 0,0 0 0,-1-1 0,1 0 0,0 0 0,-1-1 0,0 0 0,0 0 0,0 0 0,0-1 0,3-3-16,3-4 155,-1-1-1,-1 0 1,1 0 0,6-15-155,6-12 992,0-7-992,-18 36 99,-2 5 18,0 0 0,0 0 0,0 0 0,1 0 1,2-2-118,-4 6 49,-1 0 1,1 1-1,0 0 1,-1-1-1,1 1 1,0 0 0,0 0-1,0 0 1,0 0-1,0 0 1,0 0-1,0 1 1,0-1 0,0 1-1,0-1 1,0 1-1,0 0 1,0 0-1,2 0-49,14 1 80,0 1 0,0 0-1,0 2 1,4 1-80,-2 0 57,0-1 0,0-1-1,3-1-56,-16-1 10,1-1 0,-1-1 0,1 1 0,0-1-1,-1-1 1,1 1 0,-1-1 0,0-1-1,1 1 1,1-2-10,-1 0 6,0-1 0,0 1 0,-1-1 0,0 0 0,0-1-1,0 0 1,-1 0 0,0 0 0,0-1 0,0 0 0,3-6-6,-6 8 16,0 0-1,0 0 1,-1 0 0,1 0-1,-1-1 1,-1 1 0,1-1-1,-1 1 1,0-1 0,0 0-1,0 1 1,-1-1-1,0 0 1,0 0 0,-1 1-1,1-1 1,-1 0 0,-2-3-16,0-1 89,0 1 1,-1 0 0,0 0 0,-1 0-1,0 1 1,0-1 0,-1 1-1,0 0 1,0 1 0,-1-1-1,-3-1-89,9 7 12,0 1 0,-1-1-1,1 1 1,-1 0-1,1-1 1,-1 1 0,1 0-1,-1 0 1,0 0-1,1 0 1,-1 0-1,0 1 1,0-1 0,0 1-1,0-1 1,0 1-1,1-1 1,-1 1 0,0 0-1,0 0 1,0 0-1,0 0 1,0 0 0,0 0-1,0 1 1,0-1-1,0 1 1,0-1 0,0 1-1,1 0 1,-1 0-1,0 0 1,0 0 0,1 0-1,-1 0 1,1 0-1,-1 0 1,1 1 0,-1-1-1,1 1 1,0-1-1,-1 1 1,1-1-1,0 1 1,0 0 0,0 0-12,-11 20-1226,-7 21 1226,-4 5-1852,11-28 210</inkml:trace>
  <inkml:trace contextRef="#ctx0" brushRef="#br0" timeOffset="6673.898">5202 3956 3552,'-4'3'1264,"13"-1"-793,11 2 220,0 8 290,17 14-981,-16-12 8,17 11-8,-32-22 11,1 0 0,-1 0 0,1 0 0,-1-1 1,1 0-1,0 0 0,0-1 0,4 1-11,-6-2 25,0 0 1,0 0 0,0 0-1,0-1 1,3 0-26,-7 1 13,0 0 1,0 0-1,0 0 0,-1 0 0,1-1 1,0 1-1,0 0 0,0-1 0,-1 1 1,1 0-1,0-1 0,0 1 0,-1-1 1,1 1-1,0-1 0,-1 1 0,1-1 1,-1 1-1,1-1 0,0 0 0,-1 1 1,0-1-1,1 0 0,-1 0 0,1 1 1,-1-1-1,0 0 0,0 0 0,1 0 1,-1 1-1,0-1 0,0 0 0,0 0 1,0 0-1,0 0 0,0 0 0,0 0-13,-14-50 454,-1-1 42,10 29-383,1 0 0,2-1 0,0 1 0,2-23-113,0 38 18,1-1-1,0 0 1,0 1 0,1-1 0,0 1 0,1 0 0,-1 0 0,2 0 0,-1 0-1,1 0 1,0 1 0,1-1 0,-1 1 0,2 0 0,0-1-18,2 0-12,1 0 1,0 1 0,0 0-1,0 1 1,1-1-1,0 2 1,0-1 0,0 2-1,1-1 1,0 1-1,-1 1 1,2 0 0,7-1 11,-3 2-18,0 1 1,-1 0 0,1 1-1,0 1 1,0 0 0,0 1-1,0 1 1,-1 0 0,9 4 17,-7-2-19,0 1 0,0 1 1,0 0-1,-1 1 0,7 6 19,-16-10-4,-1 0 0,1 1-1,-1 0 1,-1 0 0,1 1 0,-1-1-1,0 1 1,0 1 0,-1-1-1,1 1 1,-1-1 0,-1 1-1,3 6 5,-6-12 12,1 0-1,-1 0 1,1 0-1,-1 0 1,1 0-1,-1 1 1,0-1 0,0 0-1,0 0 1,0 0-1,0 1 1,0-1-1,0 0 1,0 0-1,0 0 1,0 1-1,-1-1 1,1 0-1,0 0 1,-1 0-1,1 0 1,-1 0-1,1 1 1,-1-1-12,1-1 6,-1 0 0,1 0 0,-1 1-1,1-1 1,0 0 0,-1 0 0,1 0 0,0 1 0,-1-1 0,1 0 0,-1 0 0,1 0 0,-1 0 0,1 0-1,0 0 1,-1 0 0,1 0 0,-1 0 0,1 0 0,0 0 0,-1 0 0,1 0 0,-1-1 0,1 1 0,0 0-6,-2-1 2,1 1 0,-1-1 1,1 0-1,-1 0 0,1 0 1,0 0-1,-1-1 1,1 1-1,0 0 0,0-1-2,-8-9 84,1 0 0,1-1 0,0 0 0,0 0 0,1-1-1,1 1 1,0-1 0,1-1 0,0 1 0,0-5-84,0-10 104,0 0-1,2 0 1,1 1 0,2-21-104,0 32-32,1 0 0,1-1 0,0 1 0,1 1 0,0-1 0,2 0 0,0 1 0,0 0 0,6-8 32,-10 19-3,1 0 1,-1 1 0,0-1 0,1 1-1,0-1 1,0 1 0,0 0 0,0 0-1,1 0 1,-1 1 0,1-1 0,-1 1-1,1 0 1,0 0 0,0 0 0,0 0-1,0 1 1,4-1 2,-2 1-12,1 0 0,-1 0 0,0 1-1,1 0 1,-1 1 0,0-1 0,1 1 0,-1 1 0,0-1-1,0 1 1,0 0 0,4 2 12,48 21 36,-37-15-112,0-1 1,0-1 0,1 0-1,0-2 1,10 2 75,-27-8-196,0 1 1,0-1-1,0 0 1,0 0-1,1 0 1,-1-1-1,0 0 1,0 0 0,0 0-1,0 0 1,-1-1-1,1 0 1,0 0-1,-1 0 1,3-2 195,-1-1-365,1 0-1,-1 0 1,0 0 0,0-1 0,-1 0 0,0-1 0,0 1-1,0-1 1,1-2 365,24-43-2021</inkml:trace>
  <inkml:trace contextRef="#ctx0" brushRef="#br0" timeOffset="7681.341">1991 6679 3712,'-14'-13'1221,"14"13"-1198,1 0 1,-1 0-1,0 0 0,0 0 0,0 0 1,0 0-1,0 0 0,0 0 0,0-1 1,0 1-1,1 0 0,-1 0 0,0 0 1,0 0-1,0 0 0,0 0 0,0 0 0,0 0 1,0 0-1,0 0 0,0 0 0,0 0 1,0-1-1,0 1 0,1 0 0,-1 0 1,0 0-1,0 0 0,0 0 0,0 0 1,0 0-1,0 0 0,0-1 0,0 1 0,0 0 1,0 0-1,0 0 0,0 0 0,0 0 1,0 0-1,0 0 0,0-1 0,0 1 1,0 0-1,-1 0 0,1 0 0,0 0 1,0 0-1,0 0 0,0 0 0,0 0 1,0 0-1,0 0 0,0-1 0,0 1 0,0 0-23,1 2 33,1-1-1,-1 1 0,1-1 0,0 1 0,-1-1 0,1 0 0,0 0 0,0 0 0,0 0 0,0 0 0,1 0-32,18 11 69,52 52-325,54 60 256,-124-121 0,24 25 17,0 1-1,-2 2 1,-1 1 0,-1 0 0,-2 2-1,-1 0 1,10 27-17,-55-124-37,0-9 37,22 59-16,0 0 0,1-1 0,1 1 0,0-1 0,1 0 0,0 1 0,1-1 0,1 1 0,0-1 0,1 1 0,0 0 0,1 0 0,0 0 0,1 1 0,1-1 0,0 1 0,1 0 0,7-10 16,-8 15 3,0 0 0,1 0 0,0 0 0,1 1-1,-1 1 1,1-1 0,0 1 0,0 0 0,1 1 0,-1 0 0,1 0 0,0 1 0,0 0 0,2 1-3,-5 0-5,1 0 1,0 1-1,-1 0 1,1 0 0,0 1-1,-1 0 1,1 0-1,0 1 1,0-1-1,-1 2 1,1-1-1,-1 1 1,1 0 0,-1 0-1,0 0 1,1 1-1,-1 0 1,-1 0-1,1 1 1,2 1 4,-3-1 63,-1 1 0,1-1-1,-1 1 1,0-1 0,0 1 0,-1 0 0,0 1 0,1-1 0,-2 1 0,1-1 0,-1 1-1,0 0 1,0 0 0,0 0 0,-1 0 0,0 0 0,0 0 0,0 0 0,-1 1 0,0-1-1,-1 0 1,1 0 0,-1 0 0,-1 5-63,-2 2-8,0 0 1,-1-1-1,0 0 0,-1 0 1,0-1-1,-1 1 0,0-1 0,0-1 1,-2 1-1,1-1 0,-1-1 1,-1 0-1,0 0 0,0-1 1,0 0-1,-1 0 0,0-2 0,-1 1 1,0-1-1,0-1 0,0 0 1,0-1-1,-1 0 0,0-1 1,0 0-1,0-1 0,0 0 8,-31-1-1749</inkml:trace>
  <inkml:trace contextRef="#ctx0" brushRef="#br0" timeOffset="8029.452">2965 6442 2496,'67'-39'1563,"3"-7"-1563,-64 42 30,-1 0 1,1-1 0,-1 1 0,-1-1-1,1 0 1,0 0-31,-4 4 0,-1 0 0,1 0-1,0 0 1,-1 0 0,1 0 0,0 0 0,-1 0-1,1 0 1,-1 0 0,0 0 0,1-1-1,-1 1 1,0 0 0,0 0 0,1 0-1,-1 0 1,0-1 0,0 1 0,-1 0-1,1 0 1,0 0 0,0 0 0,0-1 0,-1 1-1,1 0 1,0 0 0,-1 0 0,1 0-1,-1 0 1,0 0 0,1 0 0,-1 0-1,0 0 1,0 0 0,1 0 0,-1 0 0,0 0 0,-5-3 7,0 0 0,0 0 0,0 1 0,0 0 0,0 0 0,-1 0 1,0 1-1,1 0 0,-1 0 0,0 0 0,0 1 0,0 0 0,0 1 1,-3 0-8,2-1 44,0 1 1,-1 1-1,1 0 1,0 0-1,0 1 1,0-1-1,0 2 1,0-1 0,0 1-1,0 1 1,1-1-1,-2 2-44,-1 2 78,1 0-1,-1 1 1,1 0 0,1 0-1,-1 1 1,1 1 0,1-1-1,0 1 1,0 0 0,1 1-1,-3 6-77,1 1 23,1-1 0,1 1-1,0 0 1,1 1 0,1-1 0,1 1-1,1 1-22,1-14 23,1 0 0,0 0-1,0 0 1,0 0-1,1 0 1,0 0-1,0 0 1,1 0-1,-1 0 1,1-1-1,0 1 1,1-1 0,-1 1-1,1-1 1,3 4-23,-3-5 10,1 0 1,-1 0 0,1 0 0,0-1 0,0 1 0,0-1 0,0 0-1,1 0 1,-1-1 0,1 1 0,0-1 0,0 0 0,0 0-1,0-1 1,0 1 0,0-1 0,0 0 0,1-1-11,7 2-50,0-2 1,1 0-1,-1 0 0,0-1 1,1-1-1,-1 0 1,0-1-1,0-1 0,-1 0 1,10-4 49,31-17-416</inkml:trace>
  <inkml:trace contextRef="#ctx0" brushRef="#br0" timeOffset="9696.782">4197 5752 2240,'-6'-7'203,"0"0"0,0 1 1,-1 0-1,0 0 0,0 0 1,0 1-1,-1 0 0,0 0 0,0 1 1,-4-2-204,6 4 104,1 0-1,-1 0 1,0 1 0,0 0 0,0 0 0,1 0 0,-1 1 0,0 0 0,0 0 0,0 1 0,0-1 0,0 1 0,1 0 0,-1 1 0,0-1 0,-4 3-104,-1 1 80,0 0 0,1 1-1,-1 0 1,1 1 0,1 0 0,-1 1 0,1 0 0,0 0 0,1 1 0,0 0-1,0 0 1,1 1 0,1 0 0,-1 1 0,1-1 0,1 1 0,0 0 0,1 0 0,-2 7-80,1-2 25,1 1 0,1 0 0,0 0 0,1 0 1,1 0-1,1 1 0,0-1 0,1 0 0,1 0 1,1 0-1,0 0 0,1 0 0,3 6-25,1 2 34,11 19-34,-16-36-22,1-1 1,0 0-1,1 0 1,0 0-1,0 0 0,0-1 1,5 5 21,-8-10-13,-1 0 0,1 0 0,-1 1 1,1-1-1,-1 0 0,1 0 0,-1 0 0,1-1 1,0 1-1,0 0 0,-1-1 0,1 1 0,0-1 1,0 1-1,0-1 0,0 0 0,0 0 0,-1 0 1,1 0-1,0 0 0,0 0 13,1-1-24,0 0 0,-1 0 0,1 0 0,0 0 0,-1-1 0,1 1 0,-1-1 0,1 1 0,-1-1 0,0 0 0,1 0 0,0-2 24,3-2-32,0-1 1,-1 0-1,0 0 0,0-1 0,-1 0 1,0 0-1,0 0 0,0-4 32,3-12 263,-2-1 0,-1 1 0,-1-1 0,-1 1 1,-1-1-1,-2-13-263,1 2 330,1 1 1,4-22-331,-5 56 2,0 1 1,0-1-1,0 0 0,0 0 0,1 0 0,-1 1 1,0-1-1,0 0 0,0 0 0,1 1 1,-1-1-1,0 0 0,1 0 0,-1 1 0,1-1 1,-1 0-1,1 1 0,-1-1 0,1 1 1,-1-1-1,1 1 0,-1-1 0,1 1 1,0-1-1,-1 1 0,1-1 0,0 1 0,0 0 1,-1-1-1,1 1 0,0 0 0,0 0 1,-1-1-1,1 1 0,0 0 0,0 0 0,0 0 1,-1 0-1,1 0 0,0 0 0,0 0 1,0 1-1,-1-1 0,1 0 0,0 0 1,0 0-1,-1 1 0,1-1-2,4 2-2,-1 1 0,1-1 1,-1 1-1,0 0 0,0 0 0,4 3 2,11 10-8,1-1-1,1 0 0,0-2 1,1 0-1,15 5 9,-30-15 17,0-1 1,-1 0-1,1 0 0,0-1 0,0 1 0,0-2 0,2 1-17,-5-1 14,0 0 0,0 0 0,-1 0 0,1 0 0,0-1 0,0 1-1,0-1 1,-1 0 0,1-1 0,-1 1 0,1-1 0,-1 1 0,1-1 0,0-1-14,-2 2 3,-1-1 0,1 1 0,-1-1-1,1 0 1,-1 0 0,0 0 0,0 0 0,0 0 0,0 0 0,0 0-1,0 0 1,-1 0 0,1 0 0,-1 0 0,1-1 0,-1 1 0,0-2-3,1-8 5,-1 1 1,0-1 0,-1 0-6,0-3 62,-5-60 175,3 47-184,1 0 0,1 0 0,1 0 0,2-1-1,1-5-52,-1 27-2,-1-1 0,1 1 0,0 0 0,1 0 0,0 1 0,0-1-1,0 0 1,1 1 0,0 0 0,0 0 2,-2 3-2,1 0 0,-1 1 0,1-1 0,0 1-1,-1-1 1,1 1 0,0 0 0,0 0 0,1 1 0,-1-1 0,0 0-1,0 1 1,1 0 0,-1 0 0,1 0 0,-1 0 0,1 1 0,0-1-1,-1 1 1,2 0 2,8 1 1,0 0-1,0 1 0,-1 0 1,1 1-1,-1 0 0,0 1 0,0 1 1,3 1-1,19 11-36,-1 0 0,5 6 36,-3 2-140,-32-23 156,-1 0 0,0 0 0,0 0 1,0 0-1,0 1 0,0-1 0,0 0 0,-1 1 0,1 0 0,-1-1 0,0 1 0,1 0 0,-1 1-16,-1-4 6,0 1-1,1 0 1,-1-1-1,0 1 1,0-1-1,0 1 0,0 0 1,0-1-1,0 1 1,0-1-1,0 1 1,0 0-1,0-1 0,0 1 1,0 0-1,0-1 1,0 1-1,-1-1 1,1 1-1,0-1 0,0 1 1,-1 0-1,1-1 1,0 1-1,-1-1 1,1 1-1,-1-1 0,1 0 1,0 1-1,-1-1 1,1 1-1,-1-1 1,0 0-1,1 1 1,-1-1-1,1 0 0,-1 0 1,1 1-1,-1-1 1,0 0-1,1 0 1,-1 0-1,1 0 0,-1 0 1,0 0-1,1 0 1,-1 0-1,1 0 1,-1 0-6,-2 0 4,0 0 1,0-1 0,0 0 0,0 1 0,0-1 0,1 0-1,-1 0 1,0-1 0,1 1 0,-2-1-5,-2-2 12,1-1 1,-1 0-1,1 0 1,0 0-1,0 0 1,1-1-1,-1 0 0,1 0 1,1 0-1,-1 0 1,1-1-1,-2-3-12,-1-9 34,0 0 0,1 0 0,-3-18-34,6 25-8,1-1 1,0 1 0,1-1-1,0 0 1,1 1-1,0-1 1,1 1 0,0-1-1,1 1 1,1 0-1,0 0 1,1 0 0,4-7 7,-8 16-3,1 0 1,-1 0 0,1 1 0,0-1 0,0 1-1,0-1 1,0 1 0,1 0 0,-1 0-1,1 0 1,-1 0 0,1 0 0,0 0-1,-1 1 1,1-1 0,0 1 0,0 0-1,0 0 1,0 0 0,0 0 0,1 1 0,-1-1-1,0 1 1,0 0 0,0 0 0,1 0-1,-1 0 1,1 1 2,10 1-17,0 1 0,0 1 0,0 1 0,0 0-1,11 6 18,21 7-1,-35-15 0,0 0-1,1-1 0,-1 0 0,1 0 1,-1-1-1,10-1 2,-18 0 2,-1 0 1,1 0-1,-1 0 1,1-1-1,-1 1 0,1-1 1,-1 0-1,1 1 1,-1-1-1,0-1 1,1 1-1,-1 0 0,0 0 1,0-1-1,0 1 1,0-1-1,0 0 0,0 1 1,0-1-1,-1 0 1,1 0-1,-1 0 1,1-1-1,-1 1 0,0 0 1,0 0-1,0-1 1,0 1-1,0-1 0,0 1 1,-1-1-1,1 1 1,-1-1-3,1-9 146,-1 0 1,0-1 0,-1 1 0,0 0-1,-1 0 1,0 0 0,-4-11-147,2 8 160,1-1 1,0 0-1,1 0 1,1-4-161,1 18-10,0 0 0,0 1 0,0-1 0,0 0 0,0 0 1,1 1-1,-1-1 0,1 0 0,-1 1 0,1-1 0,0 0 0,-1 1 0,1-1 0,1 0 10,-2 1-8,1 0 0,0 1 0,0-1 0,0 0 0,0 1 0,0-1-1,0 0 1,0 1 0,0 0 0,0-1 0,0 1 0,1 0 0,-1-1 0,0 1-1,0 0 1,0 0 0,0 0 0,0 0 0,1 0 0,-1 0 0,1 0 8,67 14-128,-54-12 132,0 1 22,0-2 0,8 0-26,-18-1 5,0 0 0,0 0 0,1-1 0,-1 0 0,0 0 0,0-1 0,0 1 0,0-1 0,1-1-5,4-1-30,-1-1 0,0-1-1,0 0 1,-1 0 0,1 0 0,-1-1 0,-1 0-1,1-1 31,-3 1 2,0 1 0,0-1 0,-1 0-1,0 0 1,0 0 0,0 0 0,-1-1-1,0 0 1,-1 0 0,2-7-2,-3 4 43,0-1 1,0 0-1,-1 0 0,-1 0 1,0 0-1,-1 0 0,0 0 1,-2-3-44,1-2-11,0 0 0,1-1 1,0-5 10,11 31-267,74 95-42,-72-91 309,144 166 67,-106-117-6,40 68-61,-77-109 11,-1 0 0,-1 0 1,-1 1-1,-1 0 0,3 12-11,-8-25 11,-1 1 1,0 0-1,-1-1 0,0 1 0,0 0 0,-1 0 0,0-1 1,0 1-1,-1 0 0,0 0 0,-1-1 0,0 1 0,0-1 0,-1 1 1,-2 3-12,1-3 26,-1-1 1,0 1-1,-1-1 1,0-1-1,0 1 1,-1-1-1,0 0 1,0 0-1,0-1 1,-1 0-1,0 0 1,0-1-1,-5 2-26,8-4 48,0-1 0,0 0-1,0 0 1,-1 0-1,1-1 1,-1 1 0,1-1-1,-1-1 1,0 1 0,1-1-1,-1 0 1,0 0 0,1-1-1,-1 0 1,1 0-1,-1 0 1,1-1 0,-1 1-1,1-1 1,0 0 0,0-1-1,0 1 1,0-1 0,0 0-48,-4-4-5,0 0 1,1-1 0,0 1-1,1-1 1,0-1 0,0 1 0,0-1-1,1-1 1,1 1 0,-1-1-1,1 0 5,-1-5-98,-1 0 0,2 0-1,0-1 1,1 1-1,1-1 1,0 0 0,0-6 98,2-3-385,1 0 0,0 0 1,2 0-1,4-16 385,-3 23-459,1 0 0,1 1 0,0 0 0,2 0 0,0 0-1,8-13 460,39-58-3327,-28 49 788</inkml:trace>
  <inkml:trace contextRef="#ctx0" brushRef="#br0" timeOffset="9990.933">5649 4557 3808,'-25'-38'2026,"-2"-3"-2026,24 36 59,-2-4 301,0 1 1,-1 0-1,0 0 0,-1 1 1,0 0-1,0 0 0,-1 1 0,1-1 1,-8-3-361,15 10 8,0 0 1,0 0 0,0 0 0,0 0 0,-1 0-1,1 0 1,0 0 0,0-1 0,0 1-1,0 0 1,0 0 0,0 0 0,0 0 0,0 0-1,-1 0 1,1 0 0,0 0 0,0 0-1,0 0 1,0 0 0,0 0 0,0 0-1,-1 0 1,1 0 0,0 0 0,0 0 0,0 0-1,0 0 1,0 0 0,0 0 0,0 0-1,-1 0 1,1 0 0,0 0 0,0 0-1,0 1 1,0-1 0,0 0 0,0 0 0,0 0-1,0 0 1,0 0 0,-1 0 0,1 0-9,1 7 111,5 12-118,0-6 1,1-1 0,1 1 0,0-2 0,1 1 0,1 0 6,52 55-101,-53-57 62,35 30-54,0-2 0,3-2 0,21 12 93,-14-10-639,-6-3-1211</inkml:trace>
  <inkml:trace contextRef="#ctx0" brushRef="#br0" timeOffset="11227.619">5611 4818 3904,'-1'-1'84,"0"0"0,0 0 0,0 1 0,0-1 0,0 0 0,1 0 0,-1 0 0,0 0-1,0 0 1,1-1 0,-1 1 0,1 0 0,-1 0 0,1 0 0,-1 0 0,1-1 0,0 1 0,-1 0 0,1-1-84,1 0 83,-1 0-1,1 0 1,-1 0-1,1 0 1,0 0 0,0 0-1,0 1 1,0-1 0,0 0-1,0 1 1,1-1-1,0 0-82,26-31 508,21-18-508,16-18 79,-50 51-132,8-9 49,-1 0 1,-2-1-1,7-14 4,-23 33 44,0 0 0,0 0 0,-2 0 0,1 0 0,-1-1-44,0 0 205,1 0-1,0 1 1,0 0-1,1 0 1,2-4-205,-6 12 4,1 0 1,0 0-1,-1 0 1,1 0-1,0 0 1,0 0-1,0 0 1,0 0 0,-1 1-1,1-1 1,0 0-1,0 0 1,1 1-1,-1-1 1,0 1-1,0-1 1,0 1-1,0-1 1,0 1-1,1 0 1,-1-1-1,0 1-3,1 0 15,0 0 0,1 1 0,-1-1 0,0 0 0,0 1 0,0-1 0,0 1 0,0-1 0,0 1 0,0 0 0,0 0 0,1 1-16,5 3 51,1 1 1,-1 1-1,0 0 1,0 0-1,0 1-51,40 39 19,3-2-1,42 29-18,-84-68 35,-1 0-1,1-1 1,0 0 0,1-1-1,-1 0 1,8 2-35,-15-5 3,1 0-1,-1 0 1,1-1 0,-1 0 0,1 1 0,-1-1 0,1 0 0,-1 0-1,1 0 1,-1 0 0,1-1 0,-1 1 0,1 0 0,-1-1 0,1 0 0,-1 0-1,0 0 1,1 0 0,-1 0 0,0 0 0,0-1 0,0 1 0,0-1 0,0 1-1,0-1 1,0 0 0,-1 1 0,1-1 0,0 0 0,-1-1-3,7-11 28,-1-1-1,-1-1 1,0 1 0,-1-1 0,0 0 0,0-9-28,9-29 270,-9 37-194,17-49 389,-18 57-337,0 0 1,0 0-1,1 0 1,0 1-1,1 0 1,0 0-129,-4 6 9,0-1 1,0 1-1,1 1 1,-1-1-1,1 0 1,-1 1-1,1-1 1,0 1-1,0 0 1,0-1-1,0 1 1,0 1-1,0-1 1,0 0-1,0 1 1,0 0-10,1-1 9,-1 0 1,1 1-1,0-1 1,-1 0-1,1-1 1,-1 1-1,1-1 1,-1 0-1,1 0 0,-1 0 1,1-1-10,4-5 45,-1-1 0,-1 0 0,0 0 0,0 0 0,-1-1 0,0 0 0,3-8-45,-8 16 16,4-7 40,0 1 0,0-1 0,1 1 0,0-1 0,1 1 0,0 1 0,0-1 0,0 1 0,1 0 0,0 0 0,1 1 0,-1 0 0,1 1 0,1-1-56,28-13-49,1 2 0,8-2 49,-15 8-6,-1-3-1,0 0 1,-1-2 0,0-1 6,125-81-321,-76 50 365,-55 33-39,0-1 0,-1-1 1,-1-1-1,11-12-5,-31 29 1,0 0-1,0 0 1,0 0 0,-1 0 0,1 0-1,0 0 1,0 0 0,-1 0 0,1 0-1,0-1 1,-1 1 0,1 0-1,-1 0 1,0-1 0,1 1 0,-1 0-1,0-1 1,0 1 0,0 0 0,0-1-1,0 1 1,0 0 0,-1-2-1,1 1-39,-1 1 0,0-1 0,0 1 0,0-1 0,0 0 1,0 1-1,-1 0 0,1-1 0,0 1 0,-1 0 0,1 0 0,-1-1 0,1 1 1,-1 0-1,0 0 39,-8-4-162,-1 0 1,1 1-1,-1 1 1,0-1-1,-2 1 162,9 2 73,-14-3 174,0 0 1,-1 1-1,0 0-247,14 3 83,-1-1 0,0 1 0,0 0-1,1 1 1,-1 0 0,0-1 0,1 2 0,-1-1-1,1 1 1,-1 0 0,-3 2-83,7-4-4,1 1 0,-1 0 0,1 0 0,-1 0 1,1 1-1,0-1 0,-1 0 0,1 1 0,0-1 0,0 0 0,0 1 0,0-1 0,0 1 0,0 0 1,0-1-1,1 1 0,-1 0 0,1-1 0,-1 1 0,1 0 0,-1 0 0,1-1 0,0 1 1,0 0-1,0 0 0,0 0 0,0-1 0,1 1 0,-1 0 0,0 0 0,1 0 0,-1-1 1,1 1-1,0 0 0,-1-1 0,1 1 4,0 1-23,1-1-1,-1 1 1,1-1 0,-1 1 0,1-1 0,0 0-1,-1 1 1,1-1 0,0 0 0,1 0 0,-1 0-1,0-1 1,1 1 0,-1-1 0,1 1 0,-1-1-1,1 0 1,-1 0 0,1 0 0,0 0 0,0 0-1,0 0 24,2-1-15,-1 0 0,1 0 0,-1 0 1,0-1-1,1 1 0,-1-1 0,1 0 0,-1 0 0,0-1 0,0 1 0,0-1 0,0 0 0,0 0 0,0 0 0,0-1 0,0 1 0,-1-1 0,0 0 0,1 0 0,-1 0 0,0-1 0,1-1 15,6-9 234,-1 0-1,-1-1 0,0 0 0,-1 0 0,2-6-233,3-8 865,-10 26-772,0-2-10,0 1-1,0-1 1,1 1 0,-1 0 0,2-2-83,-3 5-3,0 1 0,0-1 0,0 0 0,0 0 1,0 0-1,0 0 0,0 1 0,0-1 0,0 0 1,0 1-1,0-1 0,0 1 0,0-1 0,1 1 1,-1 0-1,0-1 0,0 1 0,1 0 0,-1 0 1,0 0-1,0 0 0,1 0 0,0 0 3,3 1-10,1 1 1,0-1-1,-1 1 0,1 0 0,-1 0 1,0 1-1,1 0 0,-1 0 0,2 2 10,9 7-32,0 1 0,2 3 32,-8-7-2,16 14-4,9 8-60,0 1 1,-3 1-1,9 14 66,3 10-257,-2 1-1,-3 2 1,-3 2 0,17 42 257,-43-81 67,-1-1 1,-1 1-1,-2 0 1,0 1-1,-1 0 1,-2 0-1,0 0 0,-1 21-67,-2-31 68,-1 0-1,-1 0 1,0 0-1,-1 0 1,0-1-1,-1 1 1,0-1-1,-1 0 1,-1 0-1,0 0 1,-1-1-1,0 0 1,-1 0-1,0-1 1,-8 8-68,5-7 80,-1 0 0,0-1 0,0-1 0,-1 0 0,-1-1 1,0 0-1,0-1 0,0-1 0,-1 0 0,0-1 0,0-1 1,-1 0-1,-4 0-80,8-2 4,0-1-1,0-1 1,0 0 0,0-1-1,0 0 1,-1-1 0,1 0 0,0-1-1,0 0 1,0-1 0,0-1 0,1 0-1,-1 0 1,1-1 0,0 0-1,0-1 1,1 0 0,0-1-4,-2-2-121,1 0 0,0 0 0,1-1 1,0 0-1,1-1 0,0 0 0,1 0 0,-7-13 121,9 13-226,0 1 0,1-1 0,1 0 0,0 0 0,0 0 0,1-1 0,1 0 0,0 1 0,1-1 0,-1-11 226,3 1-629,0-1 1,2 1-1,1 0 0,4-15 629,29-83-3873,-28 95 2928,5-19-1476</inkml:trace>
  <inkml:trace contextRef="#ctx0" brushRef="#br0" timeOffset="11540.063">6334 3971 5824,'0'0'57,"-1"0"0,1 0 1,0 0-1,0 1 0,-1-1 1,1 0-1,0 0 0,0 1 1,-1-1-1,1 0 0,0 0 0,0 1 1,-1-1-1,1 0 0,0 0 1,0 1-1,0-1 0,0 0 1,0 1-1,0-1 0,0 0 0,-1 1 1,1-1-1,0 0 0,0 1 1,0-1-1,0 0 0,0 1 1,0-1-1,1 0 0,-1 1 1,0-1-1,0 0 0,0 1 0,0-1 1,0 0-1,0 1 0,1-1 1,-1 0-1,0 0 0,0 1 1,0-1-1,1 0 0,-1 0 0,0 1 1,0-1-1,1 0 0,-1 0-57,7 11 215,-7-10-219,0 0 0,0 0 0,1 1 0,-1-1 0,0 0 0,1 0 0,-1 0 0,1-1 0,0 1 0,-1 0 0,1 0 0,0 0 0,-1 0-1,1 0 1,0-1 0,0 1 0,0 0 0,0-1 0,0 1 0,0-1 0,0 1 0,0-1 0,0 1 0,0-1 0,0 0 0,0 1 0,0-1 0,0 0 0,0 0 0,0 0 0,0 0 0,0 0 0,1 0 0,-1 0 0,0 0 0,0 0 4,1-1-6,0 1 0,0-1 0,0 1 0,0-1 1,0 0-1,0 0 0,-1 0 0,1 0 0,0 0 1,-1 0-1,1-1 0,-1 1 0,1 0 0,-1-1 1,1 1-1,-1-1 0,0 0 0,0 1 1,0-1-1,1-1 6,10-31 511,5-8 679,-13 34-1136,-1-1 1,0 1-1,0-1 1,-1 1-1,0-1 0,-1 0 1,0 0-1,0 0 1,-1 0-1,0 0-54,0 7-175,0 0-1,0 0 1,0 0 0,-1 0-1,1 0 1,-1 0 0,0 0-1,0-1 176,-11-16-4794</inkml:trace>
  <inkml:trace contextRef="#ctx0" brushRef="#br0" timeOffset="13841.363">43 5832 3904,'-33'27'1440,"28"-3"-1120,10 17-96,-10-10-32,0 20-160,5 9 64,10 13-64,3 20-32,17 10 32,18 4-192,33-1 96,43 6-32,19-5 32,37-7-3104</inkml:trace>
  <inkml:trace contextRef="#ctx0" brushRef="#br0" timeOffset="14560.585">7238 3068 5984,'-8'0'2208,"13"0"-1728,25 0-128,1 0 896,24 3-768,27 8 864,18 13-768,-1 11-224,-1 18-224,6 20-128,-6 23 32,-12 26-2848,-30 31 1536,-41 27-3872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22T04:22:34.923"/>
    </inkml:context>
    <inkml:brush xml:id="br0">
      <inkml:brushProperty name="width" value="0.05" units="cm"/>
      <inkml:brushProperty name="height" value="0.05" units="cm"/>
    </inkml:brush>
  </inkml:definitions>
  <inkml:trace contextRef="#ctx0" brushRef="#br0">4235 153 1056,'-22'-33'1045,"15"25"-851,1 2 1,-1-1-1,0 1 0,0 0 0,-1 0 0,0 1 0,0 0 0,0 1 0,0-1 1,-4 0-195,-20-6 86,0 1 0,0 1 1,-1 2-1,0 1 1,-7 1-87,-40-1 410,-46 3-410,52 7 456,1 2-1,-19 7-455,11-2 369,-672 109-385,470-58 43,9-1 223,181-40-352,1 5 0,2 4-1,0 4 1,3 3-1,-81 49 103,107-53-41,-45 23-141,3 6 0,-31 27 182,96-58-34,1 1 1,2 2-1,1 2 0,1 1 0,2 2 0,-1 5 34,-19 34-138,2 3-1,-25 61 139,52-94-75,2 0-1,3 2 0,2-1 1,-2 19 75,3 4-85,2 1 0,1 57 85,7-2-161,6 23 161,15 126-276,-17-263 257,12 261-114,-7-190 250,-4-28 678,-1-56-694,0-1-21,0 0 6,-5 3-230,5-3-891</inkml:trace>
  <inkml:trace contextRef="#ctx0" brushRef="#br0" timeOffset="705.996">336 2513 2304,'1'-9'123,"-2"4"1874,-3 10-960,2-3-1045,1 1-1,1-1 0,-1 0 1,0 1-1,1-1 1,-1 0-1,1 1 0,0-1 1,-1 1-1,1-1 1,0 0-1,1 1 0,-1 1 9,0 11 160,-11 111-109,-12 170-107,19-231 111,0 33 76,4-65-141,-2 0-1,-1 1 0,-3 13 11,5-41 25,0 0 0,1 0 0,-1 0 0,2 0 0,-1 0 0,1 3-25,-1-8 16,0 0 0,0 0 0,1 0 0,-1 0 0,0-1 0,1 1 1,-1 0-1,1 0 0,-1 0 0,1 0 0,-1 0 0,1 0 0,-1 0 0,1-1 0,0 1 1,0 0-1,0 0-16,0-1 32,0 0 1,-1 1-1,1-1 1,0 0-1,0 0 1,0 0 0,-1 0-1,1 0 1,0 0-1,0 0 1,0 0-1,0 0 1,-1-1 0,1 1-1,0 0 1,0 0-1,-1-1 1,1 1-1,0-1 1,0 1 0,-1-1-1,1 1 1,-1-1-1,1 1 1,0-1-33,27-22 487,-1-2 0,-2-1 0,3-4-487,22-22 171,82-71-155,12 0-16,-112 97-1707,1 2 1,28-15 1706,-40 26-2731</inkml:trace>
  <inkml:trace contextRef="#ctx0" brushRef="#br0" timeOffset="5802.586">384 3818 2496,'0'0'67,"0"-1"0,-1 0 0,1 0-1,0 0 1,0 1 0,-1-1 0,1 0 0,-1 1 0,1-1 0,-1 0-1,1 1 1,-1-1 0,1 1 0,-1-1 0,1 0 0,-1 1 0,0-1-1,1 1 1,-1 0 0,0-1 0,1 1 0,-1 0 0,0-1 0,0 1-1,1 0 1,-1 0-67,-20-5-5,14 5 45,1 1 0,-1-1-1,1 1 1,-1 0 0,1 1-1,-1-1 1,1 1 0,0 1 0,0-1-1,0 1 1,0 0 0,0 0-1,1 1 1,-5 3-40,0 2 89,1 0 0,0 0 0,1 1 0,0 0 0,1 0 0,0 1 0,-2 4-89,-57 80 693,32-44-233,26-40-434,0 0 0,1 0-1,0 1 1,1-1 0,0 1 0,1 1 0,0-1 0,-2 9-26,2 4-58,-1 1 47,1 1 0,1-1 0,1 1 0,1 26 11,3-21 36,-1-10-39,1 0 0,1 0 0,2 6 3,0-5-20,3 10 8,4 11 12,-9-36 15,1 0 0,0 0 1,0-1-1,1 1 1,0-1-1,0 0 0,1 0 1,0 0-16,-2-3 43,1-1 0,0 1 0,-1-1 0,1 0 0,0 0 1,1 0-1,-1-1 0,0 1 0,1-1 0,-1 0 0,1 0 0,0-1 0,0 0 0,0 1 1,0-2-1,0 1 0,0 0 0,0-1 0,0 0 0,0 0 0,0-1 0,-1 1 1,1-1-1,0 0 0,2-1-43,13-4 139,0 0 1,0-2 0,0 0-1,-1-2 1,4-3-140,-19 11 21,19-11 17,0 0 0,-1-2-1,-1-1 1,0-1 0,8-8-38,-16 12 35,-1-1 1,1 0 0,-2-1 0,0 0-1,-1-1 1,-1 0 0,0-1 0,0-1-36,-8 14 1,1 1 1,-1 0-1,0-1 0,-1 1 1,1-1-1,0 1 1,-1-1-1,0 1 1,0-1-1,0 1 0,0-1 1,-1 0-1,1 1 1,-1 0-1,-1-4-1,0 2 3,0 1-1,0-1 1,0 0 0,-1 1-1,0 0 1,0 0-1,0 0 1,0 0 0,-1 0-1,-1-1-2,-5-3-30,1 1 0,-1 0 0,0 1 0,-1 0-1,1 0 1,-1 1 0,0 1 0,-1-1 0,-1 1 30,12 4-5,-11-4-140,12 4 144,0-1-1,0 1 0,0 0 0,-1 0 0,1 0 1,0 0-1,0 0 0,0 0 0,0 0 0,0 0 1,0-1-1,0 1 0,-1 0 0,1 0 0,0 0 0,0 0 1,0 0-1,0-1 0,0 1 0,0 0 0,0 0 1,0 0-1,0 0 0,0 0 0,0-1 0,0 1 1,0 0-1,0 0 0,0 0 0,0 0 0,0-1 1,0 1-1,0 0 0,0 0 0,0 0 0,0 0 1,0-1-1,0 1 0,0 0 0,0 0 0,1 0 0,-1 0 1,0 0-1,0-1 0,0 1 0,0 0 0,0 0 1,0 0-1,0 0 0,1 0 0,-1 0 0,0 0 1,0 0-1,0 0 0,0 0 0,0-1 0,1 1 1,-1 0-1,0 0 2,137-77 280,-111 63-256,105-51-190,-18 8 182,-56 29 587,-51 23-384,-7 2-119,1 3-98,-1 0 0,1 0-1,0 0 1,-1 0-1,1 0 1,-1 0-1,1 0 1,0 0 0,-1 0-1,1 1 1,0-1-1,-1 0 1,1 0-1,0 0 1,-1 0 0,1 0-1,0 1 1,-1-1-1,1 0 1,0 0-1,-1 1 1,1-1-1,0 0 1,0 0 0,-1 1-1,1-1 1,0 0-1,0 1 1,0-1-1,-1 0 1,1 1-2,-4 5 52,-1-1-1,0 1 1,0-1-1,0-1 1,-1 1-1,1-1 1,-1 1-1,0-2 1,-1 2-52,-15 14-128,3-2 11,19-17 120,-1 1 0,1-1 1,-1 1-1,1-1 0,-1 1 0,1-1 1,-1 1-1,1-1 0,0 1 0,-1 0 1,1-1-1,0 1 0,0-1 1,-1 1-1,1 0 0,0-1 0,0 1 1,0 0-1,0-1 0,0 2-3,-2 3-28,-1 3 154,3-8-118,0 0-1,0 0 1,0 1 0,-1-1 0,1 0 0,0 1 0,0-1 0,0 0 0,0 1 0,0-1 0,0 0 0,-1 1 0,1-1 0,0 0-1,0 0 1,0 1 0,-1-1 0,1 0 0,0 0 0,0 0 0,-1 1 0,1-1 0,0 0 0,0 0 0,-1 0 0,1 0 0,0 1 0,-1-1-1,1 0 1,0 0 0,0 0 0,-1 0 0,1 0 0,0 0 0,-1 0 0,1 0 0,0 0 0,-1 0 0,1 0 0,-1 0-8,1 0-59,0 0-5,0 0 16,0 0-27,0 0 49,0 0 68,0 0-31,8 8-150,2 16 182,-5-15-52,-1-1 0,1 1 0,-2 0-1,1 0 1,-1 0 0,0 1 0,-1-1 0,1 9 9,0-4-34,1 6 33,1 0-1,1 0 1,1 0-1,1-1 1,1 0-1,2 3 2,-6-13 1,0-1 0,1 0 0,-1-1 0,1 1 0,1-1 0,0-1 0,0 1 0,0-1 0,0 0 0,1 0 1,0-1-1,1 0 0,-1-1 0,5 2-1,-5-3 16,0 0 0,0-1 0,1 0 0,-1 0 0,0-1 1,1 0-1,-1 0 0,1-1 0,6 0-16,-9-1 13,0 0 0,0 0 0,0-1 0,0 1 0,0-1 0,-1-1 0,1 1 0,-1-1 0,1 0 0,-1 0 0,0 0 0,0-1 0,4-4-13,1-1 2,-1-2 0,0 0 0,0 0-1,-1 0 1,-1-1 0,0 0 0,0 0-1,-1-1 1,-1 0 0,0 0 0,-1-1 0,3-12-2,-2 1-8,-1-1 1,-2 1 0,0-1 0,-1 0 0,-2 0 0,-2-14 7,2 36-28,1 0 0,-1 0 1,-1 0-1,1 0 0,-1 0 0,1 0 0,-1 0 0,-2-2 28,4 5-4,-1 0-1,1 1 0,0-1 0,-1 0 1,1 0-1,-1 1 0,0-1 1,1 0-1,-1 1 0,1-1 0,-1 0 1,0 1-1,0-1 0,1 1 0,-1-1 1,0 1-1,0 0 0,1-1 0,-1 1 1,0 0-1,0-1 0,0 1 1,0 0-1,0 0 0,0 0 0,0 0 1,1 0-1,-1 0 0,0 0 0,0 0 1,0 0-1,0 0 0,0 0 1,0 1-1,1-1 0,-1 0 0,0 1 1,0-1-1,0 1 0,1-1 0,-1 1 1,0-1 4,0 2 0,0-1 1,0 0 0,0 1 0,1-1-1,-1 1 1,0-1 0,1 1-1,-1-1 1,1 1 0,0-1-1,-1 1 1,1 0 0,0-1 0,0 1-1,0 0 1,0-1 0,0 1-1,1-1 1,-1 1-1,7 33-35,0-14 27,1 1 0,1-1 0,1 0 0,1-1 0,10 15 8,-16-28-2,0 0 0,0-1 0,1 0 0,0 0 0,0 0 1,0-1-1,0 0 0,1 0 0,0-1 0,0 1 0,0-1 0,1-1 0,-1 0 0,1 0 0,0 0 1,0-1-1,0 0 0,0-1 2,-1 0 13,1-1 0,-1 0 0,0-1 0,0 0-1,0 0 1,0-1 0,0 1 0,0-1 0,0-1 0,-1 0 0,1 0 0,-1 0 0,1 0 0,-1-1 0,0 0-13,6-5 48,0 0 1,0-1 0,-1 0-1,0 0 1,-1-1-1,7-9-48,-11 12 34,1 0 1,0 1-1,0 0 0,7-5-34,-11 9 9,0 1 0,1 0-1,-1 0 1,0 0 0,1 0 0,0 0-1,-1 1 1,1-1 0,0 1 0,0 0-1,-1 0 1,1 0 0,3 1-9,-3 0 0,0 1 1,0 0-1,0 0 1,0 0-1,0 1 1,0-1-1,4 3 0,8 2-30,-4-1 5,22 6-30,0-1 1,26 4 54,-49-12 33,0-1 1,1 0 0,-1-1-1,0 0 1,1 0 0,-1-1 0,0-1-1,0 0 1,0-1 0,6-2-34,-6 2 67,0-2 0,-1 1 1,0-1-1,0-1 0,0 0 1,-1 0-1,0-1 1,0 0-1,-1-1 0,1 0 1,5-8-68,-11 12 7,0 0 0,0 0 1,0-1-1,-1 1 0,0 0 1,0-1-1,0 0 0,-1 0 1,1 1-1,-1-1 0,0 0 1,0 0-1,-1 0 0,0 0 0,1 0 1,-2 0-1,1 0 0,-1 0 1,1 0-1,-1 0 0,-1 0 1,1 0-1,-1 1 0,1-1 1,-2 0-1,1 1 0,-2-3-7,-3-5 39,0-1 0,-1 2 0,-1-1 0,0 1 0,0 0 0,-1 1 0,-1 0 0,0 1 0,0 0 0,-1 1 0,0 0 0,0 1 0,-1 0 0,0 1 0,0 0 0,-10-2-39,16 6-3,0 1-1,1 0 1,-1 0-1,0 0 0,0 1 1,0 0-1,0 1 1,1 0-1,-1 0 1,0 0-1,1 1 1,-1 0-1,1 0 0,-1 0 1,1 1-1,0 0 1,0 0-1,0 1 1,0 0-1,1 0 1,-3 2 3,-6 6-176,1 0 1,1 1 0,-1 1 0,2 0-1,0 1 1,1 0 0,-4 8 175,8-14-466,1 1-1,0 1 1,0-1 0,1 1-1,1 0 1,0 0 0,0 0-1,1 0 1,0 0 0,1 1-1,0-1 1,1 1 0,0-1 0,1 1-1,0-1 1,1 1 466,3 5-1904</inkml:trace>
  <inkml:trace contextRef="#ctx0" brushRef="#br0" timeOffset="6558.624">2008 4102 3968,'10'3'374,"0"-1"0,0 0-1,0 0 1,0-1 0,1 0 0,-1-1 0,0 0 0,4-1-374,-2 1 235,1-1-1,-1 2 1,0 0 0,0 0 0,9 3-235,23 9-7,-24-6 44,-1-2 1,1 0 0,0-1 0,0-1-1,13 0-37,-28-3 108,-1 0-1,0 0 0,0-1 0,1 1 0,-1-1 0,0 0 0,0 0 0,0-1 0,0 1 1,0-1-1,0 0 0,0 0 0,1-1-107,-3 1 53,1 0 0,-1-1 0,1 1 0,-1-1 0,0 1 0,0-1 0,0 0 0,0 1 0,-1-1 0,1 0 0,-1 0 0,0 0 0,0-1 0,0 1 0,0 0 0,0 0 0,-1-2-53,1-11 7,0 0 1,-2 0 0,0 0-1,-1 0 1,0 1 0,-2-1-1,-3-11-7,-2-13 107,-10-66 797,-9-46-144,14 90-683,0-1 123,-5-7-200,10 37-44,6 21-69,0 0 0,-1 0 0,0 0 1,-1 1-1,-6-11 113,10 21-22,1 0-1,-1 0 1,0 0-1,1 0 1,-1 0 0,0 0-1,0 0 1,0 0-1,0 0 1,1 1 0,-1-1-1,0 0 1,0 1-1,-1-1 23,2 1-5,-1 0-1,1 0 0,0 0 1,0 0-1,-1 0 1,1 0-1,0 0 0,0 0 1,-1 0-1,1 0 0,0 0 1,0 1-1,-1-1 0,1 0 1,0 0-1,0 0 1,-1 0-1,1 1 0,0-1 1,0 0-1,0 0 0,0 0 1,-1 1-1,1-1 0,0 0 1,0 0-1,0 1 1,0-1-1,0 0 0,0 0 1,0 1-1,0-1 0,0 0 1,-1 0-1,1 1 6,0 3-19,-1 0 0,1 0-1,0 0 1,0 1 0,0-1 0,0 0 0,1 1 19,4 15-19,0 1 0,2-1 1,0-1-1,2 1 0,8 14 19,1 4-56,15 32-170,19 26 226,-30-60 40,1-1 0,1-2 1,21 21-41,-30-38 33,1 0 0,0 0 0,2-2-1,0 0 1,0-1 0,1-1 0,7 2-33,-12-7 11,1 0-1,0-2 1,0 0-1,0 0 1,0-1-1,1-1 0,-1-1 1,1 0-1,0-1 1,16-2-11,-21 0-9,0 0 0,1-1 1,-1-1-1,0 0 1,0 0-1,0-1 0,-1 0 1,1-1-1,-1-1 1,0 1-1,0-2 0,-1 1 1,0-1-1,0-1 1,-1 1-1,1-2 0,-2 1 1,1-1-1,-1 0 1,-1 0-1,0-1 0,0 0 1,-1 0-1,0-1 1,0 1-1,-1-1 0,-1 0 1,0 0-1,-1 0 1,0-1-1,0-3 9,0-3-1,-2 0 0,0 0 0,-3-17 1,2 30-9,1-1-1,-1 1 0,-1-1 0,1 1 1,-1 0-1,0 0 0,0-1 1,0 1-1,-1 1 0,0-1 0,0 0 1,0 1-1,0-1 0,-5-3 10,8 8-3,-1-1 0,0 0-1,0 1 1,1-1 0,-1 1-1,0-1 1,0 1 0,0-1-1,0 1 1,0 0 0,0-1-1,0 1 1,0 0 0,0 0-1,0 0 1,0 0 0,0 0-1,0 0 1,0 0 0,0 0-1,0 0 1,0 0 0,0 0-1,0 1 1,1-1 0,-1 0-1,0 1 1,0-1 0,0 1-1,0-1 1,0 1 0,0-1-1,1 1 1,-1 0 0,0-1-1,0 1 4,-2 2 5,0 1-1,0-1 0,0 1 0,1 0 0,0 0 0,-1 0 1,0 3-5,-2 3 6,1 0 0,1 0 0,-1 0 0,2 0 1,-1 0-1,2 1 0,-1-1 0,1 1 0,1-1 1,0 1-1,1 0 0,0-1-6,0-3 6,0 0 0,1 0 0,-1 0 0,2 0 0,-1-1 0,1 1 0,0-1 0,0 0-1,1 0 1,0 0 0,0 0 0,0-1 0,1 1 0,0-1 0,0 0 0,0-1 0,0 1 0,6 2-6,-1-1-12,1-1 1,0 0-1,1-1 0,-1 0 0,1-1 1,-1 0-1,1-1 0,0 0 0,0-1 1,11 0 11,-6-2-339,0 0 0,0-1 0,0 0 0,-1-2 0,1 0 0,-1-1 0,0 0 0,0-1 0,2-3 339,34-20-2421</inkml:trace>
  <inkml:trace contextRef="#ctx0" brushRef="#br0" timeOffset="6981.813">2041 3570 4640,'-7'3'1728,"11"-6"-1344,9 3-96,0 0 544,7-8-512,11-3 224,16-8-320,19-8-352,20-4 64,8-12-1408,9-6 832,-3 0-3072</inkml:trace>
  <inkml:trace contextRef="#ctx0" brushRef="#br0" timeOffset="7677.742">43 5259 5632,'-4'3'2112,"12"9"-1664,6-4-96,-1 3-288,4 0-96,-4 5-128,3 6 96,-2 5-1024,-1 5 608,0 6-864,-1 4 768</inkml:trace>
  <inkml:trace contextRef="#ctx0" brushRef="#br0" timeOffset="8001.466">604 5189 6400,'-5'8'2368,"5"0"-1856,5 3-128,-2 0-352,2 5-96,-5 0-96,8 3 64,-4 0-416,-4 4 256,5-1-224,3 2 288,2 3-544,2 0 416,1 3 0,0 1 192,0-1-672,-1-3 416,-2 3-1504</inkml:trace>
  <inkml:trace contextRef="#ctx0" brushRef="#br0" timeOffset="8561.884">61 5110 4384,'1'-3'259,"3"-6"864,-4 8-1097,0 1 0,0 0-1,0 0 1,0 0-1,0 0 1,0 0 0,0-1-1,0 1 1,0 0 0,0 0-1,0 0 1,0 0 0,0 0-1,0-1 1,0 1 0,0 0-1,0 0 1,0 0-1,0 0 1,0 0 0,0 0-1,-1 0 1,1-1 0,0 1-1,0 0 1,0 0 0,0 0-1,0 0 1,0 0 0,0 0-1,-1 0 1,1 0-1,0 0 1,0 0 0,0 0-1,0 0 1,0 0 0,0 0-1,-1 0 1,1-1 0,0 1-1,0 0 1,0 0 0,0 1-1,0-1 1,-1 0-1,1 0 1,0 0-26,2 0 28,0 1 0,-1-1 0,1 1-1,-1 0 1,1-1 0,-1 1 0,1 0-1,-1 0 1,1 0 0,-1 0 0,0 1 0,1-1-1,-1 0 1,0 1-28,18 20 208,2 7 639,17 31-847,-1-1 449,1-6 129,-21-31-321,-1 0 1,-2 1-1,7 14-257,-4-1 163,-1 2 0,-2 0 0,-2 0 0,4 26-163,-11-40-268,-2 0 1,0 0-1,-1 0 1,-2 1-1,0-1 1,-2 0-1,-1 0 1,-2 9 267,-3-3-1110,0-6-1028</inkml:trace>
  <inkml:trace contextRef="#ctx0" brushRef="#br0" timeOffset="9838.274">306 5592 4480,'1'-1'1445,"21"-8"-537,-17 8-846,-1-1 0,1 0 0,-1 0 0,0 0 0,0-1 0,3-1-62,419-318-805,-418 316 806,5-4 24,0 0-1,0 0 0,-1-1 0,0-1 0,8-10-24,-19 20-74,0 2 222,-3 3 86,0 0 0,0 0 0,1 1 0,-1-1 0,1 0 0,-1 3-234,1 1 43,1 1 0,0-1 0,0 1 0,0-1 0,1 1 0,0-1 1,0 0-1,1 1 0,0-1 0,1 0 0,-1 0 0,1 0 0,0 0 0,1-1 0,0 1 1,0-1-1,0 0 0,1 0 0,0-1 0,0 1 0,0-1 0,1 0 0,0 0 0,0-1-43,-1 0 50,0 0-1,1-1 0,-1 0 1,1 0-1,-1-1 0,1 0 1,0 0-1,0 0 0,0 0 1,0-1-1,0 0 0,1-1 1,-1 1-1,0-1 0,0 0 1,0-1-1,1 1 0,-1-1 1,0 0-1,4-2-49,-6 2 14,-1 0 1,1 0-1,-1-1 1,1 1-1,-1-1 1,0 0-1,0 0 1,0 0-1,0 0 0,0-1 1,0 1-1,0-1 1,-1 0-1,1 0-14,1-2 15,0-1-1,-1 1 0,0-1 1,0 0-1,0 0 0,-1 0 1,0 0-1,0 0-14,3-12 11,-2 0 1,0 0-1,-2 0 0,0 0 0,0-8-11,-1-115 1072,0 141-1074,-1 0-1,1-1 1,0 1-1,0-1 0,0 1 1,0 0-1,0-1 1,0 1-1,0 0 0,0-1 1,0 1-1,0 0 1,0-1-1,1 1 0,-1 0 1,0-1-1,0 1 1,0 0-1,0-1 1,0 1-1,1 0 0,-1-1 1,0 1-1,0 0 1,1 0-1,-1-1 0,0 1 1,0 0-1,1 0 3,6 6-67,10 23-10,-14-24 78,53 109-177,72 104 149,-84-137-56,-4 2 1,4 21 82,-34-81 24,-2 1 0,-1 0 0,-1 0 0,1 8-24,-6-24 2,0 1 1,0 0-1,0 0 1,-1 0-1,-1 0 0,1 0 1,-1 0-1,-1 0 1,0 0-1,0 0 1,-1-1-1,0 1 1,-3 5-3,4-10-27,-1 1 1,0-1-1,0 0 1,0 0 0,-1 0-1,1 0 1,-1-1 0,0 1-1,0-1 1,0 0-1,0 0 1,-1 0 0,1-1-1,-1 0 1,-2 1 26,0 0 25,0-1 0,0 0-1,-1-1 1,1 0 0,-1 0 0,1 0 0,-1-1 0,1 0 0,-1-1 0,-2 0-25,0 0 53,0-1 0,0-1 0,1 1 0,-1-1 0,0-1 1,1 0-1,0 0 0,0-1 0,1 0 0,-1 0 1,1-1-1,0-1 0,0 1 0,1-1 0,0 0 1,-1-2-54,2 2-25,1-1 1,0 0-1,1 1 1,0-2-1,0 1 0,0 0 1,1-1-1,0 0 1,1 0-1,0 0 1,1 0-1,0 0 1,0 0-1,0 0 1,2 0-1,-1 0 1,1 0-1,0-1 1,1 1-1,1-5 25,3-5-190,0-1 0,1 2-1,2-1 1,-1 1 0,2 0 0,0 1-1,5-5 191,13-15-891,2 0-1,22-18 892,-37 38-248,0 1 0,-1-2 0,-1 0 0,-1 0 0,6-14 248,-13 22 86,0 0 0,-1-1 0,0 0 0,0 1 0,-2-1 0,1 0 0,-1-1 0,-1 1 0,0 0 0,-1-1 0,0 1 0,-1-4-86,-4-20 1280,-2-1 0,-1 1 0,-13-33-1280,-4 11 667,86 187-747,-45-97 52,2 0 1,1-2-1,4 3 28,68 88-402,4 6-1572,-75-99 1079,-11-17 251,0 0 0,0 1 0,-2 1 0,1 0 1,-2 0-1,0 0 0,0 2 644,0 4-2352</inkml:trace>
  <inkml:trace contextRef="#ctx0" brushRef="#br0" timeOffset="10153.304">1564 5282 4160,'-5'-8'252,"0"0"0,0 0 0,1-1 0,1 1 0,-1-1 1,1 0-1,1 1 0,-1-1 0,2-1 0,-1 1 0,1 0-252,1 5 59,0 1 0,0-1 0,0 0 0,0 0 0,1 1 0,0-1 0,-1 0 0,1 1 0,1-1 0,-1 1 0,0-1 0,1 1 0,0 0 0,1-2-59,1-1 34,0 1-1,0 0 0,0 0 1,1 1-1,0-1 1,0 1-1,0 0 0,2 0-33,6-4 16,0 0 0,0 2 0,1-1 0,0 2 0,0 0 0,15-3-16,-9 3 12,-1 2-1,1 0 0,1 1 1,12 0-12,-26 2 12,0 1 1,-1 0 0,1 0-1,0 0 1,0 1-1,-1 0 1,3 1-13,-6-2 23,1 1-1,-1-1 1,0 1-1,0 0 1,0 0-1,0 1 1,0-1-1,0 1 1,-1-1-1,1 1 1,-1 0 0,1 0-1,0 2-22,-2-3 16,0 1 0,0-1 0,0 1 0,0-1-1,-1 1 1,1 0 0,-1-1 0,1 1 0,-1 0 0,0-1 0,0 1 0,0 0-1,-1-1 1,1 1 0,-1-1 0,1 1 0,-1 0 0,0-1 0,0 1 0,0-1-1,0 0 1,0 1 0,-1-1 0,1 0 0,-2 2-16,-5 7-18,0-1 0,-1 0 0,0 0 0,-6 5 18,-30 24-1042,-2-2-1,-19 10 1043,-20 16-3856,60-44 2342,5-4 575</inkml:trace>
  <inkml:trace contextRef="#ctx0" brushRef="#br0" timeOffset="10685.178">2291 4906 4896,'-2'0'171,"0"0"0,0 0 0,0 1 0,0-1 0,0 1 0,0-1 0,0 1 0,1 0 0,-1 0 0,0 0 0,0 0 0,0 0 0,1 0 0,-1 1-171,-22 21 381,8-7-399,6-7 4,0 0 1,1 1-1,0-1 1,1 2-1,0-1 0,1 1 1,0 0-1,0 1 0,-4 11 14,6-11 24,0 1 0,1-1-1,1 1 1,0 0 0,-1 10-24,3-20 8,1 1 0,0-1 0,0 0 1,0 1-1,0-1 0,0 0 1,1 0-1,0 1 0,-1-1 0,1 0 1,0 0-1,1 1 0,-1-1 1,0 0-1,1-1 0,0 1 0,0 0 1,0 0-1,0-1 0,0 1 1,0-1-1,1 1 0,-1-1 0,1 0 1,1 1-9,-3-2 1,1 0 1,0 0 0,0 0-1,0 0 1,0-1-1,0 1 1,0 0 0,0-1-1,0 1 1,0-1-1,0 0 1,0 0 0,0 0-1,0 0 1,0 0-1,0 0 1,0 0-1,0-1 1,0 1 0,0-1-1,0 1 1,0-1-1,0 0 1,0 0 0,0 0-1,0 0 1,-1 0-1,1 0 1,0-1 0,-1 1-1,1-1 1,-1 1-1,1-1-1,1-2 0,1 0 1,-1-1-1,0 1 0,-1 0 0,1-1 0,-1 0 0,0 0 0,0 1 0,-1-1 0,1 0 0,-1 0 0,0 0 0,0-2 0,0-14 709,-1 0-1,-3-18-708,1-12 1468,-3 1-950,7 51-636,4 3 121,0 0 0,-1 0 0,0 1 0,0 0 0,0 0 0,0 0 0,-1 0 0,4 6-3,7 8 51,14 14-542,2-1 1,1-1-1,1-3 0,34 24 491,-32-29-2202</inkml:trace>
  <inkml:trace contextRef="#ctx0" brushRef="#br0" timeOffset="10971.304">2551 4676 5472,'-5'-10'848,"3"6"-382,0 0 0,0 1 0,1-1 0,0 0 0,-1 0 0,1 0 0,1 0 0,-2-4-466,3 11-6,0-1 0,0 1 0,0-1 0,0 1 1,0-1-1,0 0 0,1 0 0,-1 1 0,2 0 6,-2-1-1,46 57-9,69 103-1404,-95-131-36,1 1 442</inkml:trace>
  <inkml:trace contextRef="#ctx0" brushRef="#br0" timeOffset="12389.547">2465 5143 4576,'-1'-1'94,"0"0"-1,0 1 1,0-1 0,0 0-1,0 0 1,0 0 0,0 0-1,0 0 1,1 0 0,-1-1-1,0 1 1,1 0 0,-1 0-1,1 0 1,-1-1 0,1 1-1,0 0 1,-1-1 0,1 1-1,0-1-93,0 1 54,1-1 0,-1 0-1,1 0 1,-1 1-1,1-1 1,-1 0-1,1 0 1,0 1 0,0-1-1,0 1 1,0-1-1,0 1 1,0-1 0,1 1-1,0-1-53,43-46 300,-19 22-455,-1 0 0,-2-2 0,-1-1 0,-1-1 0,1-3 155,-13 16 276,-1 0-1,0-1 0,5-17-275,-10 24 284,-1-1-1,0 1 1,0 0-1,-1-1 1,-1 0 0,0 1-1,0-2-283,-2-25 669,2 16-46,-2-1 0,-2-13-623,3 21-110,1 15 107,0 0 1,0 0-1,0 0 1,0 0-1,1 0 1,-1-1-1,0 1 0,0 0 1,0 0-1,0 0 1,0 0-1,0 0 1,1 0-1,-1 0 0,0 0 1,0 0-1,0 0 1,0 0-1,0 0 1,1 0-1,-1 0 0,0 0 1,0 0-1,0 0 1,0 0-1,0 0 1,1 0-1,-1 0 0,0 0 1,0 0-1,0 0 1,0 0-1,0 0 1,1 0-1,-1 0 0,0 0 1,0 0-1,0 0 1,0 0-1,0 0 1,0 1-1,1-1 0,-1 0 3,18 18-67,-15-14 109,36 46-166,-2 1-1,-2 2 0,-3 1 0,-2 1 0,2 11 125,-29-63-553,-1-9 335,-2-13 126,0 17 33,0-12 7,0-22 72,3-17-20,-2 43 92,1 0 0,-1 0 1,2 0-1,0 0 0,0 0 0,0 1 0,4-5-92,-6 12 0,0 0 0,0 0 0,0 0 0,0 0 0,0 0 0,0 1 0,1-1 0,-1 1 0,1-1-1,-1 1 1,1-1 0,0 1 0,0 0 0,-1 0 0,1 0 0,0 0 0,0 0 0,0 0 0,0 0 0,0 1 0,0-1 0,0 1 0,0-1 0,1 1 0,1 0 12,0 1 1,0-1-1,0 1 1,0 0-1,-1 0 1,1 0 0,0 0-1,0 1 1,-1-1-1,1 1 1,-1 0-1,2 1-12,52 36 109,-37-24-60,0-1 0,1-1-1,0-1 1,3-1-49,-18-8-12,0 0 0,0-1 0,0 0 0,0-1 0,1 1 0,-1-1 1,0-1-1,1 1 0,-1-1 0,1 0 0,-1 0 0,0-1 0,1 0 0,-1 0 0,0 0 1,1-1-1,2-1 12,-6 1-32,1 1 0,-1-1 0,0 0 0,0 0 0,0 0 0,0 0 0,0-1 0,0 1 0,0-1 0,-1 0 0,0 1 0,1-1 0,-1 0 0,0-1 0,0 1 0,-1 0 0,1-1 0,-1 1 0,0 0 0,0-1 0,0 0 1,0 1-1,0-1 0,-1 0 0,1 1 0,-1-1 0,0 0 0,-1-1 32,0-8 74,0 1 1,-1 0-1,0 0 1,-1 0-1,-1 1 1,0-1-1,0 1 1,-1-1-75,0 1 328,-11-22 115,15 32-447,1-1-1,-1 1 0,0 0 0,0 0 1,0 0-1,0 0 0,0 0 0,0 0 1,0 0-1,0 0 0,0 1 1,0-1-1,-1 0 0,1 1 0,0-1 1,-1 0-1,1 1 0,0 0 0,-1-1 1,1 1-1,-2 0 5,3 0-2,0 0-1,-1 0 1,1 1 0,-1-1-1,1 0 1,0 0 0,-1 1-1,1-1 1,0 1 0,-1-1-1,1 0 1,0 1 0,0-1-1,-1 1 1,1-1 0,0 0-1,0 1 1,0-1 0,0 1-1,-1-1 1,1 1 0,0-1-1,0 1 1,0-1 0,0 1-1,0-1 1,0 1 0,0-1-1,0 1 1,0-1 0,1 1 2,0 16-13,1-12 9,0-1 1,0 1-1,0-1 1,0 0-1,1 0 1,-1 0-1,1 0 1,0 0 0,0-1-1,1 1 1,2 2 3,2 0 69,-1 0 1,1 0-1,0 0 1,0-1-1,5 2-69,-6-4 39,1-1-1,0 1 1,0-1 0,0 0-1,0-1 1,0 0 0,0 0-1,0-1 1,0 0 0,0 0-1,1-1 1,-1 0 0,0-1-1,0 0 1,0 0 0,1-1-39,7-2 55,0-2-1,0 0 1,-1-1 0,0 0 0,0-1 0,-1-1 0,3-2-55,-9 6 27,0-1 1,-1 0 0,0 0 0,-1 0 0,1-1-1,-1 0 1,-1 0 0,0 0 0,0-1 0,0 0-28,-2 2 14,-1 0 0,1 0 1,-1 0-1,-1 0 0,1-1 1,-1 1-1,0-1 0,-1 1 0,0 0 1,0-1-1,-1 1 0,1-1 1,-2-3-15,0 2 18,0 1 1,-1-1-1,1 1 1,-2 0-1,1 0 1,-1 0-1,0 0 1,-1 0-1,0 1 1,0 0-1,0 0 1,-1 0-1,0 1 1,-1 0-1,1 0 1,-1 0-1,-5-2-18,11 7-10,0 0-1,0 1 1,-1-1 0,1 1-1,0-1 1,0 1-1,-1-1 1,1 1-1,-1-1 1,1 1-1,0 0 1,-1 0 0,1 0-1,-1 0 1,1 0-1,0 0 1,-1 0-1,1 1 1,-1-1-1,1 0 1,0 1 0,-1-1 10,1 1-4,1-1 1,-1 1-1,1-1 1,-1 1-1,0-1 1,1 1-1,-1-1 1,1 1-1,0-1 1,-1 1 0,1-1-1,-1 1 1,1 0-1,0-1 1,-1 1-1,1 0 1,0-1-1,0 1 1,0 0-1,-1 0 1,1-1 0,0 1-1,0 0 1,0 0-1,0-1 1,0 1-1,0 0 1,1-1-1,-1 1 1,0 0-1,0 0 1,0-1-1,1 1 1,-1 0 0,0-1-1,1 1 1,-1 0-1,1-1 1,-1 1-1,1 0 4,4 7 5,1-1-1,0 1 0,0-1 0,0 0 1,1-1-1,0 1 0,1-1 1,0-1-1,6 4-4,14 8 73,2-2 0,4 1-73,-26-12-3,105 44 93,-54-25-55,-1 3 0,29 19-35,-78-40-34,1 1 1,-1 0 0,0 0-1,0 1 1,-1 0 0,0 1-1,0 0 1,3 4 33,-10-11 8,-1 0 0,1 0 0,-1 0-1,1 0 1,-1 0 0,1 0 0,-1 0 0,0 0 0,1 0 0,-1 0 0,0 0 0,0 0-1,0 0 1,0 1 0,0-1 0,0 0 0,0 0 0,0 0 0,0 0 0,0 0-1,-1 0 1,1 0 0,0 0 0,-1 0 0,1 0-8,-2 1-1,1 0-1,0 0 1,-1 0 0,0 0 0,1-1-1,-1 1 1,0-1 0,0 1 0,1-1-1,-1 0 1,0 0 0,-1 1 1,-3 1 66,1-1 1,-1 1 0,-1-1-1,1 0 1,0-1-1,0 0 1,-1 0 0,-5 1-67,10-2 30,0 0 0,-1 0 0,1 0 0,-1 0 1,1-1-1,0 1 0,-1-1 0,1 1 1,0-1-1,-1 0 0,1 0 0,-1-1-30,1 1 20,1 0 0,-1-1 0,1 0-1,0 1 1,-1-1 0,1 0 0,0 1 0,0-1 0,0 0-1,1 0 1,-1 0 0,0 0 0,1 0 0,-1-2-20,-2-8-65,1-1-1,0 1 1,1 0 0,1-1 0,0 1 0,0-1 0,1 1 0,1-1 0,0 1 0,2-5 65,6-44 27,-5 29 190,2-1-1,1 1 1,6-13-217,-12 36 11,1 1 1,1-1-1,0 1 0,0 0 1,0 0-1,1 0 0,0 1 0,1 0 1,4-5-12,-9 11-1,0 0 0,1 0 1,-1 1-1,0-1 1,0 0-1,1 1 1,-1-1-1,0 1 0,1-1 1,-1 1-1,0 0 1,1 0-1,-1-1 1,0 1-1,1 0 1,-1 0-1,1 0 0,-1 1 1,0-1-1,1 0 1,-1 0-1,0 1 1,1-1-1,-1 1 0,0-1 1,1 1-1,-1 0 1,0-1-1,0 1 1,0 0 0,6 3 28,-1 1 1,0 0 0,0 1-1,-1-1 1,1 1-29,-1 0 44,17 19 280,0 2 0,14 25-324,-12-17-936,18 19 936,-33-43-3173,-5-18-576</inkml:trace>
  <inkml:trace contextRef="#ctx0" brushRef="#br0" timeOffset="12585.198">3985 4094 5728,'-22'-23'2112,"19"4"-1632,3 0-128,-5 11-64,0 0-224,5 0-736,5-3 384,0-3-2816</inkml:trace>
  <inkml:trace contextRef="#ctx0" brushRef="#br0" timeOffset="12834.449">4766 3785 6048,'0'0'67,"0"-1"0,0 1 0,1 0 0,-1 0 0,0 0 0,0-1 0,1 1 0,-1 0 0,0-1 1,0 1-1,0 0 0,0 0 0,1-1 0,-1 1 0,0 0 0,0-1 0,0 1 0,0 0 0,0-1 0,0 1 0,0 0 0,0-1 0,0 1 1,0 0-1,0-1 0,0 1 0,0 0 0,0-1 0,0 1 0,-1 0 0,1-1 0,0 1 0,0 0 0,0-1 0,0 1 0,-1 0 0,1 0 1,0-1-1,0 1 0,-1 0 0,1 0 0,0-1 0,0 1 0,-1 0 0,1 0-67,-1-1 3,0 1 0,-1 0 0,1 0 0,0 0-1,0 0 1,0 0 0,-1 0 0,1 0 0,0 0 0,0 1 0,0-1-1,0 0 1,0 1 0,-1-1 0,1 1-3,-26 11-83,1 2-1,0 1 0,1 1 1,0 2-1,2 0 1,0 1-1,1 1 1,1 2-1,-17 21 84,31-34 84,1-1 0,0 1 0,0 1 0,1-1 0,0 1 0,-3 8-84,7-14 73,0 0 0,0-1 0,0 1 0,0 0 0,1 0 0,0-1-1,-1 1 1,1 0 0,1 0 0,-1 0 0,1 0 0,-1-1 0,1 1 0,0 0 0,0-1 0,1 1 0,-1 0 0,1-1 0,0 0 0,2 4-73,0-2 99,1 1 0,-1-1 0,2 0 0,-1 0-1,0-1 1,1 1 0,0-1 0,0 0 0,0-1 0,1 0 0,2 1-99,15 6 426,0-1 0,12 2-426,-20-7 108,4 2 28,-1-1 92,-1 1 0,4 2-228,-18-6 51,0-1 0,0 1 0,-1 0 0,1 0 0,-1 1 0,1-1 1,-1 1-1,0 0 0,0-1 0,0 1 0,-1 0 0,3 3-51,-4-4 22,-1-1-1,1 1 1,0 0 0,-1 0 0,1 0-1,-1 0 1,1-1 0,-1 1 0,0 0-1,0 0 1,0 0 0,0 0 0,0 0-1,0 0 1,-1 0 0,1 0 0,-1-1-1,1 1 1,-1 0 0,1 0 0,-1 0-1,0-1 1,0 1-22,-2 3-52,0-1 1,0 1-1,0-1 0,-1 0 1,1 1-1,-1-2 1,-2 3 51,-2 1-328,-1 0 0,0 0 0,0 0 0,-1-1 0,0-1 0,0 0 0,0 0 0,-1-1 0,0 0 0,1-1 0,-1 0 0,-4 0 328,1-3-2536,-1 0 0,-15-2 2536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22T03:19:35.597"/>
    </inkml:context>
    <inkml:brush xml:id="br0">
      <inkml:brushProperty name="width" value="0.05" units="cm"/>
      <inkml:brushProperty name="height" value="0.05" units="cm"/>
    </inkml:brush>
  </inkml:definitions>
  <inkml:trace contextRef="#ctx0" brushRef="#br0">7110 740 896,'-84'47'416,"70"-38"-350,0 1 0,0 1 0,1 0 1,-4 4-67,-27 24-46,-6-4-69,-18 9 115,15-11 51,-13 12-51,-37 38 194,4 3 1,-53 63-195,75-74 753,-13 4-753,8-6 143,-8 15-143,27-24-52,-4 6-152,-48 63 204,62-64 251,-36 33-251,-48 50-123,-45 72 123,-68 122 549,65-32-620,88-142-124,-13 4 195,59-93 37,3 2 0,-26 69-37,-10 46-206,38-87 28,-22 79 47,28-70 273,-79 228 330,106-312-480,-52 184-627,-13 111 635,52-205-21,5 11 21,-87 454 1275,84-461-1169,4 18-106,-7 132-269,21-214 197,-10 205-64,10-156 0,3 130-201,10 16 337,-3-167-15,-5 301 39,-2-157-5,3-91-249,-8 372 428,-9-126-328,4-76 324,2 12-290,8-190 74,-1-36-109,-1 66 38,5-94 90,10 502 1,-7-517 16,29 399 463,-26-403-358,23 201 221,-11-141-351,10 23 11,43 145-101,-39-179 442,29 65-341,-3-30-201,74 188 7,35 126-67,-130-368 473,3-2 0,5-2 0,3-2 0,20 23-212,78 134-82,-68-107 46,-2-2 43,-26-41 302,4-2-1,24 24-308,-16-35 190,3-3 1,3-3-1,17 9-190,-1-1 304,40 35-262,-92-88-116,0 0-1,2-3 1,6 3 74,62 29 352,100 38-352,-29-15 54,-80-33-41,1-5-1,9-2-12,68 10 549,39-1-549,-155-34 209,188 26 53,-188-31-199,70 6-90,0-5 1,90-8 26,12-13 426,8-11-426,-167 15 21,-1-3 0,0-3-1,-2-3 1,1-3 0,-2-3-1,-1-2 1,-2-3 0,15-12-21,-9-1 92,16-16-92,-10 6 73,169-121 108,-189 137-161,-1-2 0,-2-3-1,30-32-19,321-378-171,-158 127 307,-45 54-165,-164 227-56,334-452 319,-329 437-228,109-176 4,97-192 113,-191 324-80,-5-2-1,2-18-42,30-105 35,-62 171-32,6-32 108,5-38-111,6-20 49,11-47-151,-12 44 44,-3 1 183,-6 0 0,-7-8-125,-6-5 146,-7-54-146,2-22 164,40-314 125,-45 525-264,12-263 85,0 3-140,21-29 337,6-59-144,-11 135-70,-2 13-122,-10 57-52,24-343 306,-41 395-124,-5-9-101,-3-201-25,7 220 178,9-158 60,6-30-102,-4 135-147,-4 79-29,-2 33 29,-3-3 36,1-40 42,0 22 46,-3 0 0,-4-17-88,-6-158-113,6 78 232,1 103-139,-2-35-126,-6-30 313,-2-27-206,-9-13 39,0 19-176,4-24 176,5 65 153,-14-47-153,16 96 71,-20-71 59,0 3-196,19 64 75,-22-132 41,8-2-50,-4-25 80,10 94-32,-9-36-77,9 62 229,-20-113-206,21 122 94,-4 0 0,-23-60-88,-24-56-53,54 164 47,-28-81 140,-25-42-134,42 118 39,-2 2 1,-24-30-40,-6-11-47,3 7 144,-3 4 0,-8-3-97,7 8-2,33 41-33,-1 1 0,-2 2 0,-1 0 0,-1 2 0,-1 2 0,-2 1 0,-10-5 35,-156-78-179,154 83 123,45 24 56,-99-51-35,-1 4 1,-28-4 34,104 42-17,-89-29-14,-27-2 31,-105-23-203,190 53 169,-1 3 1,1 2-1,-37 3 34,75 1 0,-110-2-59,1 6 0,-68 11 59,101 1-696,0 3 0,-16 9 696,-38 13-698</inkml:trace>
  <inkml:trace contextRef="#ctx0" brushRef="#br0" timeOffset="7942.931">4433 11896 2816,'-14'7'283,"0"1"-1,1 1 1,0 0 0,0 1-1,1 0 1,-5 6-283,-7 6 136,-2 0 1,-8 4-137,-7 5 15,-551 495-127,462-398 196,-5 18-84,73-73 275,3 3 1,-47 81-276,-174 344 1296,246-437-1153,-94 185 84,28-51-80,17-29-243,83-167 91,-15 22-1288,14-23 1188,0 0 0,0 0 0,0 0 0,0 0 0,0 0 0,0-1 1,0 1-1,0 0 0,0 0 0,-1-1 0,1 1 0,0-1 0,0 1 1,-1-1-1,1 0 0,0 1 0,-1-1 0,1 0 0,-1 0 105,-11-2-2053</inkml:trace>
  <inkml:trace contextRef="#ctx0" brushRef="#br0" timeOffset="8457.15">2163 14021 3552,'-9'-3'418,"-1"-2"186,10 5-585,-1 0 0,1 0 0,0 0 0,0 0 0,0-1 0,0 1-1,0 0 1,0 0 0,-1 0 0,1 0 0,0-1 0,0 1 0,0 0 0,0 0 0,0 0-1,0 0 1,0-1 0,0 1 0,0 0 0,0 0 0,0 0 0,0-1 0,0 1-1,0 0 1,0 0 0,0 0 0,0 0 0,0-1 0,0 1 0,0 0 0,0 0-1,1 0 1,-1 0 0,0-1 0,0 1 0,0 0 0,0 0 0,0 0 0,0 0-1,1 0 1,-1-1 0,0 1 0,0 0 0,0 0 0,0 0-19,-1-2 596,0 0-534,6 2-86,-3 0 11,0 1-1,0-1 0,-1 1 1,1 0-1,0 0 0,0 0 1,0 0-1,-1 0 0,1 0 1,0 0-1,-1 0 0,1 1 1,-1-1-1,1 0 0,-1 1 0,0 0 1,0-1-1,0 1 0,0 0 1,1 0 13,3 7-25,1 1 1,-1 0 0,0 2 24,2 8-57,0 0 0,-1 0 0,-1 0 1,-2 1-1,1 0 0,-1 15 57,-2 26 258,-4 37-258,1-50 109,1-32-59,-1 42 449,3 8-499,0-50 88,1 1 0,0-1 0,1 0 0,1-1 1,1 1-1,1 3-88,-4-17 18,-1 1 0,1-1 0,-1 0 0,1 0 0,0 1 0,0-1 0,0 0 0,1-1 0,-1 1 0,2 1-18,-3-3 33,1 0 1,-1 0-1,1 0 1,0 0-1,-1 0 1,1-1-1,-1 1 1,1-1-1,0 1 1,0-1-1,-1 0 1,1 1-1,0-1 1,0 0-1,0 0 1,-1 0 0,1 0-1,0-1 1,0 1-1,-1 0 1,1-1-1,1 0-33,6-2 102,-1 0 0,1-1 0,-1 0 0,0-1-1,0 1 1,4-5-102,45-38 237,-31 25-168,13-10 63,8-6-761,-3-1 1,35-40 628,-13-1-1339,-2 0-1871</inkml:trace>
  <inkml:trace contextRef="#ctx0" brushRef="#br0" timeOffset="12444.703">542 15288 2496,'-2'-2'208,"0"0"-1,0 0 1,0 0-1,0-1 1,0 1-1,1 0 1,-1-1 0,1 0-1,-1-1-207,-5-9 68,0 6 176,1 0 1,-2 0-1,1 1 1,0-1-1,-1 2 0,0-1 1,-1 1-1,1 0 1,-1 1-1,0 0 1,-1 0-245,-9-2 178,0 0 1,-1 1-1,1 1 0,-19-2-178,22 4 42,0 1 0,0 1-1,0 0 1,0 1 0,1 1 0,-15 3-42,22-3 22,-1 1 1,0 0 0,1 0-1,-1 1 1,1 0 0,0 0 0,0 1-1,0 0 1,1 0 0,0 1-1,0-1 1,-4 6-23,3-3 7,1 1 0,0 0 0,0 1 0,0 0 0,1 0 0,1 0 0,0 0 0,0 1 0,1 0 0,1 0 0,-1 1 0,2 0-7,1-5-1,0 0 0,0 0 0,1 0 0,0 0 0,0 0 0,1 0 0,0 0 0,0 0 0,1-1 0,-1 1 0,2 0 0,-1-1 0,1 1 0,0-1 0,0 0 0,1 0 0,-1 0 0,1 0 0,1 0 0,3 3 1,5 5 14,1-1-1,1 0 1,0-1-1,1 0 1,0-1 0,1-1-1,0-1 1,0 0-1,1-2 1,0 1 0,1-2-1,0-1 1,0 0-1,0-1 1,0-2 0,0 1-1,1-2 1,-1-1-1,1 0 1,10-3-14,-22 2 84,-1 0 0,0-1 0,0 0 0,0 0-1,-1-1 1,1 0 0,0 0 0,-1 0 0,0-1 0,0 0 0,0 0 0,1-1-84,-5 2 70,1 0 0,0 1 0,-1-1 0,1 0 0,-1 0 0,0 0 0,0-1 0,0 1 0,0 0 1,-1-1-1,0 1 0,1-1 0,-1 0 0,0 1 0,-1-1 0,1 0 0,-1 0 0,1 1 0,-1-1 0,0 0 0,-1 0 1,1 1-1,-1-4-70,-2-3 92,1 0 0,-2 1 1,1 0-1,-1 0 1,-1 0-1,1 0 1,-2 0-1,1 1 0,-1 0 1,0 0-1,-4-2-92,-14-15-246,-1 2 0,-20-15 246,-7-5-1383,21 17 76,-3 3-1663</inkml:trace>
  <inkml:trace contextRef="#ctx0" brushRef="#br0" timeOffset="13028.12">723 15171 4064,'10'-19'1931,"-7"15"-1504,-1 1 1,-1-1-1,1 0 1,0 0-1,-1 1 1,1-2-428,-2 4 576,1 2-468,0 0 0,0 0 0,0 0 0,0 0 0,0 0 1,-1 0-1,1 0 0,0 1 0,0-1 0,-1 0 0,1 0 0,-1 0 1,1 1-1,-1-1 0,0 0 0,1 2-108,0 0 227,68 201 726,-40-113-1058,-9-26-295,-3 2 0,-3 0 0,-3 0 0,-2 1 0,-4 1 0,-3 12 400,-1-48-370,0-16-144,-1 0 1,-1 0-1,0 0 0,-2 0 0,0 2 514,-8 14-1418</inkml:trace>
  <inkml:trace contextRef="#ctx0" brushRef="#br0" timeOffset="13426.44">736 15507 4576,'47'-52'2352,"-34"38"-1948,1 1-1,11-9-403,9-8 499,-11 9 101,0 1-1,6-3-599,-18 15 29,0 1 0,1 0 0,1 0 0,-1 1 0,14-4-29,-21 8-52,1 0-1,0 1 1,-1 0-1,1 0 1,0 1-1,0 0 1,0 0-1,0 0 1,0 1-1,-1-1 1,1 1-1,0 1 0,0-1 1,1 2 52,-4-2-23,-1 0 0,1 0 0,-1 0 1,0 0-1,1 1 0,-1-1 0,0 1 0,0 0 0,0 0 0,0-1 1,-1 1-1,1 0 0,0 1 0,-1-1 0,1 0 0,-1 0 0,0 1 1,0-1-1,0 0 0,0 1 0,0-1 0,-1 1 0,1 0 1,-1-1-1,1 1 0,-1-1 0,0 1 0,0 0 0,0-1 0,0 1 1,-1 0-1,1 0 23,-2 4 90,0 1 0,0-1 0,-1 0 0,0 0 0,0 0 0,0-1 0,-1 1 0,0-1-1,-1 0 1,1 0 0,-1 0 0,0 0 0,-1-1 0,1 0 0,-1 0 0,0-1 0,-1 1-90,-18 12 89,-1-2 0,-1 0 0,-18 6-89,41-19-15,-20 9-861,-22 6 876,39-14-439,0-1 0,-1 0 0,1-1 0,-1 0 0,1 0 0,-1 0 0,1-1 0,-1 0 1,0-1 438,-18-5-2763</inkml:trace>
  <inkml:trace contextRef="#ctx0" brushRef="#br0" timeOffset="14562.554">1231 15530 1984,'3'-1'209,"0"-1"0,0 1 0,0 0 0,0 0 0,0 0-1,0 0 1,0 0 0,0 1 0,0 0 0,0-1 0,1 1 0,-1 0 0,0 0-209,20-1 1348,29-11 332,-46 11-1484,0 0 0,0 1 0,1 0 0,5 0-196,-7 0 20,0 1 1,1-2 0,-1 1 0,0 0 0,0-1 0,0 0 0,0 0 0,1-1-21,-5 1-6,1 1 1,-1-1-1,0 0 0,0 0 0,0 0 1,0 0-1,0 0 0,0 0 0,0 0 1,0 0-1,0 0 0,0 0 0,0-1 1,-1 1-1,1 0 0,0-1 0,-1 1 1,1 0-1,-1-1 0,0 1 0,0-1 1,1 1-1,-1-1 0,0 1 1,0 0-1,0-1 0,0 1 0,0-1 1,-1 1-1,1-1 0,-1 0 6,1-6-59,-2 1 0,1-1-1,-1 1 1,0-1 0,-1 1 0,0-1 0,-1-2 59,2 7 28,0 0 1,1 0-1,-1 1 1,0-1-1,0 1 1,0-1 0,-1 1-1,1 0 1,-1 0-1,1 0 1,-1 0-1,0 0 1,1 0-1,-1 1 1,0 0-1,0-1 1,0 1 0,0 0-1,-1 0-28,0 0 48,0 1 0,0 0 1,0-1-1,0 1 0,0 0 0,1 1 0,-1-1 1,0 1-1,0 0 0,0 0 0,1 0 0,-1 0 0,0 0 1,1 1-1,0 0 0,-1 0 0,1 0 0,0 0 1,0 0-1,0 1 0,-2 1-48,1 0 13,1-1 0,0 1 1,0 0-1,0 0 0,0 0 1,1 0-1,-1 1 0,1-1 0,0 0 1,1 1-1,-1 0 0,1-1 0,0 1 1,0 0-1,0 0 0,1 0 0,-1 1-13,2 0 6,-1 0 0,1 0 0,0 0 1,0 0-1,1 0 0,0-1 0,0 1 0,0-1 0,1 1 0,-1-1 0,1 0 0,1 0 0,-1 0 0,1 0 0,1 1-6,9 12 98,0 0-1,2-1 1,0-1-1,1-1 1,0 0-1,1-1 1,16 9-98,-15-12 38,0-1 1,0 0 0,1-2 0,0 0 0,9 1-39,-20-6 88,0-1-1,0 0 1,0-1 0,0 0 0,0 0 0,0-1 0,0 0 0,0-1-1,0 1 1,0-2 0,0 0 0,-1 0 0,1 0 0,2-2-88,-7 2 3,0 0 0,0 0 0,0 0 0,0-1 0,-1 0 0,1 1 0,-1-1 0,1-1 0,-1 1 1,0 0-1,0-1 0,-1 0 0,1 0-3,1-2-5,-1 0 1,0-1-1,0 0 0,-1 1 1,0-1-1,0 0 1,-1 0-1,1 0 5,0-16 23,-1 0 0,-1 0 0,0 0 1,-4-17-24,1 10 99,-1-19 151,-6-21-250,7 54-21,-1 0 0,-1 0 0,0 1 0,-1-1 1,-1 2-1,-3-6 21,7 15-33,0 1 0,0-1 1,-1 1-1,1 0 0,-1 0 0,0 0 1,-1 1-1,1-1 0,0 1 1,-1 0-1,0 1 33,3 0-15,1 1 0,-1 0 0,0 0 0,0 0 0,0 1 0,0-1 0,0 0 0,0 1 0,0-1 0,0 1 0,0 0 0,0 0 0,0 0 0,0 0 0,0 0 0,0 0 0,0 0 0,0 1 0,0-1 0,0 1 0,0-1 0,0 1 0,0 0 0,0 0 0,0 0 0,0 0 0,1 0 0,-1 0 0,-1 1 15,3-1-20,-1-1 0,1 0 1,0 1-1,-1-1 0,1 1 0,0-1 1,-1 1-1,1-1 0,0 0 0,0 1 1,0-1-1,-1 1 0,1-1 0,0 1 1,0-1-1,0 1 0,0-1 0,0 1 1,0 0-1,0-1 0,0 1 0,0-1 0,0 1 1,0-1-1,0 1 0,1-1 0,-1 1 1,0-1-1,0 1 20,1 0-61,0 0 0,0 1 0,0-1 0,0 0 0,0 1 0,0-1-1,0 0 1,1 0 0,-1 0 0,1 0 61,2 2-178,0 0 1,1-1-1,-1 1 0,1-1 0,0 0 0,2 0 178,3 0-94,0 0-1,0-1 0,1-1 0,-1 0 0,0 0 0,0-1 0,1 0 1,6-2 94,18-5 220,28-10-220,-35 8 196,-14 5 79,0 1 0,1 0 0,-1 0 0,4 1-275,-16 3 25,0 0 1,0 1-1,0-1 1,1 0-1,-1 1 1,0-1-1,0 1 1,0 0-1,0-1 1,0 1-1,0 0 1,0 0-1,0 1 1,-1-1-1,1 0 1,0 1-1,-1-1 1,1 1-1,-1-1 1,1 1-1,-1 0 1,1 0-26,4 7 45,0 0 0,0 1 0,3 9-45,-5-12 18,7 17 241,4 17-259,10 19 93,-1-3-455,-15-36-502,0 1 0,2-1 0,0-1 0,11 15 864,0-7-2384</inkml:trace>
  <inkml:trace contextRef="#ctx0" brushRef="#br0" timeOffset="15479.6">2675 15331 4992,'-11'-7'354,"0"-1"1,-1 2-1,0-1 0,0 2 1,-1-1-1,0 2 0,0 0 1,0 0-1,0 1 0,0 1 1,-1 0-1,-2 1-354,5 0 21,-1 1 0,0 1 1,1 0-1,-1 1 0,0 0 0,1 0 1,0 1-1,0 1 0,0 0 0,0 1 0,0 0 1,1 0-1,0 1 0,-3 2-21,8-3-51,0-1-1,0 0 1,1 1-1,-1 0 1,1 0-1,0 0 1,1 1 0,-1-1-1,1 1 1,0 0-1,0 0 1,1 0 0,0 0-1,-1 3 52,2-4-55,0-1 0,0 1-1,0 0 1,0 0 0,1 0-1,0 0 1,0 0 0,0 0-1,1 0 1,-1 0 0,1 0 0,1 0-1,-1 0 1,0 0 0,1-1-1,0 1 1,0-1 0,1 1-1,0 0 56,1 0-58,1 1 0,0-1 0,0 0-1,0-1 1,1 1 0,0-1-1,0 0 1,0 0 0,0-1 0,0 0-1,1 0 1,0 0 0,-1-1-1,1 0 1,0 0 0,6 0 58,-6 0-8,0-2 0,1 1 1,-1-1-1,1 0 0,-1 0 1,0-1-1,1 0 0,-1 0 0,0-1 1,1 0-1,-1 0 0,0-1 1,0 0-1,-1 0 0,1 0 0,1-2 8,-3 1 134,0 0-1,0-1 1,-1 1-1,0-1 1,0 1-1,0-1 1,0-1-1,-1 1 1,1 0 0,-2-1-1,1 0 1,0 1-1,-1-1 1,0 0-1,-1 0 1,1-3-134,2-11 553,-2 0 1,0-1 0,-1 1 0,-1-6-554,1 33-44,1 1-1,0-1 0,0 0 0,1 1 0,0-1 1,0 0-1,2 2 45,0 3-17,0-1 22,1 0 0,0 0 0,1-1 0,0 0 0,1 0 0,-1-1 0,2 0 0,0 0 0,0-1 0,0 0 0,1 0 0,5 2-5,-7-5-1,1 0 0,0-1 0,0 0-1,0 0 1,1-1 0,-1 0 0,1-1 0,-1 0-1,1-1 1,0 0 0,0 0 0,0-1 0,0 0 0,0-1-1,7-1 2,-12 1 9,0 0 0,0-1 1,0 1-1,0-1 0,-1 0 0,1 0 0,-1 0 0,1-1 0,-1 0 0,0 0 0,0 0 0,0 0 0,-1-1 0,1 1 1,-1-1-1,0 0 0,0 0 0,0 0 0,0 0 0,-1-1 0,1 1 0,-1-1 0,0 1 0,-1-1 0,1 0 0,-1-1-9,4-15 126,-1 0 0,-2 0-1,0 0 1,-1 0-1,-1-11-125,0 29 27,-2-60 934,-2 1 1,-3 0-1,-3 0 0,-10-33-961,17 84 114,-7-32 50,-2 0 1,-14-29-165,22 64-282,2 11-20,3 18-73,0-17 379,2 17-187,1 0-1,1 0 1,2 3 183,3 14-212,15 43-1010,3-1 1,3-1 0,14 20 1221,-32-72-1247,2-1 0,0 0 0,2-1 0,0-1 0,22 21 1247,-26-29-2357</inkml:trace>
  <inkml:trace contextRef="#ctx0" brushRef="#br0" timeOffset="15867.802">2607 15468 4576,'0'1'80,"1"0"1,-1-1-1,1 1 0,-1-1 1,1 1-1,-1-1 0,1 1 1,-1-1-1,1 1 0,0-1 1,-1 1-1,1-1 0,-1 0 1,1 1-1,0-1 0,0 0 1,-1 0-1,1 0 0,0 1 1,-1-1-1,1 0 0,0 0 1,0 0-1,-1 0 1,1 0-1,0 0-80,22-3 86,-18 2 80,17-3-69,0-2-1,0 0 0,-1-1 1,16-8-97,81-43-217,-66 30-101,-34 20 257,43-23-1585,20-5 1646,-39 18-234,-24 10 410,0 1 0,1 0 0,-1 1-1,9-1-175,-24 7 119,0-1 0,-1 1 0,1 0-1,0 0 1,0 0 0,0 0-1,0 0 1,0 1 0,0-1 0,0 1-1,0 0 1,-1 0 0,1 0-1,0 0 1,-1 0 0,1 1 0,-1-1-1,1 1 1,-1-1 0,1 1-1,-1 0 1,0 0 0,0 0 0,0 1-1,0-1 1,-1 0 0,2 2-119,3 6 232,0 1 1,-1 1 0,-1-1 0,1 1 0,-2 0-1,1 0-232,3 13 49,2-2-145,8 28-538,-13-18-2764,-4-32 257</inkml:trace>
  <inkml:trace contextRef="#ctx0" brushRef="#br0" timeOffset="16158.472">3140 14983 5728,'-3'0'2112,"3"-8"-1632,-5 5-128,5-5-2528</inkml:trace>
  <inkml:trace contextRef="#ctx0" brushRef="#br0" timeOffset="16999.995">3731 15032 4480,'-9'4'281,"0"1"0,1-1 0,-1 2 0,1-1 0,0 1 0,1 0 0,-1 1 0,1 0 0,1 0 0,-1 1-281,-10 9 100,9-10 86,1 1 0,0 0 0,-5 8-186,9-12 67,1 0 0,0 0 0,0 0 1,1 0-1,-1 1 0,1-1 1,0 0-1,0 1 0,0-1 0,0 1 1,1 0-68,0 3 2,-1 1-1,2-1 1,-1 1 0,1-1 0,1 0-1,-1 1 1,1-1 0,1 0 0,0 0 0,0 0-1,0-1 1,1 1 0,0-1 0,1 0-1,-1 0 1,1 0 0,1 0 0,-1-1 0,1 0-1,0 0 1,4 2-2,-2-2 48,0 0 0,1-1-1,-1 0 1,1-1 0,0 0 0,0 0-1,0-1 1,2 0-48,-8-2 50,1 0 1,0-1-1,0 1 1,0-1-1,0 0 0,0 0 1,0-1-1,-1 1 0,1-1 1,0 0-1,0 0 1,0 0-1,-1 0 0,1 0 1,-1-1-1,1 0 0,-1 0 1,1 0-1,-1 0 1,0 0-1,2-3-50,-1 1 22,0 1 0,-1-1 0,1 0 0,-1 0 0,0 0-1,-1 0 1,1 0 0,-1-1 0,0 0 0,0 1 0,0-1 0,0 0 0,-1 0 0,0 0 0,0 0-1,0-1-21,-1-2 98,1 1-1,-2 0 0,1 0 0,-1 0 0,0 0 0,-1 0 0,1 0 0,-1 0 0,-1 0 0,1 1 0,-2-2-97,0 0 28,0 0 1,0 0-1,-1 1 0,0 0 1,0 0-1,0 0 1,-1 1-1,0 0 0,-1 0 1,1 0-1,-1 1 1,0 0-1,-1 0 0,1 1 1,-1 0-1,0 0 1,0 1-1,0 0 0,-4-1-28,3 3-134,0-1 0,-1 2-1,1-1 1,-1 1-1,1 1 1,-1 0 0,1 0-1,0 1 1,0 0-1,0 0 1,0 1 0,0 0-1,0 1 1,0 0-1,-3 3 135,10-6-426,4-1 382,1 0 0,-1 0 0,0 0 1,0 0-1,0 0 0,0 0 0,1 0 0,-1-1 1,0 1-1,0-1 0,0 1 0,1-2 44,4 1-29,23-9 240,1 0 1,-2-2-1,22-11-211,-12 5 337,25-7-337,-47 19 90,-1 1 1,1 0 0,0 2-1,0 0 1,14-1-91,-24 4 54,1 1 0,0-1 0,-1 1 0,1 1 0,-1-1 0,0 1 1,1 1-1,-1-1 0,0 1 0,0 0 0,-1 1 0,1-1 0,-1 1 0,4 4-54,1 0 0,-2 0 0,0 1 0,0 1 0,0 0 0,-1 0 1,-1 0-1,1 1 0,-2 0 0,0 0 0,0 1 0,-1 0 0,2 8 0,0 2-163,-1 0 0,-1 0 1,0 1-1,-2 0 0,-1 0 0,-1 17 163,-1-38-31,0 0 0,0 0 0,0 1 0,-1-1 1,1 0-1,-1 0 0,1 0 0,-1 1 31,1-3 10,0 1 1,-1-1-1,1 0 1,0 1 0,0-1-1,-1 0 1,1 1-1,0-1 1,-1 0 0,1 0-1,0 1 1,-1-1-1,1 0 1,0 0 0,-1 0-1,1 1 1,-1-1-1,1 0 1,0 0 0,-1 0-1,1 0 1,-1 0-1,1 0 1,0 0 0,-1 0-1,1 0 1,-1 0-1,1 0 1,-1 0 0,1 0-1,0 0 1,-1 0-1,1 0 1,-1 0 0,1-1-1,0 1 1,-1 0-1,1 0 1,0 0 0,-1-1-1,1 1 1,0 0-1,-1-1 1,1 1-11,-5-3 97,1 0 0,-1-1-1,1 0 1,0 1 0,0-1 0,1-1 0,-1 1-1,1 0 1,0-1 0,0 0 0,0 0 0,1 0-1,-1 0 1,1 0 0,1 0 0,-1 0 0,1-1-1,0 1 1,0-1 0,0-2-97,-1-4 8,1 0-1,0-1 1,1 1 0,0 0-1,1-1 1,1-3-8,0 8-49,0 1 0,0-1 0,1 0 1,-1 1-1,2-1 0,-1 1 0,1 0 0,0 0 0,0 0 0,2-1 49,4-4-219,-1 0 0,1 1 0,1 0 0,6-3 219,-11 9-41,0 1 1,0-1-1,1 1 0,0 1 1,0 0-1,0 0 0,0 0 0,0 1 1,4-1 40,3 0-55,1 0-1,-1 2 1,1 0 0,-1 0 0,1 1 0,-1 1 0,1 1 0,-1 0-1,0 1 1,0 0 0,0 1 0,0 1 0,8 3 55,-5 0-470,0 1-1,0 0 1,-1 1 0,-1 1 0,1 1 0,-2 0 0,0 1 0,0 0-1,-1 1 1,0 1 470,6 11-2821</inkml:trace>
  <inkml:trace contextRef="#ctx0" brushRef="#br0" timeOffset="17836.001">5087 15002 4896,'-19'-15'2192,"6"10"-2048,0 1 0,-1 1 0,1 0 0,-1 1 0,0 0 0,-10 1-144,11 2 98,0 0 0,-1 1 0,1 0 0,0 1 0,0 1 0,1 0 0,-1 0 0,1 2 0,-4 1-98,0 1 193,0 1-1,1 1 1,0 0-1,1 1 1,0 1-1,-8 8-192,16-13-68,1-1 0,-1 1 0,1 0 0,0 0 0,1 0 0,0 1 0,0 0 1,1 0-1,-1 1 68,2-5-26,1 0 0,0 0 0,0 1 0,1-1 0,-1 0 0,1 0 0,0 1 0,0-1 0,0 0 0,1 1 0,-1-1 1,1 0-1,0 0 0,0 0 0,1 0 0,-1 0 0,1 0 0,0 0 0,0 0 26,-1-1-38,1-1 0,0 0 1,-1 1-1,1-1 0,0 0 0,0 0 0,1 0 1,-1 0-1,0-1 0,0 1 0,1 0 0,-1-1 1,1 0-1,0 0 0,-1 0 0,2 1 38,1-1-69,0 0 1,-1 0-1,1-1 0,0 0 1,-1 1-1,1-2 1,0 1-1,-1 0 0,5-2 69,1 0-45,0-1-1,-1 0 1,0 0-1,1-1 1,-1-1-1,0 1 1,-1-1 0,1-1-1,3-3 46,-4 2 247,0 0-1,0-1 1,0 0-1,-1 0 1,-1-1-1,1 0 1,-1 0-1,-1-1 1,0 1-1,0-1 1,0 0 0,-2-1-1,1 1 1,-1-1-1,-1 0 1,0 1-1,0-1 1,-1 0-1,-1 0 1,0 0-1,0 0 1,-1-1-247,-4-1-31,3 14-94,2 7 46,2 1 69,1 0 0,0 0 1,0 0-1,1-1 0,0 1 0,0-1 0,1 0 0,0-1 0,0 1 0,1-1 0,0 0 0,0 0 0,4 2 10,3 3-35,0 0 0,1-2-1,1 1 1,0-2-1,0 0 1,11 4 35,-15-8-24,0-1 1,0-1 0,0 1-1,0-2 1,1 0-1,0 0 1,-1-1-1,1 0 1,0-1-1,-1 0 1,1-1-1,0-1 1,-1 0-1,8-2 24,-11 2-11,-1 0-1,1-1 0,-1 0 0,0 0 1,0-1-1,0 0 0,0 0 0,-1 0 1,1-1-1,-1 0 0,-1 0 1,1-1-1,-1 0 0,0 0 0,0 0 1,0 0-1,-1-1 0,0 0 0,0 0 1,-1 0-1,0 0 0,0-1 12,2-6 198,-1-1 0,0 0 0,-2 0-1,1 0 1,-2 0 0,0 0-1,-1 0 1,0 0 0,-1-1 0,-1 1-1,0 0 1,-1 0 0,-5-12-198,3 13 167,0-3-48,-2-1 0,0 1 0,-1 0 0,-3-4-119,8 16-2,1 1-1,-1 0 1,0 0-1,0 1 1,-1-1-1,1 1 0,-1-1 1,0 1-1,0 0 1,0 0-1,0 1 1,0-1-1,-1 1 0,1 0 1,-1 0-1,1 0 1,-1 1-1,-3-1 3,6 1 1,-1 1 0,1 0 0,-1 0 0,1 0 0,0 0 0,-1 0 0,1 0 0,-1 1 0,1-1 0,-1 1 0,1 0 1,0 0-1,0-1 0,-1 2 0,1-1 0,0 0 0,0 0 0,0 1 0,0-1 0,0 1 0,0-1 0,0 1 0,1 0 0,-1 0 0,1 0 0,-1 0 0,1 0 0,0 0 0,0 0 0,0 0 0,0 1 0,-1 0-1,0 3 22,0 0 0,1-1 0,-1 1 0,1 0 0,0 0 1,1 0-1,-1 0 0,1-1 0,1 1 0,-1 0 0,1 0 0,0 0 0,0 1-22,3 6-90,1-1 1,0 0-1,1-1 0,0 1 1,0-1-1,1 0 0,1 0 90,6 7-322,1 0 0,1 0 0,8 6 322,-7-10-639,0-1 0,1-1 1,0 0-1,0-1 0,2-1 1,-1-1-1,1 0 0,9 1 639,39 10-1770</inkml:trace>
  <inkml:trace contextRef="#ctx0" brushRef="#br0" timeOffset="19412.675">1206 16471 3904,'5'-15'3301,"-5"15"-3276,0 0-1,0 0 0,0 0 1,0 0-1,0-1 1,0 1-1,0 0 0,0 0 1,0 0-1,0 0 1,0 0-1,0-1 1,0 1-1,0 0 0,0 0 1,-1 0-1,1 0 1,0 0-1,0-1 0,0 1 1,0 0-1,0 0 1,0 0-1,0 0 1,0 0-1,0 0 0,-1 0 1,1 0-1,0-1 1,0 1-1,0 0 1,0 0-1,0 0 0,0 0 1,-1 0-1,1 0 1,0 0-1,0 0 0,0 0 1,0 0-1,0 0 1,-1 0-1,1 0 1,0 0-1,0 0-24,0 0 17,0 0 1,-1 0-1,1 0 1,0 0-1,0 0 0,0 0 1,-1 0-1,1 0 1,0 0-1,0 0 1,0-1-1,0 1 0,-1 0 1,1 0-1,0 0 1,0 0-1,0 0 0,0 0 1,-1-1-1,1 1 1,0 0-1,0 0 1,0 0-1,0 0 0,0 0 1,0-1-1,0 1 1,0 0-1,-1 0 0,1 0 1,0-1-1,0 1 1,0 0-1,0 0 1,0 0-1,0-1 0,0 1 1,0 0-1,0 0 1,0 0-1,0-1 0,0 1 1,0 0-1,1 0 1,-1 0-18,0-6 162,0 5-142,0 0 0,0 0 1,0 0-1,0 0 0,0 0 0,0 0 1,0 0-1,-1-1 0,1 1 1,0 0-1,0 0 0,-1 0-20,0 0 41,0 1-1,1-1 1,-1 1-1,0-1 1,0 1 0,1 0-1,-1 0 1,0-1-1,0 1 1,1 0 0,-1 0-1,0 0 1,0 0-1,0 0 1,0 0 0,1 0-1,-1 0 1,0 0-41,-5 20-48,3-7-69,1 0 1,0 0-1,0 0 1,1 12 116,-1 18-94,-2-10-18,0 0 0,-2-1 0,-1 0 0,-12 30 112,16-54 40,-1-1-1,0 1 1,-5 6-40,8-12-45,0 0-1,-1 0 0,1 0 1,-1 0-1,0 0 0,0-1 1,1 1-1,-1-1 0,0 1 1,0-1-1,-1 0 0,1 1 1,0-1-1,0 0 0,-2 0 46,2-1-18,1 0 0,0 0 0,-1 0 0,1 0 0,0 0 0,-1-1-1,1 1 1,0 0 0,-1-1 0,1 1 0,0-1 0,0 1 0,-1-1-1,1 0 1,0 0 0,0 1 0,0-1 0,0 0 0,0 0 0,0 0-1,0 0 1,0 0 0,0-1 18,-2-2-41,0 0-1,0 0 0,1-1 1,0 1-1,0-1 1,-2-3 41,1-6 21,-1 0 0,2 1 0,0-1 0,0 0 0,2 0 0,0-11-21,1-4 116,2 0-1,5-23-115,-5 39 12,0 0-1,2 0 1,-1 0 0,2 1-1,-1 0 1,2 0 0,0 0-1,0 1 1,1 0 0,0 0-1,2-1-11,-4 5 2,1 0-1,0 0 0,0 1 0,1 0 0,0 0 0,0 1 0,0-1 0,1 2 0,0 0 0,-1 0 0,1 0 0,1 1 0,-1 0 0,0 1 0,9-1-1,-6 2-1,1 0 0,0 1 0,-1 1 0,1 0 1,0 0-1,-1 2 0,1-1 0,-1 2 0,0 0 0,4 1 1,-7-1-126,0 1 1,-1-1-1,1 1 0,-1 1 1,0 0-1,0 0 0,-1 0 1,1 1-1,-1 0 0,-1 0 1,0 1-1,0 0 0,3 5 126,4 8-521,-1 1 0,-1 1-1,-1 0 1,-1 0-1,-1 1 1,-1 0-1,-1 0 1,-1 1-1,0 9 522,-6-8-981,-5-9 309</inkml:trace>
  <inkml:trace contextRef="#ctx0" brushRef="#br0" timeOffset="20047.456">1198 16836 3712,'61'-27'1946,"29"-17"-1946,14-17 299,45-36-299,-66 44 117,44-17-117,-114 63 7,-1 0 0,1 0-1,-2-1 1,1-1-1,-1 0 1,-1-1-1,0 0 1,0 0-1,0-2-6,-8 10-9,-1 0 0,0 1-1,1-1 1,-1 0 0,0 0 0,0 0-1,0 0 1,-1 0 0,1 0 0,0-1-1,-1 1 1,1 0 0,-1 0 0,0-1-1,0 1 1,0 0 0,0 0 0,0-1 0,0 1-1,0 0 1,-1 0 0,1 0 0,-1-1-1,0 1 1,0 0 0,0 0 0,0 0-1,0 0 1,0 0 0,0 0 0,-1 1-1,1-1 1,0 0 0,-3-1 9,1 0 18,0 1-1,-1-1 1,0 1 0,1 0 0,-1 0-1,0 0 1,0 0 0,0 1 0,0 0-1,0 0 1,0 0 0,-1 0 0,1 0-1,0 1 1,-1 0 0,1 0 0,0 0-1,-2 1-17,-6 1 141,0 1-1,1 1 1,-1 0-1,1 0 1,-1 1-1,1 1 1,1 0-1,-1 0 0,1 1 1,0 1-1,1-1 1,-5 6-141,10-9 28,0 1 0,0 0 0,0 0 1,1 0-1,0 0 0,0 1 0,0 0 1,0 0-29,2-4 6,1 0 0,-1 0 0,0 0 0,1 1 0,-1-1 0,1 0 1,-1 0-1,1 0 0,0 0 0,0 1 0,0-1 0,0 0 0,1 0 1,-1 1-1,0-1 0,1 0 0,0 0 0,-1 0 0,1 0 0,0 0 1,0 0-1,0 0 0,1 0 0,0 1-6,2 1 14,0 0 0,0-1-1,1 1 1,-1-1 0,1-1-1,0 1 1,4 1-14,38 15 177,-44-18-157,110 33 247,-55-18-325,28 13 58,-69-22 124,0 0 1,0 1-1,-1 2 0,0-1 1,-1 2-1,14 11-124,-27-21 41,0 1-1,-1-1 1,1 1 0,0 0-1,-1-1 1,0 1 0,1 0-1,-1 0 1,0 0 0,0 0-1,0 0 1,0 0 0,0 1-1,0-1 1,-1 0 0,1 0-1,-1 0 1,0 1 0,1-1-1,-1 0 1,0 1 0,0-1-1,-1 0 1,1 1 0,0-1-1,-1 0 1,1 0 0,-1 0-1,0 1 1,0-1 0,0 0-1,0 0 1,0 0 0,0 0-1,-1 0 1,1 0 0,0-1-41,-6 8 3,-1-1 0,1 0 0,-1-1 0,-1 0-1,1 0 1,-1 0 0,-2 0-3,-13 8-739,-19 9 739,33-19-718,0 0-1,0-1 1,-1-1-1,1 0 0,-1 0 1,-2-1 718,-9-1-3168</inkml:trace>
  <inkml:trace contextRef="#ctx0" brushRef="#br0" timeOffset="20400.967">2405 16177 5824,'5'4'599,"0"0"1,1-1-1,-1 1 0,1-1 1,4 1-600,16 10 1008,-21-10-956,0 0 0,0 0 0,-1 0 0,0 1 1,0 0-1,0 0 0,0 0 0,-1 0 0,0 0 0,0 1 0,0-1 0,0 2-52,6 17 519,-1 0-1,2 8-518,-9-27 61,15 50 439,24 85-883,-1 28 383,-5 41-5413,-34-201 4577,1 0-1,-1 1 1,0-1 0,0 0 0,-1 1 836,-3 1-1211</inkml:trace>
  <inkml:trace contextRef="#ctx0" brushRef="#br0" timeOffset="20818.959">2580 16422 4384,'-1'-5'204,"1"1"1,0-1-1,0 0 0,0 0 1,1 1-1,0-1 0,0 0 1,0 1-1,0-1 0,1 1 1,-1-1-1,1 1 0,2-4-204,4-6 350,1 1 0,0 0 0,5-5-350,-8 11 179,1 0 0,0 0 0,0 0-1,1 1 1,0 0 0,0 0 0,0 1-1,1 0 1,-1 1 0,1 0 0,0 0-1,0 0 1,1 2 0,-1-1 0,3 1-179,-5 0-21,-1 1 0,1 1 0,0-1 0,-1 1-1,1 0 1,0 1 0,0 0 0,-1 0 0,1 0 0,-1 1 0,1 0 0,-1 0 0,0 0 0,1 1 0,-1 0 0,-1 1 0,1-1 0,0 1 0,-1 0 0,0 0 0,0 1 0,3 2 21,-6-4-19,1-1-1,-1 1 0,0 0 1,0 0-1,0 0 1,0 1-1,-1-1 1,1 0-1,-1 1 1,0-1-1,0 0 1,0 1-1,0 0 1,0-1-1,-1 1 1,0-1-1,0 3 20,0-2 81,-1 1 0,0 0-1,0 0 1,0 0 0,-1 0-1,1-1 1,-1 1-1,0-1 1,-1 1 0,1-1-1,-1 0 1,0 0-81,-3 4 98,0 0 0,-1 0 0,-1 0 0,1-1 0,-1-1 1,-1 1-1,1-1 0,-1-1 0,0 1 0,0-1 0,0-1 0,-1 0-98,-6 2-520,0-2 0,-1 0 0,1-1 0,-1 0 0,1-1 0,-2-1 520,-17-1-2794</inkml:trace>
  <inkml:trace contextRef="#ctx0" brushRef="#br0" timeOffset="22119.797">3261 16498 3808,'17'4'440,"-10"-2"-258,0 0-1,0-1 1,0 0 0,0 0-1,0-1 1,1 0 0,5 0-182,0-2 187,-1 2-118,0-2 1,0 0 0,7-2-70,-16 3-16,1 0 0,-1 0 1,0 0-1,0-1 0,0 1 0,0-1 1,0 0-1,0 0 0,-1 0 0,1 0 1,-1 0-1,1 0 0,-1-1 1,0 1-1,2-3 16,-4 4 21,1 0 1,-1 1-1,0-1 0,1 0 1,-1 0-1,0 0 1,0 0-1,0 0 0,0 0 1,1 0-1,-1 0 0,-1 0 1,1 0-1,0 0 1,0 0-1,0 0 0,0 0 1,-1 0-1,1 0 1,0 0-1,-1 0-21,-12-21 320,8 16-289,-3-6-15,-1 0 0,0 1 1,-1 1-1,0 0 0,-1 0 1,0 1-1,-1 0 0,1 1 1,-2 0-1,1 1 0,-1 0 1,0 1-1,0 1 0,-1 0 0,0 1 1,0 0-1,-8 0-16,17 3 114,0 1-1,0 0 1,0 0 0,0 0-1,-1 0 1,1 1 0,0 0-1,0 0 1,0 1 0,0-1-1,0 1 1,1 0-1,-1 1 1,1-1 0,-1 1-1,1 0 1,0 0 0,0 0-1,-4 3-113,5-3 51,-1 1 0,1-1 1,0 1-1,0 0 0,0 0 0,0 0 0,1 0 0,0 0 0,-1 1 0,2-1 0,-1 1 0,0-1 0,1 1 0,0 0 1,0 0-1,0-1 0,1 1 0,0 0 0,0 0 0,0 0 0,0 1-51,2 5 31,1 0-1,0 0 0,1 0 1,0-1-1,0 0 1,1 1-1,0-2 1,1 1-1,0-1 1,1 0-1,0 0 1,0 0-1,1-1 1,7 5-31,-11-10-14,0 0 1,0 0 0,0-1 0,1 0-1,-1 0 1,1 0 0,0 0 0,-1-1 0,1 0-1,0 0 1,0 0 0,0 0 0,4-1 13,-2 0-94,-1-1 1,1 0 0,0 0 0,-1 0-1,1-1 1,-1 0 0,1 0 0,-1-1-1,3-1 94,5-4-223,-1 0-1,-1 0 1,0-1-1,0-1 0,-1 0 1,0 0-1,0-2 1,5-7 223,59-84-759,-39 50 934,12-10-175,-34 47 122,1 0 0,1 0 0,0 2 0,1 0 0,11-7-122,-12 11 0,1 1 0,14-6 0,-10 6-224,-15 6-73,0 0 0,-1-1-1,1 0 1,1-1 297,-7 5-10,0-1 0,0 1 0,0 0 0,0 0-1,0 0 1,0 0 0,0 0 0,0-1 0,0 1 0,0 0 0,0 0 0,1 0-1,-1 0 1,0-1 0,0 1 0,0 0 0,0 0 0,0 0 0,-1-1-1,1 1 1,0 0 0,0 0 0,0 0 0,0 0 0,0-1 0,0 1 0,0 0-1,0 0 1,0 0 0,0 0 0,0 0 0,-1-1 0,1 1 0,0 0-1,0 0 1,0 0 0,0 0 0,0 0 0,-1 0 0,1 0 0,0 0-1,0 0 1,0-1 0,0 1 10,-7-3-82,5 2 117,-1 1 0,1-1 0,-1 1 0,0 0 0,1 0 0,-1 0 0,1 1 0,-1-1 0,1 0 0,-1 1-1,1 0 1,-1 0 0,1-1 0,0 1 0,-2 1-35,-3 2 482,-1 0-1,1 0 0,-6 5-481,-2 2 610,1 1 1,1 0-1,0 1 0,1 0 0,0 1 0,-7 11-610,8-8 152,1 1 0,0 0 0,2 0 0,0 1 0,1 0 0,1 1 0,0-1 0,2 1 0,0 3-152,3-13-42,0 0 0,1 1 0,0-1 0,1 0 0,0 1 0,0-1 0,1 0 0,1 0 0,2 6 42,-1-2-98,2-1 0,-1 0 1,2 0-1,0 0 0,0-1 0,6 7 98,-8-13-21,0 0 1,0 0-1,1-1 1,-1 1-1,1-1 1,0-1-1,1 1 1,-1-1-1,1 0 1,0 0-1,0-1 1,0 0-1,1 0 1,-1-1-1,1 0 1,-1 0-1,1-1 1,0 0-1,0 0 1,0 0-1,-1-1 1,1-1-1,0 1 1,0-1-1,0-1 1,-1 1-1,1-1 1,-1-1-1,1 1 1,-1-1-1,0-1 1,5-2 20,4-5-11,-1-2 1,0 0-1,-1 0 0,0-2 1,-1 1-1,0-2 0,3-7 11,8-10 291,-2-1-1,-1-2 0,-2 0 0,4-11-290,3-15 217,-4 0 0,3-17-217,-10 24 648,-3-1 0,-2 0 0,-3-1 0,0-36-648,-6 100-35,0 1 0,0 0 1,0-1-1,1 0 0,0 1 0,1 0 35,4 15-4,1 5-43,1-1 0,1-1 0,2 0 0,0 0 0,15 21 47,-19-34 17,17 26 121,1 0 0,5 1-138,-21-29 21,0 0 1,0-1-1,0 0 0,2 0 1,-1-1-1,1-1 1,0 0-1,12 5-21,-18-10 11,5 2-38,0 0 1,0 0 0,1-1 0,1 0 26,-10-4-7,0 1 0,0 0 0,0-1-1,0 0 1,0 0 0,0 0 0,0 0-1,0 0 1,0 0 0,0-1 0,0 0-1,0 1 1,0-1 0,0 0 0,-1 0-1,1-1 1,0 1 0,2-2 7,0-2-13,1 0 1,-1 0-1,0 0 0,-1-1 0,1 0 1,-1 0-1,0 0 0,0-1 1,-1 1-1,0-1 0,0 0 1,-1 0-1,1 0 0,-2 0 1,1 0-1,-1-1 13,0 2-42,0 0 0,-1 0 0,1 0-1,-2 1 1,1-1 0,-1 0 0,1 0 0,-2 0 0,0-4 42,1 7-49,-1-1 0,1 1 0,-1-1 0,1 1 0,-1 0 0,0-1 0,-1 1 0,1 0 0,0 1 0,-1-1 0,0 0 0,0 1 0,1-1 0,-1 1 0,-1-1 49,2 2-3,0 0 0,1 0 0,-1 0 0,0 1 0,0-1 0,1 0-1,-1 1 1,0-1 0,0 1 0,0 0 0,0 0 0,0 0 0,0 0 0,0 0 0,1 0 0,-1 0 0,0 0 0,0 1 0,0-1 0,0 1 0,-1 0 3,-2 1 21,1 0-1,0 1 1,0-1 0,0 1-1,0 0 1,1 0-1,-1 1 1,1-1-21,2-2 9,0 0 1,0 0-1,0 0 1,0 0-1,1 0 1,-1 0-1,0 0 1,1 0-1,-1 0 1,1 0-1,-1 0 0,1 0 1,-1 0-1,1 1 1,0-1-1,0 0 1,-1 0-1,1 0 1,0 0-1,0 1 1,0-1-1,0 1-9,1 0 1,0 0 0,-1-1 0,1 1-1,0-1 1,0 1 0,0-1 0,0 1 0,0-1 0,0 1-1,0-1 1,1 0 0,-1 0 0,0 0 0,1 1-1,7 4-11,0-1 0,0 0 0,1 0 0,-1-1 1,2 1 10,-3-2 42,51 21-48,-28-13 277,0 2-1,-2 1 1,1 1 0,24 19-271,-51-33 64,0 2-1,-1-1 0,1 0 1,-1 0-1,1 1 1,-1 0-1,0-1 0,0 1 1,0 0-1,0 0 1,-1 0-1,1 0 1,-1 0-1,0 0 0,0 1 1,0 1-64,0-2 38,-1 0-1,0 0 1,0 0 0,0 0 0,-1 0 0,1 0 0,-1 0 0,0 0-1,1 0 1,-1 0 0,-1 0 0,1 0 0,0 0 0,-1 0 0,1-1-1,-1 1 1,0-1 0,0 1-38,-8 9 110,0-1 0,0 0 0,-1 0 0,-1-1 0,-3 2-110,8-7-153,1-1 0,-1 1 0,-1-1 0,1 0 0,-1 0 0,0-1-1,0 0 1,0-1 0,0 0 0,-3 1 153,7-3-413,-1 0-1,0 0 1,0 0 0,0-1 0,1 0 0,-1 0-1,0 0 1,1 0 0,-1-1 0,1 0 0,0 1 0,-1-2-1,1 1 1,0 0 0,0-1 0,0 0 0,0 0-1,1 0 1,-1 0 0,1-1 0,-2-2 413,-16-20-3888</inkml:trace>
  <inkml:trace contextRef="#ctx0" brushRef="#br0" timeOffset="22413.308">4029 16065 8960,'43'16'3328,"-10"-16"-2592,37-16-192,-24-6-1440</inkml:trace>
  <inkml:trace contextRef="#ctx0" brushRef="#br0" timeOffset="28088.765">6036 1361 1472,'-48'12'475,"46"-11"-454,1-1 1,-1 1-1,0-1 1,0 1-1,0 0 1,0-1-1,1 1 1,-1 0-1,0 0 1,1 1-1,-1-1 1,1 0 0,-2 1-22,1 1 77,1-3-61,1 0-1,0 1 1,0-1-1,0 0 1,0 0 0,0 1-1,0-1 1,0 0-1,0 0 1,0 1 0,0-1-1,0 0 1,0 0-1,0 1 1,0-1 0,0 0-1,0 0 1,0 1 0,0-1-1,0 0 1,0 0-1,1 1 1,-1-1 0,0 0-1,0 0 1,0 0-1,0 1 1,0-1 0,1 0-1,-1 0 1,0 0-1,0 0 1,0 1 0,1-1-1,-1 0 1,0 0-1,0 0 1,1 0 0,-1 0-1,0 0 1,0 0-16,2 1 31,0-1-1,0 0 1,0 0-1,0 1 1,-1-1 0,1-1-1,0 1 1,0 0 0,0 0-1,-1-1 1,1 1 0,0-1-1,0 1 1,-1-1-1,1 0-30,10-3 112,104-31 1977,13-11-2089,-43 15 454,421-149 1461,-195 61 122,197-110-2037,-484 217 60,355-168 472,697-334-1614,-1027 491-326,-13 3-1968</inkml:trace>
  <inkml:trace contextRef="#ctx0" brushRef="#br0" timeOffset="3.647">736 9812 2304,'-6'-10'444,"4"7"-331,0 1 0,1 0-1,-1 0 1,1-1 0,0 1-1,0-1 1,0 1 0,0-1-1,0 1 1,1-1 0,-1 0 0,1 0-1,-1 1-112,1 0 177,0 1 1,-1-1-1,1 1 0,-1 0 0,0-1 1,0 1-1,1 0 0,-1-1 0,0 1 1,-1 0-178,0-2 783,8 10-646,1 1 10,-1 0-1,-1 0 0,0 0 0,0 1 0,3 9-146,9 15 299,8 14-127,-2 2 1,-2 1-1,2 13-172,-14-36 1,-2 0-1,0 0 1,-2 1 0,-1 0-1,-2 0 1,-1 0 0,0 1-1,-4 17 0,0-21-782,-1 0 0,-1 0 0,-6 15 782,6-22-1461,-4-9-1046</inkml:trace>
  <inkml:trace contextRef="#ctx0" brushRef="#br0" timeOffset="3.647">758 9778 3392,'1'-7'257,"0"0"1,1 1-1,-1-1 1,1 0-1,1 1 1,-1 0-1,1-1 1,0 1-1,3-4-257,0-3 136,0 4-112,-1 1-1,1-1 1,0 1-1,1 0 1,4-3-24,10-14-97,-14 18 97,0 0-1,0 0 1,0 1-1,1 0 0,0 0 1,0 1-1,0 0 1,1 1-1,-1 0 0,1 0 1,7-2 0,-8 3 15,1 1 0,0 0 0,-1 0 1,1 1-1,0 0 0,0 0 0,0 1 1,0 0-1,0 1 0,0 0 0,0 0 0,6 2-15,-3 2-13,0-1 0,0 1 0,-1 1 0,0 0 0,0 1 0,0 0 0,-1 0 0,0 1 0,0 1 0,-1 0 0,0 0 0,0 1 0,-1 0-1,-1 0 1,0 1 0,1 1 13,-1 2 9,1 0 0,-2 0-1,0 1 1,0 0 0,-2 0 0,1 1-1,-2-1 1,0 1 0,-1 0-1,-1 0 1,-1 0 0,0 0-1,-1 0-8,-1 5 38,-2 1-1,-1-1 1,0-1-1,-1 1 1,-2-1-1,0 0 0,-1 0 1,-1-1-1,-7 10-37,-10 12 197,-1-2 0,-2 0 0,-25 22-197,30-35 115,-1-1-1,-1-1 0,-2-2 0,0-1 0,-1-1 0,-32 15-114,33-21-349,1-1-1,-2-1 0,0-2 1,0-1-1,0-2 1,-1-1-1,0-1 1,-5-1 349,5-3-2235</inkml:trace>
  <inkml:trace contextRef="#ctx0" brushRef="#br0" timeOffset="3.647">1784 9839 3904,'-5'-8'1627,"5"8"-1615,0-1 0,0 1-1,0 0 1,0 0-1,0-1 1,-1 1-1,1 0 1,0 0-1,0 0 1,0-1-1,0 1 1,0 0-1,0 0 1,-1 0-1,1-1 1,0 1 0,0 0-1,0 0 1,0 0-1,-1 0 1,1 0-1,0-1 1,0 1-1,0 0 1,-1 0-1,1 0 1,0 0-1,0 0 1,-1 0 0,1 0-1,0 0 1,0 0-1,-1 0 1,1 0-1,0 0 1,0 0-1,0 0 1,-1 0-1,1 0 1,0 0-1,0 0 1,-1 0-1,1 0 1,0 0 0,0 0-1,0 1 1,-1-1-1,1 0-11,-3 1-27,-8 1-110,0 1 1,0 0-1,0 1 0,1 0 0,0 1 0,-5 3 137,12-6-4,0-1-1,0 1 0,-1 0 1,1-1-1,0 0 1,-1 0-1,1 0 0,-1 0 1,-1 0 4,4-1 5,0 0 1,0 0-1,-1 0 1,1 0-1,0 0 1,0 0-1,0 0 1,-1-1-1,1 1 1,0 0-1,0-1 1,0 1-1,0-1 1,0 1-1,0-1 0,0 1 1,0-1-1,0 0 1,0 0-1,0 1 1,0-1-1,0 0 1,1 0-1,-1 0 1,0 0-1,1 0 1,-1 0-1,0 0-5,0-3-1,-1 1 0,0 0 0,0 0-1,0 0 1,-1 0 0,1 0 0,-1 1 0,1-1 0,-1 1-1,0 0 1,0-1 0,0 1 0,0 0 0,0 1-1,-1-1 1,1 1 0,0-1 0,-1 1 0,1 0 0,-1 0-1,1 1 1,-2-1 1,-2 0 22,-1 1 1,1 0-1,0 1 0,-1-1 1,1 1-1,0 1 0,0-1 1,0 1-1,0 0 0,-6 3-22,-2 2 95,1 0 0,-1 1-1,1 0 1,1 1 0,-1 1-1,2 0 1,-1 1 0,-9 12-95,14-15 4,1 0 1,0 0-1,1 1 1,0 0 0,1 1-1,0-1 1,0 1-1,1 0 1,0 0-1,1 1 1,0-1 0,0 1-1,1 0 1,1 0-5,1-4-20,0 0-1,1 0 1,-1 0 0,2 0 0,-1 0 0,1 0-1,0 0 1,0 0 0,1-1 0,0 1 0,0-1-1,1 1 1,-1-1 0,1 0 0,1-1 20,2 5-4,0-1 1,1 0-1,0-1 1,1 0 0,0-1-1,0 1 1,1-2-1,8 6 4,-7-6 14,0-1 0,0 0 0,1-1 0,-1 0 0,1 0 0,0-1 0,0-1 0,1 0 0,-1-1 0,0 0 0,0-1 0,1 0 0,-1-1 0,0-1 0,1 1 0,-1-2 0,0 0 0,0 0 0,-1-1 0,1-1 0,-1 0 0,0 0 0,0-1 0,1-2-14,-3 2 80,0-1 1,-1-1-1,0 1 0,0-1 0,0-1 0,-1 1 1,-1-1-1,1-1 0,-1 1 0,-1-1 1,0 0-1,0 0 0,-1-1 0,-1 1 0,1-1 1,-2 0-1,1-2-80,3-25 248,-2-1 0,-2 1 0,-2 0 0,-1-15-248,0 26 44,-8-169 1465,-12-25-1509,19 190-5,1-23 5,1 56-11,1 0-1,-1-1 1,1 1-1,-1-1 1,1 1-1,-1-1 1,1 1-1,0-1 1,0 0 0,0 1 11,4 9-67,27 84 105,-5 2 0,3 36-38,3 11-23,33 138-111,14 57-175,-66-282-477,-2 1 0,-3 1 0,-3 0 0,-2 0 0,-3 18 786,-2-54-973,0-1-1,-2 1 1,-1-1 0,-4 14 973,0-18-1083</inkml:trace>
  <inkml:trace contextRef="#ctx0" brushRef="#br0" timeOffset="3.647">1766 9870 4224,'-1'-3'121,"-1"0"0,1-1 0,0 1 0,0-1 0,0 1 0,1-1 0,-1 1 0,1-1 0,0 1 0,0-1-1,0 0 1,0 1 0,1-1 0,-1 1 0,1-1 0,0 1 0,0-1 0,0 1 0,1-1 0,-1 1 0,1 0 0,2-3-121,16-32 304,-13 23-330,1 0-1,0 0 1,1 1-1,1 1 1,8-10 26,-15 20-6,0 0-1,0 0 1,0 0-1,0 1 1,0 0-1,1-1 1,0 1-1,-1 0 1,1 1 0,0-1-1,0 1 1,-1-1-1,1 1 1,0 0-1,1 1 1,-1-1-1,0 1 1,0 0-1,0 0 1,0 0 0,0 0-1,0 1 1,0-1-1,0 1 1,2 1 6,2 0-14,1 1 1,-1 1-1,-1-1 1,1 1-1,0 1 0,-1-1 1,0 1-1,0 1 1,0-1-1,-1 1 1,0 0-1,0 0 1,3 5 13,-2-1 14,0 0 1,-1 0 0,0 0 0,-1 1 0,0 0 0,-1 0-1,0 1 1,0-1 0,0 7-15,-3-12 14,0 1 0,-1 0 1,1 0-1,-1-1 0,-1 1 0,1 0 0,-1-1 0,0 1 1,-1 0-1,1-1 0,-1 1 0,-1-1 0,1 0 0,-1 0 1,0 0-1,-1 0 0,1 0 0,-1-1 0,0 1 0,0-1 1,-1 0-1,-2 2-14,-8 6-147,1-1 1,-2 0-1,1-1 0,-1-1 1,-1-1-1,0 0 0,-7 2 147,-23 9-538</inkml:trace>
  <inkml:trace contextRef="#ctx0" brushRef="#br0" timeOffset="3.647">1176 10095 2816,'0'-1'80,"0"1"0,0-1 0,1 0 1,-1 1-1,0-1 0,1 1 0,-1-1 0,1 1 1,-1-1-1,0 1 0,1-1 0,-1 1 0,1-1 0,0 1 1,-1-1-1,1 1 0,-1 0 0,1-1 0,0 1 0,0 0-80,16-8 490,-13 7-242,0-1-189,1 0 0,-1-1 0,0 1 0,0-1 0,0 0 0,0 0 0,0 0 0,-1-1-1,3-2-58,28-38 46,-14 16-19,13-15 340,41-51 358,-59 78-699,1-1-1,0 2 1,1 0-1,7-3-25,19-20-762,-39 34-255,-7 4-1500,0 0 1395,3 0 130</inkml:trace>
  <inkml:trace contextRef="#ctx0" brushRef="#br0" timeOffset="3.647">1430 9934 2816,'8'-2'233,"5"-1"194,0 0 0,0 0 0,0 2 0,9-1-427,-17 2 22,1 0 0,-1 1 0,0 0 0,0 0 0,0 0 0,0 0 0,0 1 0,-1 0 0,1 0 0,0 0 0,-1 0 0,1 1 0,-1 0-1,0 0 1,0 0 0,0 0 0,0 1 0,-1 0 0,1 0 0,-1 0 0,0 0 0,0 0 0,-1 0 0,1 1 0,-1-1 0,2 5-22,-4-7 66,1 1 0,-1-1 0,0 0 0,0 0 0,0 1 0,0-1 0,0 0 0,0 0 0,-1 1 0,1-1 0,-1 0 0,0 0 0,1 0 0,-1 0 0,0 0 1,0 0-1,-1 2-66,-2 1 65,1 0 0,-1-1 1,1 1-1,-1-1 0,0 0 0,-2 1-65,-3 3-80,-1-1-1,0 0 0,0 0 0,-1-1 0,0-1 0,-2 1 81,-40 14-1429</inkml:trace>
  <inkml:trace contextRef="#ctx0" brushRef="#br0" timeOffset="3.647">1981 9116 3712,'1'-10'280,"-1"4"-93,1 0 0,-1 0 0,1 0 0,0 1 0,1-1 0,-1 0 0,1 1-1,0-1 1,2-1-187,-4 7 21,1-1 0,-1 0 0,1 1 0,0-1-1,-1 1 1,1-1 0,0 1 0,0-1-1,-1 1 1,1-1 0,0 1 0,0 0 0,0 0-1,0-1 1,0 1 0,-1 0 0,1 0-1,0 0 1,0 0 0,0 0 0,0 0 0,0 0-1,0 0 1,-1 0 0,1 0 0,0 1-1,0-1-20,1 0-16,1 1-1,-1 0 0,0 0 1,0-1-1,1 1 0,-1 0 1,0 1-1,0-1 0,2 2 17,0 1 1,0 1 0,1 0 1,-2 1-1,1-1 0,-1 1 0,1 0 0,-2-1 0,2 4-1,6 12 12,19 37-40,-2 2 28,0 2-68,-2-3 93,-2 2-1,-3 0 0,4 32-24,32 190-1387,-41-196-242,-7-42 2</inkml:trace>
  <inkml:trace contextRef="#ctx0" brushRef="#br0" timeOffset="3.647">2663 9484 1408,'-6'-6'333,"-6"0"1835,9 5-2126,1 0-1,0 1 1,-1-1 0,1 1-1,-1 0 1,1 0 0,-1 0-1,1 0 1,0 0 0,-1 0-1,1 1 1,-1-1-1,1 1 1,0 0 0,-1 0-1,1 0 1,0 0 0,0 0-1,0 0 1,0 0 0,0 1-1,0-1 1,0 1-1,0 0 1,0-1 0,1 1-1,-1 0-41,-3 4 56,0 1 0,0-1 0,0 1 0,1 0-1,0 0 1,1 0 0,-2 5-56,1 2 37,1-1 0,0 1-1,0 0 1,2 0 0,0 0 0,0 0 0,2 0 0,0 0 0,0 0 0,1 0 0,1-1-1,0 3-36,0-8-4,0 1-1,1-1 1,0 0-1,0 0 1,0 0-1,1-1 1,0 1-1,1-1 1,2 2 4,0 0 36,2 0 0,-1 0 0,1-1 0,0 0 0,1 0 0,1-1-36,-7-4 100,0 0 0,0 0-1,1-1 1,-1 0 0,1 0-1,0-1 1,0 1-1,-1-1 1,1 0 0,0-1-1,0 1 1,5-1-100,-8-1 76,0 1-1,0-1 1,1 1 0,-1-1 0,0 0-1,0 0 1,0 0 0,-1-1 0,1 1-1,0-1 1,0 1 0,-1-1-1,1 0 1,-1 0 0,1 0 0,-1-1-1,0 1 1,0 0 0,0-1 0,0 0-1,0 1 1,-1-1 0,1 0 0,-1 0-76,2-5 71,0 0 0,-1 0 1,-1 1-1,1-1 0,-1 0 1,-1 0-1,0 0 0,0 0 1,0 0-1,-1 0 0,0 0 1,-1-1-72,-2-12 205,-1 0 0,0 0 1,-9-17-206,8 23-292,0 1-1,-2 0 1,1 0 0,-2 1 0,0 0 0,0 0 0,-1 1-1,-4-3 293,9 10-195,-1-1 0,0 1-1,0 0 1,0 1 0,-1-1-1,0 1 1,0 1-1,0-1 1,0 1 0,0 0-1,-1 1 1,1 0 0,-1 0-1,0 1 1,1 0 0,-1 0-1,-2 0 196,7 1-225,-1 1-1,1-1 1,0 0-1,0 1 1,0 0-1,0-1 1,0 2 225,-16 8-1851</inkml:trace>
  <inkml:trace contextRef="#ctx0" brushRef="#br0" timeOffset="3.647">2650 9651 2816,'3'-1'115,"-1"1"0,1-1 0,0 1 0,-1-1 0,1 0 0,0 0 0,-1 0 0,1 0 0,-1-1 0,0 1 0,1-1 0,-1 1 0,0-1-1,0 0 1,1-1-115,6-6-87,0-1 0,5-7 87,-9 12 34,15-20-20,5-5 121,7-15-135,-26 37-17,0-1 0,0 1 0,1 1 0,0-1 0,1 1 0,-1 0 0,1 1 0,1 0 0,-1 0 0,10-4 17,-18 10 7,1 0 1,-1 0 0,0 0 0,1 0-1,-1 0 1,0 0 0,1 0 0,-1 0 0,1 0-1,-1 1 1,0-1 0,1 0 0,-1 0-1,0 0 1,1 1 0,-1-1 0,0 0-1,0 0 1,1 1 0,-1-1 0,0 0 0,0 0-1,1 1 1,-1-1 0,0 0 0,0 1-1,0-1 1,0 1 0,1-1 0,-1 0-8,5 12 193,-5-11-166,2 5 43,-1 1 1,0 0-1,0 0 1,0 0 0,-1 5-71,3 21 36,-1-22-20,5 26-6,-6-35-9,-1 0 0,1 0-1,0-1 1,-1 1 0,1 0-1,0-1 1,0 1 0,0-1-1,0 1 1,0-1 0,1 0-1,-1 1 1,0-1 0,1 0-1,-1 0 1,1 0 0,0 1-1,-1-2 3,1 0 0,-1 0 1,0 0-1,0 0 1,0 0-1,0-1 1,0 1-1,0 0 1,0-1-1,0 1 1,0 0-1,1-1 0,-2 0 1,1 1-1,0-1 1,0 1-1,0-1 1,0 0-1,0 0 1,0 0-1,-1 1 1,1-1-1,0 0 1,-1 0-1,1-1-3,18-25 68,-13 11 310,-1 1-1,0-1 1,2-14-378,4-11 1182,-7 26-561,-1 0 0,0-1 0,-1-6-621,0 11 131,3-16 49,-2 18-254,-3 9 70,0 0 1,0-1 0,0 1 0,1 0 0,-1 0 0,0 0 0,0 0 0,0 0 0,0 0 0,0 0 0,0 0 0,0 0 0,0 0 0,0 0 0,0 0 0,0 0 0,0 0 0,0 0 0,0 0 0,0 0 0,0-1 0,0 1 0,1 0 0,-1 0 0,0 0 0,0 0 0,0 0 0,0 0 0,0 0 0,0 0 0,0 0 0,0 0 0,0 0 0,0 0 0,0 0 0,1 0 0,-1 0 0,0 0 0,0 0 0,0 0 0,0 1 0,0-1 0,0 0-1,0 0 1,0 0 0,0 0 0,0 0 0,0 0 0,0 0 0,0 0 0,0 0 0,0 0 0,1 0 0,-1 0 0,0 0 0,0 0 0,0 0 0,0 0 0,0 1 0,0-1 0,0 0 0,0 0 0,0 0 3,7 16-18,-1 1 0,0 0-1,2 14 19,6 16-68,27 63 7,5-2 0,19 26 61,-29-55 66,-3 2 1,6 35-67,-19-52 23,-3 0 0,3 36-23,-14-57-45,-1-1 0,-2 1 0,-3 0 1,-2 22 44,0-43 30,-1-2 0,-1 1 0,-1 0 0,0-1 1,-2 0-1,0 0 0,-1 0 0,-1-1 0,-5 5-30,8-13 56,-1-1-1,0 0 0,0 0 1,-1-1-1,-1 0 0,1 0 1,-1-1-1,-1 0 1,0-1-1,0 0 0,0 0 1,-1-1-1,0-1 0,0 0 1,0 0-1,-9 2-55,6-4 155,-1 0 1,0 0-1,1-2 1,-1 0-1,0 0 1,0-2-1,0 0 0,0 0 1,0-1-1,1-1 1,-1-1-1,1 0 1,0 0-1,0-2 0,0 0 1,1 0-1,0-1 1,0-1-1,0 0 0,1-1 1,1 0-1,-1-1 1,2 0-1,-1-1 1,1 0-1,1-1 0,0 0 1,1 0-1,0-1 1,1 0-1,0 0 1,1-1-1,0 0 0,2 0 1,-2-7-156,1-2-66,1 1-1,2-1 1,0 0 0,1 0-1,1 0 1,2 0 0,0 0-1,1 0 1,2 1 0,0-1 66,4-8-236,1 0 1,1 1 0,2 0 0,1 1 0,1 0 0,2 1 0,2 0 235,21-27-937,2 1 1,2 3 0,32-27 936,23-13-3655,44-28 3655,51-30-3920</inkml:trace>
  <inkml:trace contextRef="#ctx0" brushRef="#br0" timeOffset="3.647">3400 8721 1056,'5'5'343,"-4"-4"-263,0 1 0,0-1 0,1 1-1,-1-1 1,1 0 0,-1 0 0,1 0 0,0 0 0,-1 0 0,1 0 0,0 0 0,-1-1 0,1 1 0,0-1 0,0 1-1,0-1 1,0 0 0,0 1 0,1-1-80,10 0 125,0 0 1,0 0-1,0-1 0,0-1 0,0 0 0,0-1 1,0-1-1,-1 0 0,4-2-125,25-10 554,-1-3 0,5-4-554,110-59 752,-103 55-719,-2-2-1,-1-3 1,-2-2 0,-1-1 0,-2-3-1,-2-2 1,33-39-33,-5 0 516,36-56-516,-72 87 226,-3-1 1,-2-2-1,17-42-226,-22 38 338,-3 0 0,-3-2 0,-2 0 0,-3-1 0,0-16-338,1-33 159,-5 0 1,-5-1-1,-4 1 0,-5-1 0,-5 1 0,-11-42-159,-18-38 485,-7 3 1,-19-30-486,-69-139 698,108 294-580,-3 2-1,-2 1 0,-2 2 1,-6-3-118,-159-199 463,168 219-452,-22-26 169,-56-51-180,76 84 39,-1 2 0,-1 1 0,-2 2 0,-18-10-39,43 29-18,0 0 0,-1 0 0,0 1 0,0 1 0,0 0-1,0 0 1,0 1 0,-1 1 0,0 0 0,-5 1 18,0-1-72,16 1 63,0 1 0,0-1 0,1 1 0,-1 0 0,0 0 0,0 0 0,1 0 0,-1 0 1,0 0-1,0 0 0,0 1 0,1-1 0,-1 0 0,0 1 0,1 0 0,-1-1 0,0 1 0,1 0 0,-1 0 0,-1 1 9,3-2-266,0 0-33,0 0-320,0 0-101,0 0-901,-1 1 1429,1-1 1,0 0-1,0 0 0,-1 0 0,1 1 1,0-1-1,0 0 0,-1 0 0,1 0 0,0 0 1,-1 0-1,1 0 0,0 0 0,-1 0 1,1 1-1,0-1 0,0 0 0,-1 0 1,1 0-1,0-1 0,-1 1 0,1 0 1,0 0-1,-1 0 0,1 0 0,0 0 1,0 0-1,-1 0 0,1 0 0,0-1 1,-1 1 191,0 0-456,-6-1-1117</inkml:trace>
  <inkml:trace contextRef="#ctx0" brushRef="#br0" timeOffset="3.647">3546 4776 3072,'-23'-2'1626,"19"1"-1542,1 1 0,-1-1 0,1 1 0,0 0 0,-1 0 0,1 0 0,-1 0 0,1 1 0,-1 0 0,1-1 0,0 1 0,-1 0 0,1 0 0,0 1 0,0-1 0,-3 3-84,-3 2 117,0 1-1,0 1 1,1 0-1,0 0 1,0 0-1,-5 9-116,-60 90 761,17-21-973,42-70-241,2-4-1168</inkml:trace>
  <inkml:trace contextRef="#ctx0" brushRef="#br0" timeOffset="3.647">3503 4737 5056,'13'-22'1888,"8"30"-1472,4-16-128,-7 0 288,9 8-384,6-3 0,10 3-128,10 0-64,7-8 32,-1 5-2304,-2-13 1248,-1-3-2048</inkml:trace>
  <inkml:trace contextRef="#ctx0" brushRef="#br0" timeOffset="3.647">887 3007 3072,'0'-2'105,"-1"0"0,0 0 0,0 1 0,0-1 0,0 0 0,0 1 0,0-1 0,0 0 0,0 1 0,-1-1 0,1 1 0,-1 0 0,0-1-105,1 1 99,0 0-1,0-1 1,0 1-1,1 0 1,-1 0-1,1-1 1,-1 1-1,1 0 1,-1-1-1,1 1 1,0 0-1,-1-1 1,1 1-1,0 0 1,0-2-99,0 2 21,0 0-1,0 0 1,0 1 0,0-1-1,0 0 1,0 0 0,0 0-1,0 1 1,0-1 0,0 0 0,0 0-1,1 0 1,-1 1 0,0-1-1,1 0 1,-1 0 0,1 1 0,-1-1-1,0 0 1,1 1 0,0-1-1,-1 0 1,1 1 0,-1-1-1,1 1 1,0-1-21,0 1-16,1 0 0,0 0 0,0 0 0,0 0 1,0 1-1,-1-1 0,1 0 0,0 1 0,0-1 0,-1 1 0,1 0 0,0-1 0,-1 1 0,1 0 0,-1 0 0,1 0 1,-1 0-1,1 0 0,-1 1 0,2 0 16,28 31 22,-26-28-35,18 24-43,0 2 1,14 27 55,6 10 41,86 110-702,-86-123-560</inkml:trace>
  <inkml:trace contextRef="#ctx0" brushRef="#br0" timeOffset="3.647">754 3026 3904,'-8'0'1440,"8"0"-1120,0 0-96,0 0 256,8-3-320,1-5 0,4 0-96,3-7-192,11-4 64,3-5-256,4-11 192,5-3-864,8-6 544,0-7-1408,6 9 1024,-7 4-320</inkml:trace>
  <inkml:trace contextRef="#ctx0" brushRef="#br0" timeOffset="3.647">1090 3214 2720,'-8'3'1024,"11"-3"-800,2 0-64,-5 0 416,9-3-352,4-8 128,4-8-224,12-5-64,11-10-32,3-1-1312</inkml:trace>
  <inkml:trace contextRef="#ctx0" brushRef="#br0" timeOffset="3.647">1857 2663 2080,'-3'-6'231,"1"0"-49,-1 1 0,0 1-1,1-1 1,-2 0 0,1 1 0,-2-2-182,5 5 35,-1 0-1,0 0 1,0 1 0,0-1 0,0 0-1,0 1 1,0-1 0,0 0 0,0 1-1,0 0 1,0-1 0,0 1 0,0-1 0,0 1-1,0 0 1,0 0 0,0 0 0,-1 0-1,1 0 1,0 0 0,0 0 0,0 0-1,0 0 1,0 0 0,-1 0 0,1 1 0,0-1-1,0 1 1,0-1 0,0 0 0,0 1-1,0 0 1,-1 0-35,-2 2 16,0 1-1,0-1 1,0 1 0,0 0-1,1 0 1,-1 0-1,1 1 1,0-1 0,1 1-1,-1 0 1,0 1-16,-3 8 97,0 1 1,1-1-1,-1 6-97,1-2 12,1 0 0,1 0-1,1 1 1,1-1 0,0 0-1,1 1 1,1-1 0,3 18-12,-2-28 1,0 0 0,0 1 0,1-1 1,0 0-1,0 0 0,1 0 1,0 0-1,1-1 0,1 2-1,-3-4 0,2 0 0,-1 0 1,1-1-1,-1 1 0,1-1 0,1 0 0,-1-1 0,0 1 0,1-1 0,0 0 1,0 0-1,0-1 0,0 1 0,2-1 40,0 0 0,0 0-1,0-1 1,0 0 0,0 0 0,0-1 0,0 0 0,0 0-1,0-1 1,0 0 0,0 0 0,0-1 0,0 0-1,-1 0 1,1-1 0,2-1-40,-2 0 73,1-1-1,0 0 0,-1 0 1,0-1-1,0 0 1,-1 0-1,1-1 0,-1 0 1,-1 0-1,0-1 1,0 0-1,0 0 0,1-2-72,-5 4 97,1 0-1,-1 1 1,0-1-1,-1 0 0,1 0 1,-1 0-1,0 0 1,-1 0-1,1-1 0,-1 1 1,0 0-1,-1 0 0,0 0 1,0 0-1,0 0 1,-1-4-97,-3-7 91,-1 0 1,-1 0-1,0 1 1,-1 0-1,-3-4-91,0 2-54,0 0-1,-1 1 1,-1 0-1,-1 1 0,0 0 1,-14-10 54,21 20-272,0 0 1,0 1-1,-1 0 1,0 0-1,0 0 1,0 1-1,0 0 1,-1 1-1,1 0 1,-1 0-1,0 1 1,0 0-1,0 0 1,0 1-1,0 1 1,-8-1 271,-14 5-2139</inkml:trace>
  <inkml:trace contextRef="#ctx0" brushRef="#br0" timeOffset="3.647">2314 2249 2720,'1'-2'1125,"-6"4"-773,4-2 96,5 8-112,-3-2-312,0-1-1,0 1 1,-1 0 0,0 0-1,0 0 1,-1 0-1,1-1 1,-2 6-24,-2 24 78,4 3-79,2-1 0,2 0 0,5 23 1,-5-40 2,1-1 0,1 0 0,1 0 0,0-1 0,1 0 0,2 0 0,6 10-2,-14-25-1,-1-1 1,0 0 0,1 1-1,0-1 1,0 0 0,0 0-1,0 0 1,0-1 0,0 1 0,0 0-1,0-1 1,1 1 0,-1-1-1,0 0 1,1 0 0,-1 0 0,1 0-1,0 0 1,-1 0 0,1-1-1,0 0 1,-1 1 0,1-1 0,0 0-1,0 0 1,-1 0 0,1-1-1,0 1 1,-1-1 0,1 1 0,0-1-1,-1 0 1,1 0 0,-1 0-1,1 0 1,-1-1 0,2 0 0,-1-1 15,1 0-1,-1 0 1,0-1 0,1 1-1,-2-1 1,1 0 0,0 0-1,-1 0 1,0 0 0,0-1-1,0 1 1,0-1 0,-1 1-1,1-4-14,2-6 88,-1-1-1,-1 0 0,0 0 0,-1 0-87,1-76 749,2-24 145,-4 113-897,0-1 0,1 1 0,-1 0 0,1 0 0,-1-1 0,1 1 0,0 0-1,0 0 1,0 0 0,0 0 0,0 0 0,0 0 0,1-1 3,-2 3-3,1 0 0,-1-1 0,0 1 0,1-1 0,-1 1 0,1 0 0,-1 0 1,1-1-1,0 1 0,-1 0 0,1 0 0,-1-1 0,1 1 0,-1 0 0,1 0 0,-1 0 0,1 0 0,0 0 0,-1 0 0,1 0 3,0 0-2,1 1-1,-1-1 1,0 0-1,0 1 1,0-1 0,1 1-1,-1 0 1,0-1-1,0 1 1,0 0 0,0 0-1,1 0 3,11 13-39,0-1 0,-1 2 0,10 13 39,-11-13-44,0 0 0,1-1 0,1-1 0,1 1 44,-6-6-56,-5-5 48,0 0 0,1 0-1,-1-1 1,1 1 0,1 0 8,-4-2-7,0-1 0,0 1-1,0-1 1,0 1 0,0-1 0,1 0-1,-1 0 1,0 1 0,0-1 0,0 0-1,0 0 1,1 0 0,-1 0 0,0 0-1,0-1 1,0 1 0,0 0 0,0 0 0,1-1-1,-1 1 1,0-1 0,0 1 7,6-5 20,0 0-1,-1 0 1,1 0 0,-1 0 0,-1-1 0,1 0-1,-1 0 1,0-1 0,0 0 0,-1 0 0,4-6-20,1-5 42,-1 0 1,0-1 0,-1 0 0,0-4-43,2-17 710,-5 24-184,0 0 0,1 0 0,1-1-526,-6 16-9,1 0 0,0-1 0,-1 1 0,1 0 0,0 0 0,0-1 0,-1 1 0,1 0 0,0 0 0,0 0 0,0 0 0,1 0 9,-2 1-9,1-1 1,-1 1-1,1 0 0,0-1 1,-1 1-1,1 0 0,-1 0 1,1 0-1,-1 0 1,1 0-1,0 0 0,-1-1 1,1 1-1,0 1 0,-1-1 1,1 0-1,-1 0 0,1 0 1,0 0-1,-1 0 9,3 2-37,0-1 1,0 1-1,0 0 0,-1 0 0,1 0 0,0 0 1,-1 0-1,2 3 37,11 8 26,-3-5-21,0-1 1,1 0 0,0 0 0,9 1-6,-15-5 25,0-1 0,0 0 1,0 0-1,0-1 0,1 0 0,-1 0 1,1-1-1,-1 0 0,7 0-25,-10-1 27,0 0-1,-1 0 1,1 0-1,0-1 1,-1 1-1,1-1 1,-1 0-1,0 0 0,1 0 1,-1 0-1,0 0-26,34-33-121,-4 5-182,-19 19 390,-3 4-28,-1-1 0,-1 0 0,6-6-59,-12 11 13,0 0 0,0-1-1,-1 0 1,1 1 0,-1-1-1,0 0 1,0 0 0,0 0-1,-1-1 1,0 1-1,1 0 1,-1-2-13,0-4 30,0-1 0,0 1 0,-1-1 0,-1 1 0,0-1 0,0 1 0,-1 0 0,0-1 0,-1 1 1,0 0-1,-2-3-30,-7-16 23,-2 0 0,-1 1 0,-2-3-23,11 22 4,0 0-1,0 1 1,0-1-1,-1 1 1,0 0-1,-5-4-3,9 10-9,1 0-1,-1 0 1,1 0 0,-1 1-1,1-1 1,-1 0 0,0 1 0,0 0-1,0 0 1,0 0 0,0 0-1,0 0 1,0 1 0,0-1-1,0 1 1,-1 0 0,1 0-1,0 0 1,0 0 0,0 0-1,0 1 1,0 0 0,0-1-1,-2 2 10,0 0-24,0 1 1,0 0-1,0 0 0,0 0 0,1 1 0,-1-1 0,1 1 0,0 0 0,0 1 1,1-1-1,-2 2 24,1 0-14,0 0 0,0 0-1,0 0 1,1 0 0,0 1 0,1-1 0,-1 1 0,1 0 0,0 0 14,2-5 0,0-1 1,-1 1-1,1-1 1,0 1-1,0-1 1,0 1-1,0-1 1,0 1-1,0-1 1,0 1-1,1-1 0,-1 1 1,1-1-1,-1 1 1,1-1-1,-1 1 1,1-1-1,0 0 1,-1 1-1,1-1 0,0 0 1,0 0-1,0 0 1,0 1-1,0-1 1,1 0-1,-1 0 1,0-1-1,0 1 0,1 0 1,-1 0-1,0 0 1,1-1-1,-1 1 1,1-1-1,-1 1 0,7 1 6,0-1 0,0 0 0,0 0 0,0 0 0,0-1 0,3 0-6,-4-1 7,1 1-23,19 0 36,1 0 1,-1 2-1,0 1 0,0 1 0,16 4-20,-38-6 4,0 0-1,0 0 1,-1 0 0,1 0 0,0 1-1,-1 0 1,0 0 0,1 0-1,-1 1 1,0-1 0,-1 1-1,1 0 1,-1 0 0,1 0 0,-1 0-1,-1 1 1,1-1 0,0 1-1,-1 0 1,0 0 0,0-1 0,-1 2-1,1-1 1,-1 0 0,0 0-1,-1 0 1,1 0 0,-1 1-1,0-1 1,0 0 0,-1 1 0,1-1-1,-1 0 1,0 0 0,-1 0-1,1 1-3,-4 5 37,-1 1 0,0-1-1,0 0 1,-1 0-1,0-1 1,-1 0-1,-3 3-36,-14 14-821,-25 20 821,41-38-874,-1-1 1,0-1-1,-1 1 1,1-2-1,-3 2 874,12-8-147,0 1 0,0-1 0,0 1-1,0-1 1,0 0 0,0 1 0,0-1 0,0 0-1,0 0 1,0 0 0,0 0 0,0 0 0,-1 0-1,1 0 1,0 0 147,0 0-85,1-1-1,-1 1 0,1 0 1,-1-1-1,1 1 0,-1 0 1,1-1-1,0 1 1,-1-1-1,1 1 0,-1-1 1,1 1-1,0-1 0,0 1 1,-1-1-1,1 0 1,0 1-1,0-1 86</inkml:trace>
  <inkml:trace contextRef="#ctx0" brushRef="#br0" timeOffset="3.647">4269 1276 2400,'0'0'25,"0"0"0,0 0 1,0-1-1,0 1 0,0 0 1,0 0-1,-1 0 0,1 0 0,0 0 1,0-1-1,0 1 0,0 0 0,0 0 1,0 0-1,-1 0 0,1 0 0,0 0 1,0-1-1,0 1 0,0 0 0,-1 0 1,1 0-1,0 0 0,0 0 0,0 0 1,-1 0-1,1 0 0,0 0 1,0 0-1,0 0 0,-1 0 0,1 0 1,0 0-1,0 0 0,0 0 0,0 0 1,-1 0-1,1 0 0,0 0 0,0 1 1,0-1-1,-1 0-25,-9 9 662,-14 20-117,17-19-456,-101 127 619,84-105-563,12-17-125,2 0 0,0 1-1,0 1-19,7-12-4,0 1-1,1-1 1,0 0-1,0 1 1,0 0 0,1-1-1,0 1 1,0 0-1,0 0 1,1 0-1,0 0 1,0 0 4,0-5-3,0 0-1,1 0 1,-1 0 0,0 0 0,0 0 0,1 0-1,-1 0 1,1 1 0,-1-1 0,1 0-1,-1 0 1,1 0 0,0-1 0,-1 1 0,1 0-1,0 0 1,0 0 0,0 0 0,0-1 0,0 1-1,0 0 1,0-1 0,0 1 0,0-1 3,1 1-8,0 0 1,1 0 0,-1-1 0,0 1-1,0-1 1,1 0 0,-1 0-1,0 0 1,1 0 0,-1 0-1,0 0 1,2-1 7,-1 1-1,0-1 0,0 0-1,0 0 1,1 0 0,-1-1-1,0 1 1,-1-1 0,1 1-1,0-1 2,-1 1 9,-1 0 0,0 0 0,0 0 0,0 0-1,0 0 1,0 0 0,0 0 0,0-1 0,0 1-1,0 0 1,0-1 0,-1 1 0,1 0 0,0-1 0,-1 1-1,0-1 1,1 0-9,-1 0 30,0 0 0,-1 1-1,1-1 1,-1 0 0,1 1 0,-1-1-1,0 0 1,1 1 0,-1-1 0,0 1-1,0-1 1,0 1 0,0 0-1,-1-1 1,1 1 0,0 0 0,0 0-1,-1 0 1,1 0-30,-30-22 750,28 21-700,-7-4 161,-1 1 0,1 0-1,-1 1 1,-5-2-211,-7-2 149,-13-2-53,30 9-108,-1 0-1,1-1 0,0 1 0,0-2 0,0 1 13,6 2-7,-1-1 1,1 1-1,0 0 0,-1-1 0,1 1 0,0 0 0,-1-1 0,1 1 0,0-1 0,-1 1 0,1-1 0,0 1 0,0 0 0,-1-1 1,1 1-1,0-1 0,0 1 0,0-1 0,0 1 0,0-1 0,0 1 0,0-1 0,0 1 0,0-1 0,0 0 0,0 1 0,0-1 0,0 1 1,0-1-1,0 1 0,1-1 0,-1 1 0,0 0 0,0-1 7,9-15-143,-2 7 109,1 0 0,0 0 0,1 1 0,-1 1 0,1-1 0,1 1 0,0 1 0,0 0 0,0 0 0,0 1 0,5-2 34,-13 6-2,1 0 0,-1 1-1,1-1 1,-1 0-1,1 1 1,-1-1 0,1 1-1,-1 0 1,1 0-1,-1 0 1,1 0 0,-1 0-1,1 1 1,-1-1-1,1 1 1,-1-1 0,1 1-1,-1 0 1,0 0 2,1 1-6,0 0 0,0 0 1,0 0-1,0 0 0,-1 1 0,1-1 1,-1 1-1,0-1 0,0 1 0,0 0 1,0 0-1,1 2 6,3 8 2,0 1-1,-1 0 1,-1 0-1,0 1 1,1 12-2,27 178-153,-16-86 284,-8-63-74,-5-24-117,2 0 1,1-1 0,2 1-1,10 26 60,-16-53 8,0 1 0,1-1 0,0 1 0,0-1 1,0 0-1,0 0 0,1-1 0,2 3-8,-4-5 8,-1-1 0,1 0 0,-1 0 0,1 0 0,-1 0 0,1 0 0,-1 0 0,1-1 0,0 1 0,0 0 1,-1-1-1,1 0 0,0 1 0,0-1 0,0 0 0,-1 0 0,1 0 0,0 0 0,0 0 0,0 0 0,-1 0 0,1-1 0,0 1 0,0-1 1,-1 1-1,1-1 0,0 0 0,-1 0 0,2 0-8,10-7 1,-1 1 0,-1-2 0,1 0 1,-1 0-1,-1-1 0,0 0 0,0-1 0,-1 0 0,5-7-1,-11 13 12,-1 1-1,0-1 0,0 1 0,0-1 0,0 0 0,-1 0 0,1 0 0,-1 0 0,-1 0 0,1-3-11,-1 6 3,0 0-1,1 1 1,-1-1-1,-1 0 1,1 1-1,0-1 1,0 1 0,-1-1-1,1 0 1,-1 1-1,1-1 1,-1 1-1,0-1 1,1 1-1,-1-1 1,0 1-1,0-1 1,0 1 0,0 0-1,0 0 1,0 0-1,-1-1 1,1 1-1,0 0 1,-1 0-1,1 1 1,-1-1-1,1 0 1,-1 0 0,1 1-1,-1-1 1,1 1-1,-1-1 1,0 1-3,-4-1 6,1 0 0,-1 1-1,0 0 1,0 0 0,1 0 0,-1 1 0,0 0 0,1 0 0,-1 0 0,1 1 0,-1 0-6,-13 5 74,0 1 1,-9 6-75,-22 9 138,30-15-18,12-4-48,0-1 0,0 0 0,-1-1 0,1 0 0,-5 0-72,13-2 2,-1 1 1,1-1 0,-1 0 0,1 0-1,0 0 1,-1 0 0,1 0 0,-1 0-1,1 0 1,-1-1 0,1 1-1,-1 0 1,1 0 0,-1 0 0,1 0-1,-1-1 1,1 1 0,-1 0-1,1 0 1,0-1 0,-1 1 0,1 0-1,0-1 1,-1 1 0,1 0-1,0-1 1,-1 1 0,1-1 0,0 1-1,0 0 1,-1-1 0,1 1-1,0-1 1,0 1 0,0-1 0,0 1-1,0-1 1,-1 1 0,1-1 0,0 1-1,0-1 1,0 1 0,0-1-1,0 1 1,1-1 0,-1 1 0,0 0-1,0-1 1,0 1 0,0-1-1,0 1 1,1-1 0,-1 1 0,0-1-3,2-5 4,0 0 1,1 1-1,-1-1 1,3-2-5,19-34-835,2 2-1,2 0 0,20-20 836,23-23-3066</inkml:trace>
  <inkml:trace contextRef="#ctx0" brushRef="#br0" timeOffset="3.647">2857 2919 2240,'21'-56'1344,"-8"31"1904,-7 17-2998,0 9-81,5 15-26,-7-9-145,53 88-1412,5 20 1414,-40-72-2010</inkml:trace>
  <inkml:trace contextRef="#ctx0" brushRef="#br0" timeOffset="3.647">2542 3295 2400,'-1'-1'54,"0"0"-1,0 0 1,1 0 0,-1 0-1,0 0 1,1-1 0,-1 1-1,1 0 1,-1 0 0,1 0-1,0-1 1,-1 1 0,1 0-1,0 0 1,0-1 0,0 1 0,0 0-1,0-1-53,1 1 44,0 0-1,-1-1 1,1 1-1,0 0 0,0 0 1,0 0-1,-1 1 1,1-1-1,0 0 1,0 0-1,1 0 1,-1 1-1,0-1 1,0 0-1,0 1 1,0-1-1,1 1 0,-1 0 1,1-1-44,17-7 342,-1-1 1,0-1-1,9-6-342,17-11 114,119-68-364,-121 67-220,-1-1 1,26-27 469,-20 12 517,21-27-517,-49 50 550,-13 12-399,0 1 0,1 0 0,0 0 0,1 1 0,0 0 0,0 1 0,1-1 0,-1 2 0,3-2-151,-10 7-1,0 0 0,0-1-1,0 1 1,0 0 0,0 0-1,0 0 1,0 0-1,0 0 1,0 0 0,1 0-1,-1 0 1,0 0-1,0 0 1,0 1 0,0-1-1,0 0 1,0 1-1,0-1 1,0 1 0,0-1-1,0 1 1,0 0-1,0-1 1,0 1 0,-1 0-1,1-1 1,0 1 0,0 0-1,-1 0 1,1 0-1,-1 0 1,1 0 0,0 1 1,3 5 2,0 1 0,0-1 1,-1 1-1,1 4-2,1 1 4,16 34 9,-5-11-387,-2 0-1,2 11 375,-15-45 107,0-7-208,6-16 108,1-1 0,1 1 1,1 0-1,1 1 0,1 0 1,1 1-1,0 1 0,3-2-7,-14 18 3,0 0 0,0 0-1,1 0 1,-1 0 0,1 0-1,-1 1 1,1-1-1,0 1 1,0 0 0,-1 0-1,1-1 1,0 2-1,0-1 1,0 0 0,0 1-1,3-1-2,4 1-10,0 0 0,1 1-1,-1 0 1,4 1 10,26 2-65,-24-5 57,1 0-1,0-1 1,-1-1-1,1-1 0,-1 0 1,0-1-1,0 0 1,0-2-1,-1 0 0,0 0 1,0-2-1,-1 0 0,6-5 9,-16 11 12,1-1-1,-1 0 0,0 0 0,0 0 0,-1 0 0,1-1 0,-1 1 0,0-1 0,0 0 1,0 0-1,-1 0 0,0-1 0,0 1 0,0 0 0,0-6-11,-1 7 8,0 0-1,-1 0 1,0-1-1,0 1 1,0 0-1,0 0 1,-1-1 0,0 1-1,0 0 1,0 0-1,0 0 1,0 0-1,-1 0 1,0 0-1,0 1 1,0-1 0,0 0-1,-1 1 1,1 0-1,-1-1 1,-2-1-8,4 4 5,0 0 0,1 0 0,-1 1 0,0-1 0,0 0 0,0 1 0,0-1 1,0 0-1,0 1 0,0-1 0,0 1 0,0-1 0,0 1 0,0 0 0,0-1 0,0 1 0,0 0 1,0 0-1,0 0 0,0 0 0,0 0 0,0 0 0,0 0 0,-2 0-5,2 1 18,-1 0 0,1-1 1,0 1-1,-1 0 0,1 0 0,0 0 0,0 0 0,-1 0 1,1 1-1,0-1 0,0 0 0,0 0 0,0 1 0,1-1 0,-2 1-18,-2 6 86,1 1-1,-1-1 0,2 1 1,-1 0-1,-1 6-85,3-8 2,0 0 0,1 0 0,-1 0 0,1 0 1,0 1-1,1-1 0,0 0 0,0 0 0,1 0 0,-1 0 0,3 4-2,-3-7-39,1 0 0,0-1 0,-1 1 0,1-1-1,0 1 1,1-1 0,-1 0 0,0 0 0,1 0 0,0 0 0,0 0 0,0-1 0,0 1 0,0-1 0,0 0-1,1 0 1,-1 0 0,1 0 0,-1-1 0,1 1 0,0-1 0,0 0 39,3 0-116,0 0 0,0-1 1,1 1-1,0-1 116,-8 0-1</inkml:trace>
  <inkml:trace contextRef="#ctx0" brushRef="#br0" timeOffset="3.647">1870 3945 3968,'-23'-4'1472,"23"4"-1120,0-3-128,0 3 384,10 0-384,-2-5 64,5 2-192,4-8-192,5-5 32,9-3 32,2-3 32,2-2-288,3-3 160,10 0-1152</inkml:trace>
  <inkml:trace contextRef="#ctx0" brushRef="#br0" timeOffset="3.647">2008 3949 3904,'0'0'1440,"3"4"-1120,-3-8-96,0 4 320,13 4-352,-3 0-96,-2 4-32,1-1-224,4 5 96,0 7 96,-1 4 0,1 4-96,5 0 32,2 0 32,3-2 0,-1 3-1216,-1-1 672,1 3-1664</inkml:trace>
  <inkml:trace contextRef="#ctx0" brushRef="#br0" timeOffset="3.647">3019 3887 1472,'0'-2'96,"0"1"-1,-1-1 1,1 0-1,-1 0 1,1 1-1,-1-1 1,0 0 0,0 1-1,0-1 1,0 1-1,0-1 1,0 1-1,0-1 1,0 1 0,-1 0-1,1-1 1,-1 1-1,1 0 1,-1 0-1,1 0 1,-1 0 0,1 0-1,-1 1 1,0-1-1,1 0 1,-1 1 0,0-1-1,0 1-95,-5-2 163,0 0 1,0 1-1,0 0 0,0 0 0,0 0 0,0 1 1,0 0-164,-20 3 218,0 0 1,1 2-1,0 1 1,0 1 0,0 1-1,1 1 1,-19 10-219,30-12 14,1 1 1,0 0-1,0 1 0,1 1 1,0 0-1,-10 11-14,17-16-8,0 0-1,0 0 0,1 1 1,0 0-1,0 0 1,0 0-1,1 0 1,0 0-1,0 1 0,1-1 1,0 1-1,0 0 1,0 0-1,1 0 0,-1 7 9,2-12-5,0 1-1,0-1 0,1 0 1,-1 1-1,1-1 0,-1 1 1,1-1-1,0 0 0,0 0 1,0 1-1,0-1 0,0 0 1,0 0-1,1 0 0,-1 0 1,0 0-1,1 0 0,0-1 1,0 1-1,-1 0 0,1-1 1,0 0-1,0 1 0,0-1 1,0 0-1,1 0 0,-1 0 1,0 0-1,0 0 0,1-1 1,-1 1-1,3 0 6,0 0-20,1-1 1,0 1-1,-1-1 0,1 0 1,0 0-1,0-1 0,-1 0 1,1 0-1,0 0 0,-1-1 1,1 1-1,-1-1 0,5-3 20,-1 0 0,0-1 1,0 0-1,-1 0 0,1-1 1,-1 0-1,-1-1 0,1 1 1,-1-1-1,-1-1 0,3-3 0,-1-1 47,0 0 0,-1 0 0,-1-1-1,0 0 1,-1 0 0,-1 0 0,1-3-47,21-86 1402,-26 103-1406,0-1-1,0 1 0,1-1 0,-1 1 0,0-1 0,0 1 1,0-1-1,1 1 0,-1-1 0,0 1 0,1 0 1,-1-1-1,0 1 0,1 0 0,-1-1 0,0 1 0,1 0 1,-1-1-1,0 1 0,1 0 0,-1 0 0,1-1 1,-1 1-1,1 0 0,-1 0 0,1 0 0,0 0 5,0 0 0,1 0-1,-1 0 1,1 0-1,-1 0 0,1 0 1,-1 0-1,0 1 1,1-1-1,-1 1 1,1-1 0,6 4 15,1 0 0,-2 1 0,5 2-15,-5-2-54,-1-2 49,0-1-1,0 1 0,0-1 0,1 0 0,-1 0 0,1-1 0,-1 1 0,1-2 1,0 1-1,-1-1 0,1 0 0,0 0 0,-1-1 0,1 1 0,-1-2 0,3 1 6,-1-2-31,1 1 0,-1-1 0,0-1 0,0 1-1,0-1 1,0-1 0,-1 1 0,1-1 0,-1-1-1,0 1 1,5-7 31,-5 4 14,0 0-1,0 0 1,-1-1 0,0 0-1,0 0 1,-1 0-1,-1 0 1,1-1 0,-2 0-1,1 0 1,-1 0-1,-1-1 1,0 1 0,0-1-1,-1 1 1,0-1-1,-1 1 1,0-1-1,-1 1 1,-1-4-14,-1-6 60,-1 1 1,-1 0-1,-1-1 1,0 2-1,-6-11-60,7 19 77,0 1 0,-1-1 0,0 1 0,0 0 0,-1 0 0,0 1 0,-1 0 0,0 0 0,0 1 0,-8-6-77,15 12 1,0 0 0,-1 0 0,1 1 0,0-1 0,-1 0 0,1 0 0,0 1 1,-1-1-1,1 0 0,-1 1 0,1 0 0,-1-1 0,0 1 0,1 0 0,-1 0 0,1 0 0,-1 0 0,1 0 0,-1 0 0,1 0 0,-1 1 0,-1-1-1,1 2-11,0-1 0,-1 0 0,1 1-1,0 0 1,0-1 0,0 1 0,1 0 0,-1 0-1,0 0 1,1 0 0,-1 1 0,1-1-1,-1 1 12,-2 5-4,1 0 0,0-1-1,0 1 1,0 0 0,1 1-1,0-1 1,1 0 0,0 0-1,0 1 1,1-1 0,0 1-1,0-1 1,1 0 0,0 1-1,1-1 1,2 8 4,-1-4-7,1 1-1,1-1 1,0 1-1,1-1 1,0-1-1,1 1 1,0-1-1,1 0 1,0-1-1,6 6 8,3 1-3,1-1 0,0 0 0,2-1 0,-1-2-1,23 12 4,-28-17 6,1 0 0,1-2 0,-1 0 0,1-1 0,0 0 0,0-1 0,1-1 0,-1-1 0,3 0-6,-12-2 6,0 0 0,0 0 0,1-1 0,-1 1 0,0-2 0,0 1 0,0-1 0,0 0 0,-1 0 1,1-1-1,0 0 0,-1 0 0,0-1 0,0 0 0,0 0 0,0 0 0,-1-1 0,1 0 0,-1 0 0,0 0 0,-1 0 0,1-1 1,2-5-7,-1 1 49,0-1 0,-1 0 0,0 0 0,0-1 0,-2 0 0,1 0 1,-1 0-1,-1 0 0,0 0 0,-1 0 0,0 0 0,-1-1 0,-1-6-49,-5-26 489,-1 0-1,-3 1 1,-1 0-1,-5-5-488,-8-37 286,15 45-355,-8-24-150,14 49 116,3 15 100,0 1 0,0 0 0,1 0 0,-1 0 0,0 0 0,0 0 0,0-1 0,0 1 0,0 0 0,0 0 0,0 0 0,1 0 0,-1 0 0,0 0 0,0 0 0,0 0 0,0-1 0,0 1 0,1 0 0,-1 0 0,0 0 0,0 0 0,0 0 0,0 0 0,1 0 0,-1 0 0,0 0 0,0 0 0,0 0 0,0 0 0,0 0 0,1 0 0,-1 0 0,0 0 0,0 0 0,0 0 0,0 1 0,1-1 0,-1 0 0,0 0-1,0 0 1,0 0 0,0 0 0,0 0 3,3 2-11,0 0 0,-1 0 0,0 0 0,1 0 0,-1 1-1,0-1 1,0 1 0,1 1 11,100 167-989,-47-76-1291,-26-45 909,0-4-938</inkml:trace>
  <inkml:trace contextRef="#ctx0" brushRef="#br0" timeOffset="3.647">3882 3233 2656,'0'5'576,"0"-2"-496,1-1 1,-1 1-1,0-1 0,-1 1 1,1-1-1,0 0 0,-1 1 1,0-1-1,1 0 0,-1 1 1,0-1-1,0 0 0,0 0 1,0 0-1,-1 1-80,-24 32 947,-1-1 0,-2-1 0,-29 25-947,35-36 220,20-19-192,1 0-1,-1 0 1,1 0-1,-1 1 0,1-1 1,0 1-1,0 0-27,1-3-1,1-1-1,0 1 1,0-1 0,-1 1-1,1 0 1,0-1 0,0 1-1,0-1 1,0 1 0,0 0-1,0-1 1,0 1-1,0 0 1,0-1 0,0 1-1,0-1 1,0 1 0,0 0-1,0-1 1,0 1 0,1-1-1,-1 1 1,0-1 0,1 1-1,-1 0 1,0-1 0,1 1-1,-1-1 1,0 0-1,1 1 1,-1-1 0,1 1-1,-1-1 1,1 1 0,-1-1-1,1 0 1,-1 0 0,1 1-1,-1-1 1,1 0 0,0 0-1,-1 1 1,1-1-1,-1 0 1,1 0 0,0 0-1,0 0 2,5 1 19,0-1-1,0 0 1,0 0-1,0-1 0,0 0 1,0 0-1,0 0 1,1-1-19,3 0-52,37-11-1074,0-1-1,0-3 1,-2-2-1,30-17 1127,1-2-1808</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22T04:03:59.841"/>
    </inkml:context>
    <inkml:brush xml:id="br0">
      <inkml:brushProperty name="width" value="0.05" units="cm"/>
      <inkml:brushProperty name="height" value="0.05" units="cm"/>
    </inkml:brush>
  </inkml:definitions>
  <inkml:trace contextRef="#ctx0" brushRef="#br0">1483 8 2912,'-1'-1'340,"1"1"-296,0 0 0,0 0 1,0 0-1,0 0 0,0 0 1,0 0-1,0 0 0,0 0 0,0 0 1,0 0-1,0 0 0,0 0 1,0 0-1,0 0 0,0 0 0,0 0 1,0 0-1,0 0 0,0 0 0,0-1 1,0 1-1,0 0 0,0 0 1,0 0-1,0 0 0,0 0-44,9 2 184,13 4-372,-12-4 238,-1 0 0,1 0 0,4 0-50,99-1 2057,86-9-2057,-80 1 556,224 0-540,226 29-16,-396-6 101,-62-4 145,233 41 357,-317-48-612,-1 1 1,2 3 8,-17-6 49,-1 1 1,1 1 0,-1 0 0,0 0 0,-1 1 0,4 2-50,-12-7 40,0 0 0,0-1 0,0 1 0,0 0 0,0 0 0,0 0 0,0-1 0,-1 1 0,1 0 0,0 0 0,0 0 0,-1 1 0,1-1 0,-1 0 0,1 0-1,-1 0 1,0 0 0,1 0 0,-1 1 0,0-1 0,0 0 0,1 0 0,-1 1 0,0-1 0,-1 0 0,1 0 0,0 1 0,0-1 0,0 0 0,-1 0 0,1 0-1,0 0 1,-1 1 0,1-1 0,-2 1-40,-1 3 232,-1 1-1,-1-1 0,1 1 0,-1-1 1,0-1-1,-2 3-231,-12 12 164,1 8-267,1 0 0,1 1 1,1 0-1,-4 16 103,-2 10-80,-10 50 80,28-95-5,-46 184-251,34-101 156,4 0 1,1 48 99,3-41 28,-9 325-285,11-209 98,0 482-22,11-169 320,-7-339 538,-9 133-213,9-238-470,-10 68 6,1-58 96,-6 47-85,1-27-236,7-52 343,-11 46-118,3-38-90,-8 33-54,-5 11 512,15-65 41,1-8-168,-8 18-241,6-14-6,8-25-50,-1-1 1,-2 4 55,-11 21-18,-34 62-28,33-63 27,16-30 72,-1 1 0,-1-1-1,0 0 1,-2 2-53,-16 23 43,23-34 78,3-3 219,12-2-241,16-1-179,0 0 0,11-4 80,-5 1-70,4-2-4,-21 4 18,1 0 0,8 1 56,212-11-208,28-2 55,123-4-190,175 43 209,-395-13 51,788 62-276,-553-29 192,-43-4 14,-138-16 81,7 2-496,70-8 568,-148-18-1200,3-7-3200</inkml:trace>
  <inkml:trace contextRef="#ctx0" brushRef="#br0" timeOffset="1474.851">1758 84 224,'8'-19'96,"-3"8"-64</inkml:trace>
  <inkml:trace contextRef="#ctx0" brushRef="#br0" timeOffset="2666.356">1534 73 2080,'-5'4'771,"5"-4"-744,0 0 0,0 0 0,0 0 0,0-1 0,0 1 0,0 0-1,0 0 1,0 0 0,0 0 0,-1 0 0,1 0 0,0 0 0,0 0 0,0 0 0,0 0 0,0 0 0,0 0-1,0 0 1,0 0 0,0 0 0,0 0 0,0 0 0,0 0 0,0 0 0,-1 0 0,1 0 0,0 0 0,0 0 0,0 0-1,0 0 1,0 0 0,0 0 0,0 0 0,0 0 0,0 0 0,0 0 0,0 0 0,0 0 0,-1 0 0,1 0-1,0 0 1,0 0 0,0 0 0,0 0 0,0 0 0,0 0 0,0 0 0,0 0 0,0 0 0,0 0 0,0 0 0,0 0-27,0 1 20,0-1 0,0 0 1,0 0-1,0 0 1,0 0-1,0 1 0,0-1 1,0 0-1,0 0 1,0 0-1,0 0 0,0 0 1,-1 1-1,1-1 1,0 0-1,0 0 1,0 0-1,0 0 0,0 0 1,0 1-1,0-1 1,0 0-1,0 0 0,-1 0 1,1 0-1,0 0 1,0 0-1,0 0 0,0 0 1,0 0-1,-1 1 1,1-1-1,0 0 1,0 0-1,0 0 0,0 0 1,-1 0-1,1 0 1,0 0-1,0 0 0,0 0 1,0 0-1,-1 0 1,1 0-21,-8-3 794,2 1-295,-36-6 872,-64 3 185,-2-1-600,-21 10 342,-11 6-1298,-129 20 223,243-26-181,-258 35-945,55-7-1192,55-9-2507</inkml:trace>
  <inkml:trace contextRef="#ctx0" brushRef="#br0" timeOffset="7352.969">2344 3539 1472,'7'3'88,"0"1"1,0 0-1,-1 0 0,1 0 0,-1 1 1,0 0-1,1 1-88,18 13 86,202 152 402,-162-120-379,13 8 677,10 2-786,-52-39 231,0-2-1,1-1 1,37 13-231,-26-14 194,1-3 0,0-1 0,1-3 1,1-2-1,-1-2 0,1-2 0,6-3-194,37-2 410,1-5-1,21-6-409,-80 6 57,-1-2 1,1-1-1,-2-2 1,1-1 0,-1-2-1,-1-2 1,13-7-58,21-18 116,-2-3 1,-2-3-1,-1-2 1,-3-3-1,-3-2 0,13-18-116,-15 14 87,-22 25-64,-2-1 1,16-25-24,-31 37 234,0 0 0,-2-1-1,-1-1 1,0 0 0,-2-1 0,-1 0 0,5-17-234,-13 36 11,0-1-1,-1 1 1,0-1 0,0 0-1,0-4-10,0 5-45,-1 0 0,1 0-1,1 0 1,-1 0 0,1 0-1,1-4 46,2 2-592,0 3-1722</inkml:trace>
  <inkml:trace contextRef="#ctx0" brushRef="#br0" timeOffset="8959.174">2478 1493 224,'63'-34'240,"-46"25"191,1 0-1,-2-2 1,1 0 0,11-10-431,18-20 584,1 3 1,2 2 0,25-13-585,-26 22 140,1 3 0,1 2-1,2 2 1,0 2 0,14-1-140,57-11 13,111-13-13,-159 34 10,1 4 0,0 3 0,60 6-10,-70 3 255,0 2 0,-1 3 0,4 3-255,-22-2 235,-2 2 0,0 2 1,-1 2-1,27 16-235,-2 3 400,-1 3 0,22 21-400,125 95 923,-210-153-834,0 0 0,0 0 0,-1 1 0,1 0 0,3 5-89,7 7 440,-14-16-205,-1-1 10,-13 0-16,-3-8-1871,7 0 714</inkml:trace>
  <inkml:trace contextRef="#ctx0" brushRef="#br0" timeOffset="11227.532">4123 3275 1056,'-1'-1'52,"1"0"-1,0 0 1,0 0-1,0 0 1,0 0-1,0-1 1,0 1-1,1 0 1,-1 0 0,0 0-1,1 0 1,-1 0-1,0 0 1,1 0-1,-1 0 1,1 0 0,0 0-1,-1 1 1,1-1-1,0 0 1,0 0-52,5-9 997,-5 9-924,1-1 0,-1 1 0,0-1 0,1 1 0,-1-1 0,1 1 0,-1 0 0,1 0 0,0-1 0,0 1 0,0 1 0,-1-1 0,2 0-73,29-9 229,-9 3 636,-8 3-689,-1 0 0,1 1 1,0 0-1,10 0-176,19-3-92,18-4 311,-18 3-185,0-2-1,0-2 1,-1-2-34,-11 2 300,-1-1 1,0-2-1,1-2-300,-16 8-13,0 1 1,0 1-1,0 1 0,1 0 0,14-2 13,0 6 50,-21 1-36,5-3 135,-15 3-96,1 0-1,-1 0 1,1 1-1,-1-1 1,1 0-1,-1 0 1,1 1-1,-1-1 0,1 0 1,-1 1-1,1-1 1,-1 1-1,0-1 1,1 0-1,-1 1 1,1-1-1,-1 1 0,0-1 1,0 1-1,1-1 1,-1 1-1,0-1 1,0 1-1,0-1 1,1 1-1,-1 0 1,0-1-1,0 1 0,0-1 1,0 1-1,0-1 1,0 1-1,0 0-52,-1 27-330,1-16 481,-3 27-75,-1 0 1,-2 0-1,-2 0 0,-7 20-76,3-12 175,7-26-92,-2 0-1,0 0 0,-1-1 0,-1 0 0,-7 11-82,16-30-124,-1-1 0,1 1 1,0 0-1,-1 0 0,1 0 0,-1-1 0,1 1 0,-1 0 1,1-1-1,-1 1 0,0 0 0,1-1 0,-1 1 1,0-1-1,0 1 0,1-1 0,-1 1 0,0-1 0,0 1 1,1-1-1,-1 0 0,0 0 0,-1 1 124,-3-6-3525</inkml:trace>
  <inkml:trace contextRef="#ctx0" brushRef="#br0" timeOffset="12758.252">2650 1065 1248,'0'2'64,"-1"-1"0,1 0 0,0 1 0,-1-1 0,1 1 0,-1-1 0,0 0 0,1 1 0,-1-1 0,0 0 0,0 0 0,0 0 0,0 1-64,-8 13 432,-5 10 90,-1-1-1,-1-1 1,-1 0 0,-5 4-522,-17 23 425,-93 152-201,125-190-224,-58 91 1290,64-102-1338,1-1 107,5 0 51,0-1-1,1 0 1,-1 1 0,0-2-1,2 0-109,-2 1 127,0 0 1,0 0-1,0 0 0,0 0 0,3 1-127,27-2 49,-18 1 60,0 1 0,6 0-109,-2 2 168,0 2 1,0 0 0,-1 1 0,10 4-169,78 32 54,-73-27 38,-30-12-125,6 3-147,0-1 0,0 0 0,1 0 0,-1-1 0,1 0 0,0-1 0,0-1 0,0 0 0,1 0 180,16-4-1152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22T05:59:37.182"/>
    </inkml:context>
    <inkml:brush xml:id="br0">
      <inkml:brushProperty name="width" value="0.05" units="cm"/>
      <inkml:brushProperty name="height" value="0.05" units="cm"/>
    </inkml:brush>
  </inkml:definitions>
  <inkml:trace contextRef="#ctx0" brushRef="#br0">41 177 4224,'-2'-3'424,"2"2"-357,-1 1 0,1-1 1,0 1-1,-1-1 0,1 1 1,0-1-1,-1 1 0,1-1 0,0 1 1,-1 0-1,1-1 0,-1 1 0,1 0 1,-1-1-1,1 1 0,-1 0 0,1-1 1,-1 1-1,1 0 0,-1 0 1,0 0-1,1 0-67,-1 0 261,1 0-85,0 0-144,-1 23-94,-2 1 0,-4 20 62,0-2-95,2-3 103,2 1-1,1-1 0,3 1 0,0 0 0,3-1 0,5 23-7,-1-16-1061,-3-26-427</inkml:trace>
  <inkml:trace contextRef="#ctx0" brushRef="#br0" timeOffset="716.207">58 150 2080,'0'-1'47,"-1"1"1,1 0-1,-1 0 1,1-1-1,-1 1 1,1 0-1,0-1 1,-1 1-1,1-1 1,-1 1-1,1 0 0,0-1 1,0 1-1,-1-1 1,1 1-1,0-1 1,0 1-1,-1-1 1,1 1-1,0-1 1,0 1-1,0-1 1,0 1-1,0-1-47,0 0 12,1 0 1,0 1-1,0-1 1,0 0-1,-1 1 1,1-1-1,0 1 1,0-1-1,0 1 1,0 0-1,0-1 1,0 1-1,0 0 1,0 0-1,0-1 1,1 1-13,7-1 29,0 0 0,1 1 1,-1-1-1,0 2 1,2 0-30,15 0 114,-3-1-35,0 1 1,1 2-1,-1 0 1,-1 2-1,1 0 0,0 2 1,-1 0-1,-1 2 1,1 0-1,4 4-79,-14-6 23,0 0-1,0 0 1,-1 1 0,0 1-1,0 0 1,-1 0-1,-1 1 1,1 1 0,-2-1-1,1 1 1,-1 1-1,-1-1 1,0 1 0,-1 1-1,0-1 1,-1 1 0,3 11-23,-7-17 64,1-1 0,-1 1 0,-1-1 0,1 1 0,-1-1 0,0 1 0,-1-1 0,0 1 0,0-1 0,0 1 0,-1-1 0,0 0 0,0 1 1,0-1-1,-1 0 0,0 0 0,0-1 0,-1 1 0,1-1 0,-1 1 0,0-1 0,-1 0 0,-2 2-64,-6 5 160,-2 1 0,1-2-1,-2 0 1,1-1 0,-1 0 0,-1-1-1,-12 4-159,21-10-28,0 0 0,-1 0-1,1-1 1,-1 0-1,0-1 1,1 0-1,-1 0 1,-7-1 28,1-1-679,0 0 0,0-1 0,1 0 0,-12-4 679,-4-2-2395</inkml:trace>
  <inkml:trace contextRef="#ctx0" brushRef="#br0" timeOffset="1239.86">756 143 2912,'1'0'71,"0"-1"1,0 1-1,1-1 0,-1 1 0,0-1 1,1 1-1,-1 0 0,0 0 1,1 0-1,-1 0 0,1 0 1,-1 0-1,0 0 0,1 0 1,-1 1-1,0-1 0,1 0 1,-1 1-1,0-1 0,1 1 0,-1 0 1,0-1-1,0 1 0,1 0-71,3 2 37,0-1-1,1 2 0,-1-1 1,0 1-1,0 0-36,-2 0 36,0 0 0,-1 0 0,1 0 0,-1 0 0,0 0 0,0 0 0,-1 1-1,1-1 1,-1 1 0,0-1 0,0 3-36,3 9 85,0 2 1,-1 1 0,0-1-1,-1 13-85,0-9 101,0 0 0,3 8-101,7 42 7,-8-45-184,0-1 0,7 17 177,1 10-1072,-8-32-21</inkml:trace>
  <inkml:trace contextRef="#ctx0" brushRef="#br0" timeOffset="1824.879">752 173 2976,'-4'-5'355,"3"5"-293,0-1-1,0 0 1,0 0-1,1 0 0,-1 0 1,0 0-1,1 0 1,-1 0-1,1 0 1,-1 0-1,1 0 1,-1 0-1,1-1 1,0 1-1,-1 0 1,1-1-62,0 1 18,1 1 1,-1-1-1,1 0 1,-1 1 0,1-1-1,-1 1 1,1-1 0,-1 0-1,1 1 1,0 0 0,-1-1-1,1 1 1,-1-1-1,1 1 1,0 0 0,0-1-1,-1 1 1,1 0 0,0 0-1,0 0-18,17-5-42,2 3 0,1 1 0,-1 1 0,0 1 1,0 1-1,0 1 0,0 1 0,11 3 42,-27-6-10,0 1 1,0-1-1,0 1 1,-1 0-1,1 0 1,-1 1 0,1-1-1,-1 1 1,0 0-1,1 0 1,-1 0-1,-1 0 1,1 0-1,1 2 10,-3-3 3,0 0-1,1 0 1,-1 1 0,0-1-1,0 0 1,0 1 0,-1-1-1,1 1 1,0-1 0,-1 0-1,0 1 1,0-1-1,1 1 1,-1 0 0,-1-1-1,1 1 1,0-1 0,-1 1-1,1-1 1,-1 0 0,0 1-1,0-1 1,0 0 0,-1 3-3,-4 6 42,-1 0 0,-8 10-42,11-17-1,1 0 0,-1 0-1,0 0 1,0 0 0,0-1 0,-1 1-1,1-1 1,-2 0 1,6-3 0,-1 0 0,1 0 0,0 0 0,0 1 0,0-1 0,0 0-1,0 0 1,0 0 0,0 0 0,0 0 0,-1 0 0,1 0 0,0 0 0,0 0 0,0 0 0,0 0-1,0 1 1,0-1 0,0 0 0,0 0 0,0 0 0,0 0 0,0 0 0,0 0 0,0 0 0,0 1-1,0-1 1,0 0 0,0 0 0,0 0 0,0 0 0,0 0 0,0 0 0,0 0 0,0 1 0,0-1-1,0 0 1,0 0 0,0 0 0,0 0 0,0 0 0,0 0 0,0 0 0,0 0 0,0 0-1,0 1 1,1-1 0,-1 0 0,0 0 0,0 0 0,0 0 0,0 0 0,0 0 0,0 0 0,0 0-1,0 0 1,0 0 0,1 0 0,-1 0 0,0 0 0,0 0 0,0 0 0,0 0 0,0 0 0,0 0 0,7 3 1,-7-3-1,31 9 13,-13-4 6,1 1 0,-1 0-1,-1 2 1,1 0 0,8 6-19,-14-7 17,-1 1 1,0 1 0,0 0-1,-1 0 1,-1 1 0,2 1-18,-8-7 42,1 0 0,-1 1 1,0-1-1,0 1 1,-1-1-1,0 1 0,1 0 1,-1 0-1,-1 0 1,1 0-1,-1 0 0,0 0 1,0 0-1,0 0 0,-1 1 1,0-1-1,0 4-42,-1-5 61,0 0-1,0-1 1,0 1-1,-1 0 1,0-1-1,1 0 1,-1 1-1,0-1 1,-1 0-1,1 0 1,-1 0-1,1 0 1,-1-1-1,0 1 1,0-1-1,0 1 1,0-1-1,0 0 1,-2 1-61,-8 4 70,0-1 0,-1 0 0,1-1-1,-8 2-69,10-4-29,0 0-1,0-1 0,-1 0 1,1-1-1,0 0 0,-1-1 0,-5-1 30,-13-1-1354</inkml:trace>
  <inkml:trace contextRef="#ctx0" brushRef="#br0" timeOffset="2294.805">1177 40 992,'2'-3'36,"0"1"0,0 0 0,0-1 0,0 1 0,0 0 0,0 0 0,0 0 0,1 1 0,-1-1 0,1 1 0,-1-1 0,1 1 0,0-1-36,3 0 107,0 0 0,1 0 0,-1 0 1,1 1-1,-1 0 0,1 0-107,11 0 326,-1 1 0,1 0 1,-1 2-1,6 1-326,3 1 123,-1 2-1,0 0 1,0 2 0,-1 1-1,0 1 1,-1 1 0,0 0-1,0 2 1,-1 1 0,-1 1-1,-1 1 1,0 0 0,-1 2-1,0 0 1,-2 1 0,9 13-123,-6-6 275,0 1 0,-2 0 1,8 18-276,-21-35 112,0 0 0,-1 0 0,0 0 0,-1 0 0,0 1 0,0-1 0,-1 1 0,-1 0 0,0 0 0,0-1 0,-1 1 0,-1 9-112,0-13 8,-1 0-1,1-1 1,-1 1-1,-1-1 1,1 0-1,-1 0 1,0 0 0,-1 0-1,0 0 1,1-1-1,-2 1 1,0 1-8,-33 31-1264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22T05:59:33.647"/>
    </inkml:context>
    <inkml:brush xml:id="br0">
      <inkml:brushProperty name="width" value="0.05" units="cm"/>
      <inkml:brushProperty name="height" value="0.05" units="cm"/>
    </inkml:brush>
  </inkml:definitions>
  <inkml:trace contextRef="#ctx0" brushRef="#br0">353 0 896,'-5'1'275,"-1"-1"0,1 1 0,-1 0 0,1 1 0,-3 0-275,-12 3 652,-79 22 820,85-23-1466,0 1 0,1 0 0,0 1 1,0 1-1,0 0 0,0 1 1,-3 3-7,-20 12 334,33-21-309,0 1-1,0-1 1,0 1 0,0 0-1,0 0 1,1 0-1,-1 0 1,1 0-1,0 0 1,0 1 0,0-1-1,1 1 1,-1-1-1,1 1 1,0 0-1,-1 1-24,-1 11 183,0 0 0,0 0 0,1 6-183,1-9 199,-2 15-108,2 1-1,1-1 0,2 0 0,0 1 0,2-1 0,1 0 0,1-1 0,1 1 0,3 2-90,-1-8-16,1-2 0,1 1 0,1-1 0,0-1 0,2 0 0,0-1 0,1-1 0,11 10 16,-15-17-89,0 0 0,1-1-1,6 4 90,-12-9-47,-2-1 1,1-1 0,-1 0 0,1 0 0,-1 0 0,1 0 0,-1-1 0,1 0 0,0 0 0,0 0 0,0-1 0,0 1 0,0-1 0,0 0 0,0-1 0,1 1 46,7-2-509,-1 0-1,1-1 1,-1 0 0,0-1-1,3-2 510,28-12-1701</inkml:trace>
  <inkml:trace contextRef="#ctx0" brushRef="#br0" timeOffset="1118.221">702 280 896,'1'0'19,"-1"-1"1,0 0-1,1 0 1,-1 0-1,0 0 0,1 0 1,-1 0-1,0 0 1,0 0-1,0 0 1,0 1-1,0-1 0,0 0 1,0 0-1,0 0 1,0 0-1,0 0 0,-1 0 1,1 0-1,0 0 1,0 0-1,-1 0-19,-13-19-63,6 11 451,5 5-294,0 1 1,0 0-1,-1 0 0,0 0 1,1 1-1,-1-1 1,0 1-1,0 0 0,0 0 1,0 0-1,-1 0 0,1 1 1,-1 0-1,1 0 1,0 0-1,-4 0-94,-7-1 108,0 1 0,0 1-1,0 0 1,-6 1-108,9 0-12,0 1-1,0 0 0,0 1 1,1 0-1,-1 0 1,1 2-1,-1-1 0,1 1 1,-2 3 12,9-6-20,0 0-1,1 0 1,-1 1 0,1-1-1,0 1 1,-1 0 0,1 0 0,1 0-1,-1 1 1,0-1 0,1 1-1,0-1 1,-1 1 0,2 0-1,-1 0 1,0 0 0,1 0 0,0 0-1,-1 0 1,2 0 0,-1 1-1,0-1 1,1 0 0,0 0 0,0 1-1,0-1 1,1 3 20,0-4-17,0 1-1,0-1 1,0 1 0,1-1 0,-1 0-1,1 1 1,0-1 0,0 0 0,0 0-1,0 0 1,0-1 0,1 1 0,-1 0-1,1-1 1,0 0 0,0 1 0,0-1-1,0 0 1,0-1 0,0 1 17,12 6-22,0-2 0,0 1 0,16 3 22,-10-4-16,9 6-197,24 12 213,-52-23 14,0 0 0,0 0 0,0 0 0,0 1 0,0-1 0,0 1 0,-1-1 0,1 1 0,-1 0 0,1-1 0,-1 1 0,1 0 0,-1 0 0,0 0 0,0 0 0,0 0 0,0 0 0,0 0 0,-1 0 0,1 1 0,-1-1 0,1 0 0,-1 0 0,0 1 0,0-1 0,0 0 0,0 1 0,0-1 0,-1 0 0,1 0 1,-1 1-1,1-1 0,-1 0 0,0 0 0,0 2-14,-3 2 114,0-1 0,0 0 0,0 0 1,-1 0-1,0 0 0,0-1 1,0 1-1,0-1 0,-1-1 1,1 1-1,-1-1 0,0 0 0,0 0 1,0 0-1,-1-1-114,-19 7 302,-1-2-1,1 0 1,-4-2-302,12-1-54,2-2-3,0 0 1,0-1-1,0-1 1,0 0-1,-2-1 57,-8 0-517</inkml:trace>
  <inkml:trace contextRef="#ctx0" brushRef="#br0" timeOffset="1786.562">1013 226 1664,'-3'1'75,"1"0"0,0-1 0,0 1 0,0 0 0,0 0 0,0 0 1,0 1-1,0-1 0,0 0 0,0 1 0,0-1 0,1 1 0,-1 0 0,0-1 0,1 1 0,0 0 0,-1 0 0,1 0 1,0 0-76,-6 8 251,2 1 1,-1-1-1,-1 5-251,-2 9 266,0-1 0,2 1-1,1 1 1,-2 16-266,6-29 39,0 0 0,1 1-1,1-1 1,0 0 0,1 0 0,0 0 0,1 0-1,0 0 1,1 0 0,3 8-39,-4-15 24,0 0-1,0 0 1,1 0 0,-1-1 0,1 1 0,1-1-1,-1 1 1,0-1 0,1 0 0,0 0 0,0-1 0,0 1-1,1 0-23,-1-2 82,-1-1-1,0 1 1,1 0-1,-1-1 0,1 0 1,-1 0-1,1 0 0,-1 0 1,1-1-1,0 1 1,-1-1-1,1 0 0,0 0 1,0-1-1,-1 1 1,1-1-1,0 1 0,-1-1 1,4-1-82,0-1 122,0 0 0,0 0 0,0-1 1,0 0-1,-1 0 0,1-1 0,-1 1 1,0-1-1,-1-1 0,1 1 0,-1-1 1,0 0-1,0 0 0,-1 0 0,0-1 0,0 0 1,-1 0-1,1 0 0,1-6-122,0-1 140,-1 0 0,-1 0 0,0 0 0,0 0 0,-2 0 0,1-1 0,-2 1 0,0 0 0,-1-1 0,-1-2-140,0 0-21,-1 1-1,-1-1 0,0 1 1,-2 0-1,-1-3 22,3 10-235,-1 0 1,1 0 0,-2 0-1,1 1 1,-1 0-1,0 0 1,-1 0-1,0 1 1,-2-1 234,-17-13-976</inkml:trace>
  <inkml:trace contextRef="#ctx0" brushRef="#br0" timeOffset="2357.19">775 678 1568,'-5'-6'679,"9"0"-45,3-1-496,0 0-101,1 1 0,-1-1 1,1 1-1,1 0 1,-1 1-1,1 0 0,0 0 1,0 1-1,1 0 1,-1 1-1,7-2-37,0 1 29,-1 1 0,0 0-1,1 2 1,-1-1 0,1 2 0,-1 0 0,4 1-29,-4 1 93,-1 1 1,0 0-1,0 1 0,-1 0 0,1 1 1,5 3-94,24 14 315,9 6-315,-43-22 3,0 0 1,0 0 0,-1 1 0,0 0 0,0 0 0,-1 1 0,0 0 0,0 0 0,-1 1 0,0-1 0,0 2 0,-1-1 0,0 0 0,-1 1-1,0 0 1,0 0 0,-1 0 0,-1 1 0,2 10-4,9 47-2074,-9-52 719</inkml:trace>
  <inkml:trace contextRef="#ctx0" brushRef="#br0" timeOffset="2851.713">1568 237 1056,'1'0'12,"-1"0"1,1 0-1,-1 1 0,1-1 0,-1 0 1,0 0-1,1 0 0,-1 0 1,1 0-1,-1 0 0,1 1 0,-1-1 1,0 0-1,1 0 0,-1 1 1,0-1-1,1 0 0,-1 0 1,0 1-1,1-1 0,-1 0 0,0 1 1,1-1-1,-1 1 0,0-1 1,0 0-1,0 1 0,1-1 0,-1 1 1,0-1-1,0 1 0,0-1 1,0 0-1,0 1 0,0-1 1,0 1-1,0-1 0,0 1 0,0-1 1,0 1-1,0-1 0,0 1 1,0-1-1,0 1-12,-8 24-69,6-18 173,-18 53 130,6-19 967,1 7-1201,12-44 59,0 0 1,0 0-1,1 0 1,0 0-1,0 0 1,0 1-1,0-1 1,0 0-1,1 0 1,0 0-1,0 0 1,0 0-1,0 0 1,1 0-1,-1 0 1,2 0-60,0 1 63,0 0 1,0 0-1,1 0 1,0-1 0,0 0-1,0 0 1,1 0-1,0 0 1,-1 0-1,5 1-63,5 3 98,0-1-1,1-1 1,0 0-1,0-1 1,0 0-1,1-1 1,0-1-1,2 0-96,12 0 3,0-2 0,0-1 0,1-1 1,-1-1-1,11-3-4,-15 0-688</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8-10-22T06:00:13.928"/>
    </inkml:context>
    <inkml:brush xml:id="br0">
      <inkml:brushProperty name="width" value="0.05" units="cm"/>
      <inkml:brushProperty name="height" value="0.05" units="cm"/>
    </inkml:brush>
  </inkml:definitions>
  <inkml:trace contextRef="#ctx0" brushRef="#br0">151 3 896,'0'0'15,"-1"-1"1,1 1-1,-1 0 0,1 0 1,-1-1-1,0 1 0,1 0 1,-1 0-1,1 0 0,-1-1 1,1 1-1,-1 0 0,0 0 1,1 0-1,-1 0 0,1 0 1,-1 0-1,0 0 0,1 0 1,-1 0-1,1 1 1,-1-1-1,1 0 0,-1 0 1,1 0-1,-1 1 0,1-1 1,-1 0-1,1 1 0,-1-1-15,-1 1 4,1 0 1,0 0-1,-1 0 0,1 0 0,0 0 1,0 1-1,0-1 0,0 0 0,0 1 0,0-1 1,0 1-5,-13 26 36,5-10 53,0 1 0,1-1 1,1 3-90,-5 21 258,2 0 1,2 1 0,1-1-1,2 17-258,4-48 9,2 0 0,-1 1 0,1-1 0,1 0 0,0 0-1,1 0 1,2 6-9,-4-12 10,1-1 0,-1 0 0,1 0 0,0 0 0,0 0 0,0 0 0,1 0 0,-1 0 0,1-1 0,0 1-1,0-1 1,1 0 0,-1 0 0,0 0 0,1 0 0,0-1 0,0 1 0,0-1 0,3 1-10,-4-2 38,-1 0 0,1-1 0,0 1 0,0-1 0,-1 0 0,1 0 0,0 0 0,0 0 0,-1 0 0,1-1 0,0 1 0,-1-1 0,1 0 0,0 0 0,-1 0 0,1 0 0,-1 0 0,1-1 0,-1 1 0,0-1 0,0 1 0,1-1 0,-1 0 0,0 0 0,-1 0 0,1 0 0,0 0 0,0 0 0,0-3-38,2 0 33,-1 0 0,0 0 0,-1 0 0,1-1 0,-1 1 0,0-1 0,-1 0 0,1 1 0,-1-1 0,0 0 0,0 0 0,-1 0 0,0-3-33,-1-1 95,0 0 0,0 0 0,-1 0 1,-1 1-1,0-1 0,0 1 0,-1-1 1,0 1-1,-1 0 0,0 0 1,0 1-1,-6-8-95,6 10 2,1 1 0,-1 1-1,0-1 1,0 1 0,0 0 0,-1 0 0,1 0 0,-1 1 0,0 0-1,0 0 1,0 0 0,0 1 0,-1 0 0,1 0 0,-1 1 0,1-1-1,-1 1 1,0 1 0,-5-1-2,4 2-46,6-1 37,1 0 0,-1 0 0,0 0 0,0 0 0,1 0 0,-1 0 0,0 0 0,1-1 0,-1 1 0,0-1 0,1 1-1,-1-1 10,10-5 16,30-10-45,0 1 0,23-5 29,-45 15-21,0 1 1,0 1-1,1 1 1,-1 0-1,0 1 0,1 1 1,10 1 20,-20 0-5,0 0 1,0 1-1,0-1 1,0 2-1,0-1 1,0 1-1,-1 0 1,1 0-1,-1 1 1,0 0-1,0 0 1,0 0-1,0 1 1,-1 0-1,2 2 5,3 4 22,-1 0 0,0 1 0,0 0 0,-1 0 0,-1 1 0,6 12-22,-7-12-7,0 0 0,-1 1 0,0 0 0,-1-1 1,-1 2-1,0-1 0,0 9 7,6 33 117,-9-56-114,0 1-1,-1-1 0,1 0 1,0 0-1,0 0 1,0 0-1,0 0 0,0 0 1,0 1-1,0-1 1,0 0-1,0 0 1,-1 0-1,1 0 0,0 0 1,0 0-1,0 0 1,0 0-1,0 0 0,0 0 1,-1 0-1,1 1 1,0-1-1,0 0 1,0 0-1,0 0 0,-1 0 1,1 0-1,0 0 1,0 0-1,0 0 0,0 0 1,0 0-1,-1-1 1,1 1-1,0 0 1,0 0-1,0 0 0,0 0 1,0 0-1,0 0 1,-1 0-1,1 0 0,0 0 1,0 0-1,0 0 1,0-1-1,0 1 1,0 0-1,0 0-2,-7-4-4,5 1-2,0 0-1,0 0 0,0 0 0,0-1 0,1 1 0,-1 0 0,1-1 0,0 1 1,0 0-1,1-1 0,-1 1 0,0-3 7,-3-15 34,-1-3 66,1 0-1,1-1 0,1 0 1,2 0-1,1-14-99,-1 5 42,0 24-49,0 1-1,1-1 1,0 1-1,0 0 1,1-1-1,1-3 8,-2 11-7,-1 1 0,1-1 0,-1 1 0,1-1 0,0 1 0,0-1-1,-1 1 1,1-1 0,0 1 0,0 0 0,0 0 0,1-1 0,-1 1-1,0 0 1,0 0 0,1 0 0,-1 0 0,0 0 0,1 1-1,-1-1 1,1 0 0,-1 1 0,1-1 0,0 1 0,-1-1 0,1 1-1,-1 0 1,1 0 0,0-1 0,-1 1 0,1 0 0,0 1 0,-1-1-1,1 0 1,0 0 0,-1 1 0,1-1 0,-1 1 0,1-1-1,0 1 8,8 3-8,0 0-1,-1 1 1,1 0-1,-1 1 1,0 0-1,0 1 9,52 43-75,-21-16 121,-4-4-192,-2 0-1,0 2 1,-3 2-1,13 17 147,-21-17-1776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2D9CDC-48E6-4CE3-9119-A1BF3839208E}" type="datetimeFigureOut">
              <a:rPr lang="en-US" smtClean="0"/>
              <a:t>11/6/2018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A7983D-E8BD-4EC8-991D-1D8A8031C05A}" type="slidenum">
              <a:rPr lang="en-US" smtClean="0"/>
              <a:t>‹#›</a:t>
            </a:fld>
            <a:endParaRPr lang="en-US"/>
          </a:p>
        </p:txBody>
      </p:sp>
    </p:spTree>
    <p:extLst>
      <p:ext uri="{BB962C8B-B14F-4D97-AF65-F5344CB8AC3E}">
        <p14:creationId xmlns:p14="http://schemas.microsoft.com/office/powerpoint/2010/main" val="3993352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microsoft.com/windowsembedded/en-us/internet-of-things.aspx"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5430C9-2443-4FD6-9162-F44D32FAF9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7514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088D5E3-B0C4-244E-905F-C9848084E0A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15071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96038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Databricks, founded by the team that created Apache Spark – unified analytics platform that accelerates innovation by unifying data science, engineering &amp; business.</a:t>
            </a:r>
          </a:p>
          <a:p>
            <a:pPr marL="171450" indent="-171450">
              <a:buFont typeface="Arial" panose="020B0604020202020204" pitchFamily="34" charset="0"/>
              <a:buChar char="•"/>
            </a:pPr>
            <a:r>
              <a:rPr lang="en-US" dirty="0"/>
              <a:t>75% of the code committed to Apache Spark comes from Databricks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Unified Runtime</a:t>
            </a:r>
          </a:p>
          <a:p>
            <a:pPr marL="628650" lvl="1" indent="-171450">
              <a:buFont typeface="Arial" panose="020B0604020202020204" pitchFamily="34" charset="0"/>
              <a:buChar char="•"/>
            </a:pPr>
            <a:r>
              <a:rPr lang="en-US" dirty="0"/>
              <a:t>Create clusters in seconds, dynamically scale them up and down. </a:t>
            </a:r>
          </a:p>
          <a:p>
            <a:pPr marL="628650" lvl="1" indent="-171450">
              <a:buFont typeface="Arial" panose="020B0604020202020204" pitchFamily="34" charset="0"/>
              <a:buChar char="•"/>
            </a:pPr>
            <a:r>
              <a:rPr lang="en-US" dirty="0"/>
              <a:t>They’ve made enhancements to Spark engine to make it 10x faster than open source Spark</a:t>
            </a:r>
          </a:p>
          <a:p>
            <a:pPr marL="628650" lvl="1" indent="-171450">
              <a:buFont typeface="Arial" panose="020B0604020202020204" pitchFamily="34" charset="0"/>
              <a:buChar char="•"/>
            </a:pPr>
            <a:r>
              <a:rPr lang="en-US" dirty="0" err="1"/>
              <a:t>Serverless</a:t>
            </a:r>
            <a:r>
              <a:rPr lang="en-US" dirty="0"/>
              <a:t>- </a:t>
            </a:r>
            <a:r>
              <a:rPr kumimoji="0" lang="en-US" sz="1600" b="0" i="0" u="none" strike="noStrike" kern="1200" cap="none" spc="0" normalizeH="0" baseline="0" noProof="0" dirty="0">
                <a:ln>
                  <a:noFill/>
                </a:ln>
                <a:solidFill>
                  <a:prstClr val="black"/>
                </a:solidFill>
                <a:effectLst/>
                <a:uLnTx/>
                <a:uFillTx/>
                <a:latin typeface="Arial" charset="0"/>
                <a:ea typeface="Arial" charset="0"/>
                <a:cs typeface="Arial" charset="0"/>
              </a:rPr>
              <a:t>Auto-configured multi-user cluster,  Reliable sharing with fault isolation</a:t>
            </a:r>
          </a:p>
          <a:p>
            <a:pPr marL="171450" indent="-171450">
              <a:buFont typeface="Arial" panose="020B0604020202020204" pitchFamily="34" charset="0"/>
              <a:buChar char="•"/>
            </a:pPr>
            <a:endParaRPr lang="en-US" b="1" dirty="0"/>
          </a:p>
          <a:p>
            <a:pPr marL="171450" indent="-171450">
              <a:buFont typeface="Arial" panose="020B0604020202020204" pitchFamily="34" charset="0"/>
              <a:buChar char="•"/>
            </a:pPr>
            <a:r>
              <a:rPr lang="en-US" b="1" dirty="0"/>
              <a:t>Unified Collaboration</a:t>
            </a:r>
          </a:p>
          <a:p>
            <a:pPr marL="628650" lvl="1" indent="-171450">
              <a:buFont typeface="Arial" panose="020B0604020202020204" pitchFamily="34" charset="0"/>
              <a:buChar char="•"/>
            </a:pPr>
            <a:r>
              <a:rPr lang="en-US" dirty="0"/>
              <a:t>Overall – a simple &amp; collaborative environment that enables your entire team to use Spark &amp; interact with your data simultaneously</a:t>
            </a:r>
          </a:p>
          <a:p>
            <a:pPr marL="628650" lvl="1" indent="-171450">
              <a:buFont typeface="Arial" panose="020B0604020202020204" pitchFamily="34" charset="0"/>
              <a:buChar char="•"/>
            </a:pPr>
            <a:r>
              <a:rPr lang="en-US" dirty="0"/>
              <a:t>DE – Improve ETL performance, zero management clusters. Execute production code from within notebooks</a:t>
            </a:r>
          </a:p>
          <a:p>
            <a:pPr marL="628650" lvl="1" indent="-171450">
              <a:buFont typeface="Arial" panose="020B0604020202020204" pitchFamily="34" charset="0"/>
              <a:buChar char="•"/>
            </a:pPr>
            <a:r>
              <a:rPr lang="en-US" dirty="0"/>
              <a:t>DS - For data scientists, easy data exploration in notebooks</a:t>
            </a:r>
          </a:p>
          <a:p>
            <a:pPr marL="628650" lvl="1" indent="-171450">
              <a:buFont typeface="Arial" panose="020B0604020202020204" pitchFamily="34" charset="0"/>
              <a:buChar char="•"/>
            </a:pPr>
            <a:r>
              <a:rPr lang="en-US" dirty="0"/>
              <a:t>Business SME – interactive dashboards empower teams to create dynamic reports</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Enterprise Security</a:t>
            </a:r>
          </a:p>
          <a:p>
            <a:pPr marL="628650" lvl="1" indent="-171450">
              <a:buFont typeface="Arial" panose="020B0604020202020204" pitchFamily="34" charset="0"/>
              <a:buChar char="•"/>
            </a:pPr>
            <a:r>
              <a:rPr lang="en-US" b="0" dirty="0"/>
              <a:t>Encryption</a:t>
            </a:r>
          </a:p>
          <a:p>
            <a:pPr marL="628650" lvl="1" indent="-171450">
              <a:buFont typeface="Arial" panose="020B0604020202020204" pitchFamily="34" charset="0"/>
              <a:buChar char="•"/>
            </a:pPr>
            <a:r>
              <a:rPr lang="en-US" b="0" dirty="0"/>
              <a:t>Fine grained  Role-based access control (files, clusters, code, application, dashboard)</a:t>
            </a:r>
          </a:p>
          <a:p>
            <a:pPr marL="628650" lvl="1" indent="-171450">
              <a:buFont typeface="Arial" panose="020B0604020202020204" pitchFamily="34" charset="0"/>
              <a:buChar char="•"/>
            </a:pPr>
            <a:r>
              <a:rPr lang="en-US" b="0" dirty="0"/>
              <a:t>Compliance</a:t>
            </a:r>
          </a:p>
          <a:p>
            <a:pPr marL="628650" lvl="1" indent="-171450">
              <a:buFont typeface="Arial" panose="020B0604020202020204" pitchFamily="34" charset="0"/>
              <a:buChar char="•"/>
            </a:pPr>
            <a:endParaRPr lang="en-US" b="0" dirty="0"/>
          </a:p>
          <a:p>
            <a:pPr marL="628650" lvl="1" indent="-171450">
              <a:buFont typeface="Arial" panose="020B0604020202020204" pitchFamily="34" charset="0"/>
              <a:buChar char="•"/>
            </a:pPr>
            <a:endParaRPr lang="en-US" b="0"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1" dirty="0"/>
              <a:t>Rest APIs</a:t>
            </a:r>
          </a:p>
          <a:p>
            <a:endParaRPr lang="en-US" dirty="0"/>
          </a:p>
          <a:p>
            <a:endParaRPr lang="en-US" dirty="0"/>
          </a:p>
          <a:p>
            <a:endParaRPr lang="en-US" dirty="0"/>
          </a:p>
          <a:p>
            <a:r>
              <a:rPr lang="en-US" dirty="0"/>
              <a:t>DE </a:t>
            </a:r>
            <a:r>
              <a:rPr lang="mr-IN" dirty="0"/>
              <a:t>–</a:t>
            </a:r>
            <a:r>
              <a:rPr lang="en-US" dirty="0"/>
              <a:t> DBIO, SPARK,</a:t>
            </a:r>
            <a:r>
              <a:rPr lang="en-US" baseline="0" dirty="0"/>
              <a:t> API’s , JOBS</a:t>
            </a:r>
          </a:p>
          <a:p>
            <a:r>
              <a:rPr lang="en-US" baseline="0" dirty="0"/>
              <a:t>DS </a:t>
            </a:r>
            <a:r>
              <a:rPr lang="mr-IN" baseline="0" dirty="0"/>
              <a:t>–</a:t>
            </a:r>
            <a:r>
              <a:rPr lang="en-US" baseline="0" dirty="0"/>
              <a:t> Spark and </a:t>
            </a:r>
            <a:r>
              <a:rPr lang="en-US" baseline="0" dirty="0" err="1"/>
              <a:t>Serverless</a:t>
            </a:r>
            <a:r>
              <a:rPr lang="en-US" baseline="0" dirty="0"/>
              <a:t>, Interactive Data Science</a:t>
            </a:r>
          </a:p>
          <a:p>
            <a:r>
              <a:rPr lang="en-US" baseline="0" dirty="0"/>
              <a:t>Data Products - Everything</a:t>
            </a:r>
            <a:endParaRPr lang="en-US" dirty="0"/>
          </a:p>
          <a:p>
            <a:endParaRPr lang="en-US" dirty="0"/>
          </a:p>
          <a:p>
            <a:r>
              <a:rPr lang="en-US" dirty="0"/>
              <a:t>Creators of</a:t>
            </a:r>
            <a:r>
              <a:rPr lang="en-US" baseline="0" dirty="0"/>
              <a:t> Spark</a:t>
            </a:r>
          </a:p>
          <a:p>
            <a:r>
              <a:rPr lang="en-US" baseline="0" dirty="0"/>
              <a:t>Training People</a:t>
            </a:r>
          </a:p>
          <a:p>
            <a:r>
              <a:rPr lang="en-US" baseline="0" dirty="0"/>
              <a:t>Number of Customers</a:t>
            </a:r>
          </a:p>
          <a:p>
            <a:endParaRPr lang="en-US" dirty="0"/>
          </a:p>
          <a:p>
            <a:r>
              <a:rPr lang="en-US" dirty="0"/>
              <a:t>Ingest</a:t>
            </a:r>
          </a:p>
          <a:p>
            <a:endParaRPr lang="en-US" dirty="0"/>
          </a:p>
          <a:p>
            <a:r>
              <a:rPr lang="en-US" dirty="0"/>
              <a:t>Workflow</a:t>
            </a:r>
          </a:p>
          <a:p>
            <a:endParaRPr lang="en-US" dirty="0"/>
          </a:p>
          <a:p>
            <a:r>
              <a:rPr lang="en-US" dirty="0"/>
              <a:t>Schedule / Run / Monitor</a:t>
            </a:r>
          </a:p>
          <a:p>
            <a:endParaRPr lang="en-US" dirty="0"/>
          </a:p>
          <a:p>
            <a:r>
              <a:rPr lang="en-US" dirty="0"/>
              <a:t>Execute</a:t>
            </a:r>
          </a:p>
          <a:p>
            <a:endParaRPr lang="en-US" dirty="0"/>
          </a:p>
          <a:p>
            <a:r>
              <a:rPr lang="en-US" dirty="0"/>
              <a:t>Troubleshoot</a:t>
            </a:r>
          </a:p>
          <a:p>
            <a:endParaRPr lang="en-US" dirty="0"/>
          </a:p>
          <a:p>
            <a:r>
              <a:rPr lang="en-US" dirty="0"/>
              <a:t>Debug</a:t>
            </a:r>
          </a:p>
          <a:p>
            <a:endParaRPr lang="en-US" dirty="0"/>
          </a:p>
          <a:p>
            <a:r>
              <a:rPr lang="en-US" dirty="0"/>
              <a:t>Production</a:t>
            </a:r>
            <a:r>
              <a:rPr lang="en-US" baseline="0" dirty="0"/>
              <a:t> Jobs</a:t>
            </a:r>
          </a:p>
          <a:p>
            <a:r>
              <a:rPr lang="en-US" baseline="0" dirty="0"/>
              <a:t>---------</a:t>
            </a:r>
          </a:p>
          <a:p>
            <a:endParaRPr lang="en-US" baseline="0" dirty="0"/>
          </a:p>
          <a:p>
            <a:r>
              <a:rPr lang="en-US" baseline="0" dirty="0"/>
              <a:t>Ingest, ETL, Scheduling, Monitoring</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864E82-B42A-F64E-B04D-3584A85182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31186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8043" marR="0" lvl="0" indent="0" algn="l" defTabSz="92456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C434D5B-5116-4D8A-8B53-1D458788EFA5}"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11/6/2018 2:14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9910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92E101C-1BD1-4864-B757-14778128B9DB}" type="slidenum">
              <a:rPr lang="en-US" smtClean="0"/>
              <a:t>15</a:t>
            </a:fld>
            <a:endParaRPr lang="en-US"/>
          </a:p>
        </p:txBody>
      </p:sp>
    </p:spTree>
    <p:extLst>
      <p:ext uri="{BB962C8B-B14F-4D97-AF65-F5344CB8AC3E}">
        <p14:creationId xmlns:p14="http://schemas.microsoft.com/office/powerpoint/2010/main" val="12166968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13899" y="4400549"/>
            <a:ext cx="6191534" cy="5709194"/>
          </a:xfrm>
        </p:spPr>
        <p:txBody>
          <a:bodyPr/>
          <a:lstStyle/>
          <a:p>
            <a:endParaRPr lang="en-US" sz="800">
              <a:highlight>
                <a:srgbClr val="FFFF00"/>
              </a:highlight>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11/6/2018 2:14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130015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13899" y="4400549"/>
            <a:ext cx="6191534" cy="5709194"/>
          </a:xfrm>
        </p:spPr>
        <p:txBody>
          <a:bodyPr/>
          <a:lstStyle/>
          <a:p>
            <a:endParaRPr lang="en-US" sz="800">
              <a:highlight>
                <a:srgbClr val="FFFF00"/>
              </a:highlight>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11/6/2018 2:14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350686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82055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06435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7800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64453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5672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11/6/2018 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84077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68121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05615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11/6/2018 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674181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93617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Always remember, your algorithm or code never breaks in the ML world, it is data which will break the model. So Logging the data feed is very important.</a:t>
            </a:r>
          </a:p>
          <a:p>
            <a:r>
              <a:rPr lang="en-US" sz="900" kern="1200" dirty="0">
                <a:solidFill>
                  <a:schemeClr val="tx1"/>
                </a:solidFill>
                <a:effectLst/>
                <a:latin typeface="Segoe UI Light" pitchFamily="34" charset="0"/>
                <a:ea typeface="+mn-ea"/>
                <a:cs typeface="+mn-cs"/>
              </a:rPr>
              <a:t>Shadow Models are set up like Pre-Prod Environment.</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11/6/2018 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58953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46293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36123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5259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Build 2016</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11/6/2018 2:11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7759684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7035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41284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3570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69852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87665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11/6/2018 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81251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11/6/2018 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108891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11/6/2018 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9078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11/6/2018 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408663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11/6/2018 2:11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7650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25157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Light" pitchFamily="34" charset="0"/>
                <a:ea typeface="+mn-ea"/>
                <a:cs typeface="+mn-cs"/>
              </a:rPr>
              <a:t>What’s the next best thing?</a:t>
            </a:r>
          </a:p>
          <a:p>
            <a:endParaRPr lang="en-US" sz="1200" kern="1200" dirty="0">
              <a:solidFill>
                <a:schemeClr val="tx1"/>
              </a:solidFill>
              <a:effectLst/>
              <a:latin typeface="Segoe UI Light" pitchFamily="34" charset="0"/>
              <a:ea typeface="+mn-ea"/>
              <a:cs typeface="+mn-cs"/>
            </a:endParaRPr>
          </a:p>
          <a:p>
            <a:r>
              <a:rPr lang="en-US" sz="1200" kern="1200" dirty="0">
                <a:solidFill>
                  <a:schemeClr val="tx1"/>
                </a:solidFill>
                <a:effectLst/>
                <a:latin typeface="Segoe UI Light" pitchFamily="34" charset="0"/>
                <a:ea typeface="+mn-ea"/>
                <a:cs typeface="+mn-cs"/>
              </a:rPr>
              <a:t>Taking the analytics piece and expanding that further. </a:t>
            </a:r>
          </a:p>
          <a:p>
            <a:pPr marL="171450" indent="-171450">
              <a:buFont typeface="Arial" panose="020B0604020202020204" pitchFamily="34" charset="0"/>
              <a:buChar char="•"/>
            </a:pPr>
            <a:r>
              <a:rPr lang="en-US" sz="1200" kern="1200" dirty="0">
                <a:solidFill>
                  <a:schemeClr val="tx1"/>
                </a:solidFill>
                <a:effectLst/>
                <a:latin typeface="Segoe UI Light" pitchFamily="34" charset="0"/>
                <a:ea typeface="+mn-ea"/>
                <a:cs typeface="+mn-cs"/>
              </a:rPr>
              <a:t>I’m analyzing all of the data I have today (traditionally)</a:t>
            </a:r>
          </a:p>
          <a:p>
            <a:pPr marL="171450" indent="-171450">
              <a:buFont typeface="Arial" panose="020B0604020202020204" pitchFamily="34" charset="0"/>
              <a:buChar char="•"/>
            </a:pPr>
            <a:r>
              <a:rPr lang="en-US" sz="1200" kern="1200" dirty="0">
                <a:solidFill>
                  <a:schemeClr val="tx1"/>
                </a:solidFill>
                <a:effectLst/>
                <a:latin typeface="Segoe UI Light" pitchFamily="34" charset="0"/>
                <a:ea typeface="+mn-ea"/>
                <a:cs typeface="+mn-cs"/>
              </a:rPr>
              <a:t>Now, I want to process images, videos (DL), and have intelligent agents and bots (AI)</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50646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4ABEE-72D2-4711-B507-13A06E43880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6472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65529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1" kern="1200" dirty="0">
                <a:solidFill>
                  <a:schemeClr val="tx1"/>
                </a:solidFill>
                <a:effectLst/>
                <a:latin typeface="+mn-lt"/>
                <a:ea typeface="MS PGothic" panose="020B0600070205080204" pitchFamily="34" charset="-128"/>
                <a:cs typeface="ＭＳ Ｐゴシック" charset="0"/>
              </a:rPr>
              <a:t>Key Points:</a:t>
            </a:r>
            <a:endParaRPr lang="en-US" sz="1200" kern="1200" dirty="0">
              <a:solidFill>
                <a:schemeClr val="tx1"/>
              </a:solidFill>
              <a:effectLst/>
              <a:latin typeface="+mn-lt"/>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Businesses can use new data streams to gain a competitive advantage.</a:t>
            </a: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Microsoft is uniquely equipped to help you manage the growing volume and variety of data: structured, unstructured, and streaming.</a:t>
            </a:r>
            <a:endParaRPr lang="en-US" sz="1200" b="1" kern="1200" dirty="0">
              <a:solidFill>
                <a:schemeClr val="tx1"/>
              </a:solidFill>
              <a:effectLst/>
              <a:latin typeface="+mn-lt"/>
              <a:ea typeface="MS PGothic" panose="020B0600070205080204" pitchFamily="34" charset="-128"/>
              <a:cs typeface="ＭＳ Ｐゴシック" charset="0"/>
            </a:endParaRPr>
          </a:p>
          <a:p>
            <a:pPr marL="171450" lvl="0" indent="-171450">
              <a:buFont typeface="Arial" panose="020B0604020202020204" pitchFamily="34" charset="0"/>
              <a:buChar char="•"/>
            </a:pPr>
            <a:endParaRPr lang="en-US" sz="1200" kern="1200" dirty="0">
              <a:solidFill>
                <a:schemeClr val="tx1"/>
              </a:solidFill>
              <a:effectLst/>
              <a:latin typeface="+mn-lt"/>
              <a:ea typeface="MS PGothic" panose="020B0600070205080204" pitchFamily="34" charset="-128"/>
              <a:cs typeface="ＭＳ Ｐゴシック" charset="0"/>
            </a:endParaRPr>
          </a:p>
          <a:p>
            <a:pPr marL="0" indent="0">
              <a:buFont typeface="Arial" panose="020B0604020202020204" pitchFamily="34" charset="0"/>
              <a:buNone/>
            </a:pPr>
            <a:r>
              <a:rPr lang="en-US" sz="1200" b="1" kern="1200" dirty="0">
                <a:solidFill>
                  <a:schemeClr val="tx1"/>
                </a:solidFill>
                <a:effectLst/>
                <a:latin typeface="+mn-lt"/>
                <a:ea typeface="MS PGothic" panose="020B0600070205080204" pitchFamily="34" charset="-128"/>
                <a:cs typeface="ＭＳ Ｐゴシック" charset="0"/>
              </a:rPr>
              <a:t>Talk Track:</a:t>
            </a:r>
            <a:endParaRPr lang="en-US" sz="1200" kern="1200" dirty="0">
              <a:solidFill>
                <a:schemeClr val="tx1"/>
              </a:solidFill>
              <a:effectLst/>
              <a:latin typeface="+mn-lt"/>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Does it not seem like every day there is a new kind of data that we need to understand? </a:t>
            </a: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New data types continue to expand—we need to be prepared to collect that data so that the organization can then go do something with it.</a:t>
            </a: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Structured data, the type of data we have been working with for years, continues to accelerate. Think how many transactions are occurring across your business.</a:t>
            </a: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Unstructured data, the typical source of all our big data, takes many forms and originates from various places across the web including social.</a:t>
            </a: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Streaming data is the data at the heart of the Internet of Things revolution. Just think about how many things in your organization are smart or instrumented and generating data every second.</a:t>
            </a:r>
          </a:p>
          <a:p>
            <a:pPr marL="17145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All of this means that data volumes are growing and bringing new capacity challenges. You are also dealing with an enormous opportunity, taking all of this data and putting it to work. In order to take advantage of all this data, you first need a platform that enables you to collect any data—no matter the size or type. The Microsoft data platform is uniquely complete and can help you collect any data using a flexible approach:</a:t>
            </a:r>
          </a:p>
          <a:p>
            <a:pPr marL="171450" indent="-171450">
              <a:buFont typeface="Arial" panose="020B0604020202020204" pitchFamily="34" charset="0"/>
              <a:buChar char="•"/>
            </a:pPr>
            <a:r>
              <a:rPr lang="en-US" sz="1200" i="1" kern="1200" dirty="0">
                <a:solidFill>
                  <a:schemeClr val="tx1"/>
                </a:solidFill>
                <a:effectLst/>
                <a:latin typeface="+mn-lt"/>
                <a:ea typeface="MS PGothic" panose="020B0600070205080204" pitchFamily="34" charset="-128"/>
                <a:cs typeface="ＭＳ Ｐゴシック" charset="0"/>
              </a:rPr>
              <a:t>Collecting data on-premises with SQL Server </a:t>
            </a:r>
            <a:endParaRPr lang="en-US" sz="1200" kern="1200" dirty="0">
              <a:solidFill>
                <a:schemeClr val="tx1"/>
              </a:solidFill>
              <a:effectLst/>
              <a:latin typeface="+mn-lt"/>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SQL Server can help you collect and manage structured, unstructured, and streaming data to power all your workloads: OLTP, BI, and Data Warehousing</a:t>
            </a: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With new in-memory capabilities that are built into SQL Server 2014, you get the benefit of breakthrough speed with your existing hardware and without having to rewrite your apps.</a:t>
            </a: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If you’ve been considering the cloud, SQL Server provides an on-ramp to help you get started. Using the wizards built into SQL Server Management Studio, extending to the cloud by combining SQL and Microsoft Azure is simple.</a:t>
            </a:r>
          </a:p>
          <a:p>
            <a:pPr marL="171450" indent="-171450">
              <a:buFont typeface="Arial" panose="020B0604020202020204" pitchFamily="34" charset="0"/>
              <a:buChar char="•"/>
            </a:pPr>
            <a:r>
              <a:rPr lang="en-US" sz="1200" i="1" kern="1200" dirty="0">
                <a:solidFill>
                  <a:schemeClr val="tx1"/>
                </a:solidFill>
                <a:effectLst/>
                <a:latin typeface="+mn-lt"/>
                <a:ea typeface="MS PGothic" panose="020B0600070205080204" pitchFamily="34" charset="-128"/>
                <a:cs typeface="ＭＳ Ｐゴシック" charset="0"/>
              </a:rPr>
              <a:t>Capture new data types using the power and flexibility of the Microsoft Azure Cloud</a:t>
            </a:r>
            <a:endParaRPr lang="en-US" sz="1200" kern="1200" dirty="0">
              <a:solidFill>
                <a:schemeClr val="tx1"/>
              </a:solidFill>
              <a:effectLst/>
              <a:latin typeface="+mn-lt"/>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Azure is well equipped to provide the flexibility you need to collect and manage any data in the cloud in a way that meets the needs of your business. </a:t>
            </a: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Big data in Azure: </a:t>
            </a:r>
            <a:r>
              <a:rPr lang="en-US" sz="1200" kern="1200" dirty="0" err="1">
                <a:solidFill>
                  <a:schemeClr val="tx1"/>
                </a:solidFill>
                <a:effectLst/>
                <a:latin typeface="+mn-lt"/>
                <a:ea typeface="MS PGothic" panose="020B0600070205080204" pitchFamily="34" charset="-128"/>
                <a:cs typeface="ＭＳ Ｐゴシック" charset="0"/>
              </a:rPr>
              <a:t>HDInsight</a:t>
            </a:r>
            <a:r>
              <a:rPr lang="en-US" sz="1200" kern="1200" dirty="0">
                <a:solidFill>
                  <a:schemeClr val="tx1"/>
                </a:solidFill>
                <a:effectLst/>
                <a:latin typeface="+mn-lt"/>
                <a:ea typeface="MS PGothic" panose="020B0600070205080204" pitchFamily="34" charset="-128"/>
                <a:cs typeface="ＭＳ Ｐゴシック" charset="0"/>
              </a:rPr>
              <a:t>: an Apache Hadoop-based analytics solution that allows cluster deployment in minutes, scale up or down as needed, and insights through familiar BI tools.</a:t>
            </a: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SQL Databases: managed relational SQL Database-as-a-service that offers business-ready capabilities built on SQL Server technology.</a:t>
            </a: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Blobs: a cloud storage solution offering the simplest way to store large amounts of unstructured text or binary data, such as video, audio, and images.</a:t>
            </a: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Tables: a NoSQL key/value storage solution that provides simple access to data at a lower cost for applications that do not need robust querying capabilities.</a:t>
            </a: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Intelligent Systems Service: cloud service that helps enterprises embrace the </a:t>
            </a:r>
            <a:r>
              <a:rPr lang="en-US" sz="1200" u="sng" kern="1200" dirty="0">
                <a:solidFill>
                  <a:schemeClr val="tx1"/>
                </a:solidFill>
                <a:effectLst/>
                <a:latin typeface="+mn-lt"/>
                <a:ea typeface="MS PGothic" panose="020B0600070205080204" pitchFamily="34" charset="-128"/>
                <a:cs typeface="ＭＳ Ｐゴシック" charset="0"/>
                <a:hlinkClick r:id="rId3"/>
              </a:rPr>
              <a:t>Internet of Things</a:t>
            </a:r>
            <a:r>
              <a:rPr lang="en-US" sz="1200" kern="1200" dirty="0">
                <a:solidFill>
                  <a:schemeClr val="tx1"/>
                </a:solidFill>
                <a:effectLst/>
                <a:latin typeface="+mn-lt"/>
                <a:ea typeface="MS PGothic" panose="020B0600070205080204" pitchFamily="34" charset="-128"/>
                <a:cs typeface="ＭＳ Ｐゴシック" charset="0"/>
              </a:rPr>
              <a:t> by securely connecting, managing, and capturing machine-generated data from a variety of sensors and devices to drive improvements in operations and tap into new business opportunities.</a:t>
            </a: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Machine Learning: if you’re looking to anticipate business challenges or opportunities, or perhaps expand your data practice into data science, Azure’s new Machine Learning service—cloud-based predictive analytics— can help. ML Studio is a fully-managed cloud service that enables data scientists and developers to efficiently embed predictive analytics into their applications, helping organizations use massive data sets and bring all the benefits of the cloud to machine learning.</a:t>
            </a: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Document DB: a fully managed, highly scalable, NoSQL document database service</a:t>
            </a: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Azure Stream Analytics: real-time event processing engine that helps uncover insights from devices, sensors, infrastructure, applications, and data</a:t>
            </a: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Azure Data Factory: enables information production by orchestrating and managing diverse data</a:t>
            </a: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Azure Event Hubs: a scalable service for collecting data from millions of “things” in seconds</a:t>
            </a:r>
          </a:p>
          <a:p>
            <a:pPr marL="171450" indent="-171450">
              <a:buFont typeface="Arial" panose="020B0604020202020204" pitchFamily="34" charset="0"/>
              <a:buChar char="•"/>
            </a:pPr>
            <a:r>
              <a:rPr lang="en-US" sz="1200" i="1" kern="1200" dirty="0">
                <a:solidFill>
                  <a:schemeClr val="tx1"/>
                </a:solidFill>
                <a:effectLst/>
                <a:latin typeface="+mn-lt"/>
                <a:ea typeface="MS PGothic" panose="020B0600070205080204" pitchFamily="34" charset="-128"/>
                <a:cs typeface="ＭＳ Ｐゴシック" charset="0"/>
              </a:rPr>
              <a:t>Microsoft Analytics Platform System:</a:t>
            </a:r>
            <a:endParaRPr lang="en-US" sz="1200" kern="1200" dirty="0">
              <a:solidFill>
                <a:schemeClr val="tx1"/>
              </a:solidFill>
              <a:effectLst/>
              <a:latin typeface="+mn-lt"/>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In the past, to provide users with reliable, trustworthy information, enterprises gathered relational and transactional data in a single data warehouse. </a:t>
            </a: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But this traditional data warehouse is under pressure, hitting limits amidst massive change. </a:t>
            </a: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Data volumes are projected to grow tenfold over the next five years. End users want real-time responses and insights. </a:t>
            </a: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They want to use non-relational data, which now constitutes 85 percent of data growth. They want access to “cloud-born” data, data that was created from growing cloud IT investments. </a:t>
            </a: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Your enterprise can only cope with these shifts with a modern data warehouse—the Microsoft Analytics Platform System is the answer.</a:t>
            </a: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The Analytics Platform System brings Microsoft’s massively parallel processing (MPP) data warehouse technology—the SQL Server Parallel Data Warehouse (PDW), together with </a:t>
            </a:r>
            <a:r>
              <a:rPr lang="en-US" sz="1200" kern="1200" dirty="0" err="1">
                <a:solidFill>
                  <a:schemeClr val="tx1"/>
                </a:solidFill>
                <a:effectLst/>
                <a:latin typeface="+mn-lt"/>
                <a:ea typeface="MS PGothic" panose="020B0600070205080204" pitchFamily="34" charset="-128"/>
                <a:cs typeface="ＭＳ Ｐゴシック" charset="0"/>
              </a:rPr>
              <a:t>HDInsight</a:t>
            </a:r>
            <a:r>
              <a:rPr lang="en-US" sz="1200" kern="1200" dirty="0">
                <a:solidFill>
                  <a:schemeClr val="tx1"/>
                </a:solidFill>
                <a:effectLst/>
                <a:latin typeface="+mn-lt"/>
                <a:ea typeface="MS PGothic" panose="020B0600070205080204" pitchFamily="34" charset="-128"/>
                <a:cs typeface="ＭＳ Ｐゴシック" charset="0"/>
              </a:rPr>
              <a:t>, Microsoft’s 100 percent Apache Hadoop distribution—and delivers it as a turnkey appliance.</a:t>
            </a: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Now you can collect relational and non-relational data in one appliance.</a:t>
            </a:r>
          </a:p>
          <a:p>
            <a:pPr marL="171450" lvl="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You can have seamless integration of the relational data warehouse and Hadoop with </a:t>
            </a:r>
            <a:r>
              <a:rPr lang="en-US" sz="1200" kern="1200" dirty="0" err="1">
                <a:solidFill>
                  <a:schemeClr val="tx1"/>
                </a:solidFill>
                <a:effectLst/>
                <a:latin typeface="+mn-lt"/>
                <a:ea typeface="MS PGothic" panose="020B0600070205080204" pitchFamily="34" charset="-128"/>
                <a:cs typeface="ＭＳ Ｐゴシック" charset="0"/>
              </a:rPr>
              <a:t>PolyBase</a:t>
            </a:r>
            <a:r>
              <a:rPr lang="en-US" sz="1200" kern="1200" dirty="0">
                <a:solidFill>
                  <a:schemeClr val="tx1"/>
                </a:solidFill>
                <a:effectLst/>
                <a:latin typeface="+mn-lt"/>
                <a:ea typeface="MS PGothic" panose="020B0600070205080204" pitchFamily="34" charset="-128"/>
                <a:cs typeface="ＭＳ Ｐゴシック" charset="0"/>
              </a:rPr>
              <a:t>.</a:t>
            </a:r>
          </a:p>
          <a:p>
            <a:pPr marL="17145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 </a:t>
            </a:r>
          </a:p>
          <a:p>
            <a:pPr marL="171450" indent="-171450">
              <a:buFont typeface="Arial" panose="020B0604020202020204" pitchFamily="34" charset="0"/>
              <a:buChar char="•"/>
            </a:pPr>
            <a:r>
              <a:rPr lang="en-US" sz="1200" kern="1200" dirty="0">
                <a:solidFill>
                  <a:schemeClr val="tx1"/>
                </a:solidFill>
                <a:effectLst/>
                <a:latin typeface="+mn-lt"/>
                <a:ea typeface="MS PGothic" panose="020B0600070205080204" pitchFamily="34" charset="-128"/>
                <a:cs typeface="ＭＳ Ｐゴシック" charset="0"/>
              </a:rPr>
              <a:t>All of these options give you the flexibility to get the most out of your existing data capture investments while providing a path to a more efficient and optimized data environment that is ready to support new data types.</a:t>
            </a:r>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solidFill>
                  <a:prstClr val="black"/>
                </a:solidFill>
              </a:rPr>
              <a:pPr>
                <a:defRPr/>
              </a:pPr>
              <a:t>6</a:t>
            </a:fld>
            <a:endParaRPr lang="en-US">
              <a:solidFill>
                <a:prstClr val="black"/>
              </a:solidFill>
            </a:endParaRPr>
          </a:p>
        </p:txBody>
      </p:sp>
    </p:spTree>
    <p:extLst>
      <p:ext uri="{BB962C8B-B14F-4D97-AF65-F5344CB8AC3E}">
        <p14:creationId xmlns:p14="http://schemas.microsoft.com/office/powerpoint/2010/main" val="2808745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1031"/>
              </a:spcAft>
            </a:pPr>
            <a:endParaRPr lang="en-US" sz="1000" b="0" dirty="0">
              <a:solidFill>
                <a:srgbClr val="000000"/>
              </a:solidFill>
              <a:ea typeface="Calibri"/>
              <a:cs typeface="Segoe UI Light" panose="020B0502040204020203" pitchFamily="34" charset="0"/>
            </a:endParaRPr>
          </a:p>
        </p:txBody>
      </p:sp>
      <p:sp>
        <p:nvSpPr>
          <p:cNvPr id="5" name="Date Placeholder 4"/>
          <p:cNvSpPr>
            <a:spLocks noGrp="1"/>
          </p:cNvSpPr>
          <p:nvPr>
            <p:ph type="dt" idx="10"/>
          </p:nvPr>
        </p:nvSpPr>
        <p:spPr/>
        <p:txBody>
          <a:bodyPr/>
          <a:lstStyle/>
          <a:p>
            <a:fld id="{9073BEC4-0F20-49DE-AA9A-FBE823C18C75}" type="datetime1">
              <a:rPr lang="en-US" smtClean="0">
                <a:solidFill>
                  <a:prstClr val="black"/>
                </a:solidFill>
              </a:rPr>
              <a:pPr/>
              <a:t>11/6/2018</a:t>
            </a:fld>
            <a:endParaRPr lang="en-US" dirty="0">
              <a:solidFill>
                <a:prstClr val="black"/>
              </a:solidFill>
            </a:endParaRPr>
          </a:p>
        </p:txBody>
      </p:sp>
      <p:sp>
        <p:nvSpPr>
          <p:cNvPr id="6" name="Footer Placeholder 5"/>
          <p:cNvSpPr>
            <a:spLocks noGrp="1"/>
          </p:cNvSpPr>
          <p:nvPr>
            <p:ph type="ftr" sz="quarter" idx="11"/>
          </p:nvPr>
        </p:nvSpPr>
        <p:spPr/>
        <p:txBody>
          <a:bodyPr/>
          <a:lstStyle/>
          <a:p>
            <a:pPr defTabSz="9421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4217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
        <p:nvSpPr>
          <p:cNvPr id="8" name="Header Placeholder 7"/>
          <p:cNvSpPr>
            <a:spLocks noGrp="1"/>
          </p:cNvSpPr>
          <p:nvPr>
            <p:ph type="hdr" sz="quarter" idx="13"/>
          </p:nvPr>
        </p:nvSpPr>
        <p:spPr/>
        <p:txBody>
          <a:bodyPr/>
          <a:lstStyle/>
          <a:p>
            <a:r>
              <a:rPr lang="en-US" dirty="0">
                <a:solidFill>
                  <a:prstClr val="black"/>
                </a:solidFill>
              </a:rPr>
              <a:t>MGXFY13</a:t>
            </a:r>
          </a:p>
          <a:p>
            <a:endParaRPr lang="en-US" dirty="0">
              <a:solidFill>
                <a:prstClr val="black"/>
              </a:solidFill>
            </a:endParaRPr>
          </a:p>
        </p:txBody>
      </p:sp>
    </p:spTree>
    <p:extLst>
      <p:ext uri="{BB962C8B-B14F-4D97-AF65-F5344CB8AC3E}">
        <p14:creationId xmlns:p14="http://schemas.microsoft.com/office/powerpoint/2010/main" val="3916292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39725" indent="-282575" fontAlgn="base">
              <a:spcBef>
                <a:spcPts val="200"/>
              </a:spcBef>
              <a:spcAft>
                <a:spcPts val="600"/>
              </a:spcAft>
              <a:buClr>
                <a:srgbClr val="50B347"/>
              </a:buClr>
              <a:buSzPct val="100000"/>
              <a:buBlip>
                <a:blip r:embed="rId3"/>
              </a:buBlip>
              <a:tabLst>
                <a:tab pos="658368" algn="l"/>
              </a:tabLst>
            </a:pPr>
            <a:r>
              <a:rPr lang="en-US" sz="1200" dirty="0">
                <a:solidFill>
                  <a:srgbClr val="505050"/>
                </a:solidFill>
                <a:ea typeface="Segoe UI" pitchFamily="34" charset="0"/>
                <a:cs typeface="Segoe UI" pitchFamily="34" charset="0"/>
              </a:rPr>
              <a:t>All data has immediate or potential value</a:t>
            </a:r>
          </a:p>
          <a:p>
            <a:pPr marL="339725" indent="-282575" fontAlgn="base">
              <a:spcBef>
                <a:spcPts val="200"/>
              </a:spcBef>
              <a:spcAft>
                <a:spcPts val="600"/>
              </a:spcAft>
              <a:buClr>
                <a:srgbClr val="50B347"/>
              </a:buClr>
              <a:buSzPct val="100000"/>
              <a:buBlip>
                <a:blip r:embed="rId3"/>
              </a:buBlip>
              <a:tabLst>
                <a:tab pos="658368" algn="l"/>
              </a:tabLst>
            </a:pPr>
            <a:r>
              <a:rPr lang="en-US" sz="1200" dirty="0">
                <a:solidFill>
                  <a:srgbClr val="505050"/>
                </a:solidFill>
                <a:ea typeface="Segoe UI" pitchFamily="34" charset="0"/>
                <a:cs typeface="Segoe UI" pitchFamily="34" charset="0"/>
              </a:rPr>
              <a:t>This leads to data hoarding—all data is stored indefinitely</a:t>
            </a:r>
          </a:p>
          <a:p>
            <a:pPr marL="339725" indent="-282575" fontAlgn="base">
              <a:spcBef>
                <a:spcPts val="200"/>
              </a:spcBef>
              <a:spcAft>
                <a:spcPts val="600"/>
              </a:spcAft>
              <a:buClr>
                <a:srgbClr val="50B347"/>
              </a:buClr>
              <a:buSzPct val="100000"/>
              <a:buBlip>
                <a:blip r:embed="rId3"/>
              </a:buBlip>
              <a:tabLst>
                <a:tab pos="658368" algn="l"/>
              </a:tabLst>
            </a:pPr>
            <a:r>
              <a:rPr lang="en-US" sz="1200" dirty="0">
                <a:solidFill>
                  <a:srgbClr val="505050"/>
                </a:solidFill>
                <a:ea typeface="Segoe UI" pitchFamily="34" charset="0"/>
                <a:cs typeface="Segoe UI" pitchFamily="34" charset="0"/>
              </a:rPr>
              <a:t>With an unknown future, there is no defined schema. Data is prepared and stored in </a:t>
            </a:r>
            <a:r>
              <a:rPr lang="en-US" sz="1200" i="1" dirty="0">
                <a:solidFill>
                  <a:srgbClr val="505050"/>
                </a:solidFill>
                <a:ea typeface="Segoe UI" pitchFamily="34" charset="0"/>
                <a:cs typeface="Segoe UI" pitchFamily="34" charset="0"/>
              </a:rPr>
              <a:t>native format; </a:t>
            </a:r>
            <a:r>
              <a:rPr lang="en-US" sz="1200" dirty="0">
                <a:solidFill>
                  <a:srgbClr val="505050"/>
                </a:solidFill>
                <a:ea typeface="Segoe UI" pitchFamily="34" charset="0"/>
                <a:cs typeface="Segoe UI" pitchFamily="34" charset="0"/>
              </a:rPr>
              <a:t>No upfront transformation or aggregation</a:t>
            </a:r>
          </a:p>
          <a:p>
            <a:pPr marL="339725" indent="-282575" fontAlgn="base">
              <a:spcBef>
                <a:spcPts val="200"/>
              </a:spcBef>
              <a:spcAft>
                <a:spcPts val="600"/>
              </a:spcAft>
              <a:buClr>
                <a:srgbClr val="50B347"/>
              </a:buClr>
              <a:buSzPct val="100000"/>
              <a:buBlip>
                <a:blip r:embed="rId3"/>
              </a:buBlip>
              <a:tabLst>
                <a:tab pos="658368" algn="l"/>
              </a:tabLst>
            </a:pPr>
            <a:r>
              <a:rPr lang="en-US" sz="1200" dirty="0">
                <a:solidFill>
                  <a:srgbClr val="505050"/>
                </a:solidFill>
                <a:ea typeface="Segoe UI" pitchFamily="34" charset="0"/>
                <a:cs typeface="Segoe UI" pitchFamily="34" charset="0"/>
              </a:rPr>
              <a:t>Schema is imposed and transformations are done at query time</a:t>
            </a:r>
            <a:br>
              <a:rPr lang="en-US" sz="1200" dirty="0">
                <a:solidFill>
                  <a:srgbClr val="505050"/>
                </a:solidFill>
                <a:ea typeface="Segoe UI" pitchFamily="34" charset="0"/>
                <a:cs typeface="Segoe UI" pitchFamily="34" charset="0"/>
              </a:rPr>
            </a:br>
            <a:r>
              <a:rPr lang="en-US" sz="1200" i="1" dirty="0">
                <a:solidFill>
                  <a:srgbClr val="505050"/>
                </a:solidFill>
                <a:ea typeface="Segoe UI" pitchFamily="34" charset="0"/>
                <a:cs typeface="Segoe UI" pitchFamily="34" charset="0"/>
              </a:rPr>
              <a:t>(schema-on-read). </a:t>
            </a:r>
            <a:r>
              <a:rPr lang="en-US" sz="1200" dirty="0">
                <a:solidFill>
                  <a:srgbClr val="505050"/>
                </a:solidFill>
                <a:ea typeface="Segoe UI" pitchFamily="34" charset="0"/>
                <a:cs typeface="Segoe UI" pitchFamily="34" charset="0"/>
              </a:rPr>
              <a:t>Applications and users interpret the data as they see fit.</a:t>
            </a:r>
          </a:p>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136434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305278E-5E87-46DA-836C-231A3458D216}"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7125765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6.emf"/><Relationship Id="rId4" Type="http://schemas.openxmlformats.org/officeDocument/2006/relationships/oleObject" Target="../embeddings/oleObject1.bin"/></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2_Title with photo and tile">
    <p:spTree>
      <p:nvGrpSpPr>
        <p:cNvPr id="1" name=""/>
        <p:cNvGrpSpPr/>
        <p:nvPr/>
      </p:nvGrpSpPr>
      <p:grpSpPr>
        <a:xfrm>
          <a:off x="0" y="0"/>
          <a:ext cx="0" cy="0"/>
          <a:chOff x="0" y="0"/>
          <a:chExt cx="0" cy="0"/>
        </a:xfrm>
      </p:grpSpPr>
      <p:pic>
        <p:nvPicPr>
          <p:cNvPr id="7" name="Picture 6" descr="A person sitting at a table using a computer&#10;&#10;Description generated with high confidence">
            <a:extLst>
              <a:ext uri="{FF2B5EF4-FFF2-40B4-BE49-F238E27FC236}">
                <a16:creationId xmlns:a16="http://schemas.microsoft.com/office/drawing/2014/main" id="{AC14534E-46CD-4303-B862-80358F1BA8C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 y="0"/>
            <a:ext cx="12192000" cy="6858000"/>
          </a:xfrm>
          <a:prstGeom prst="rect">
            <a:avLst/>
          </a:prstGeom>
        </p:spPr>
      </p:pic>
      <p:sp>
        <p:nvSpPr>
          <p:cNvPr id="4" name="Rectangle 3"/>
          <p:cNvSpPr/>
          <p:nvPr userDrawn="1"/>
        </p:nvSpPr>
        <p:spPr bwMode="auto">
          <a:xfrm>
            <a:off x="-2" y="-5304"/>
            <a:ext cx="4526282" cy="6863304"/>
          </a:xfrm>
          <a:prstGeom prst="rect">
            <a:avLst/>
          </a:prstGeom>
          <a:gradFill>
            <a:gsLst>
              <a:gs pos="0">
                <a:schemeClr val="bg1">
                  <a:alpha val="71000"/>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3"/>
          <a:stretch>
            <a:fillRect/>
          </a:stretch>
        </p:blipFill>
        <p:spPr>
          <a:xfrm>
            <a:off x="246292" y="256398"/>
            <a:ext cx="1829371" cy="673018"/>
          </a:xfrm>
          <a:prstGeom prst="rect">
            <a:avLst/>
          </a:prstGeom>
        </p:spPr>
      </p:pic>
      <p:sp>
        <p:nvSpPr>
          <p:cNvPr id="2" name="Rectangle 1"/>
          <p:cNvSpPr/>
          <p:nvPr userDrawn="1"/>
        </p:nvSpPr>
        <p:spPr bwMode="auto">
          <a:xfrm>
            <a:off x="267682" y="2084172"/>
            <a:ext cx="6274974"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4911" cy="1793104"/>
          </a:xfrm>
          <a:noFill/>
        </p:spPr>
        <p:txBody>
          <a:bodyPr lIns="146304" tIns="91440" rIns="146304" bIns="91440" anchor="t" anchorCtr="0"/>
          <a:lstStyle>
            <a:lvl1pPr>
              <a:defRPr sz="4705" spc="-98" baseline="0">
                <a:gradFill>
                  <a:gsLst>
                    <a:gs pos="1307">
                      <a:srgbClr val="353535"/>
                    </a:gs>
                    <a:gs pos="30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6276530" cy="651821"/>
          </a:xfrm>
        </p:spPr>
        <p:txBody>
          <a:bodyPr wrap="square" lIns="164592" tIns="109728" rIns="164592" bIns="109728">
            <a:spAutoFit/>
          </a:bodyPr>
          <a:lstStyle>
            <a:lvl1pPr marL="0" indent="0">
              <a:spcBef>
                <a:spcPts val="0"/>
              </a:spcBef>
              <a:buNone/>
              <a:defRPr sz="3137">
                <a:gradFill>
                  <a:gsLst>
                    <a:gs pos="1307">
                      <a:srgbClr val="353535"/>
                    </a:gs>
                    <a:gs pos="30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96935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5_Custom Layout">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a:off x="361536" y="367689"/>
            <a:ext cx="11487562" cy="549987"/>
          </a:xfrm>
          <a:prstGeom prst="rect">
            <a:avLst/>
          </a:prstGeom>
          <a:noFill/>
          <a:ln>
            <a:noFill/>
          </a:ln>
        </p:spPr>
        <p:txBody>
          <a:bodyPr lIns="91425" tIns="91425" rIns="91425" bIns="91425" anchor="t" anchorCtr="0"/>
          <a:lstStyle>
            <a:lvl1pPr marL="0" marR="0" lvl="0" indent="0" algn="l" rtl="0">
              <a:lnSpc>
                <a:spcPct val="90000"/>
              </a:lnSpc>
              <a:spcBef>
                <a:spcPts val="750"/>
              </a:spcBef>
              <a:buClr>
                <a:srgbClr val="3F3F3F"/>
              </a:buClr>
              <a:buFont typeface="Arial"/>
              <a:buNone/>
              <a:defRPr sz="3600" b="1" i="0" u="none" strike="noStrike" cap="none">
                <a:solidFill>
                  <a:srgbClr val="3F3F3F"/>
                </a:solidFill>
                <a:latin typeface="Source Sans Pro SemiBold"/>
                <a:ea typeface="Source Sans Pro SemiBold"/>
                <a:cs typeface="Source Sans Pro SemiBold"/>
                <a:sym typeface="Source Sans Pro SemiBold"/>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35" name="Shape 135"/>
          <p:cNvSpPr txBox="1">
            <a:spLocks noGrp="1"/>
          </p:cNvSpPr>
          <p:nvPr>
            <p:ph type="body" idx="1"/>
          </p:nvPr>
        </p:nvSpPr>
        <p:spPr>
          <a:xfrm>
            <a:off x="365694"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6" name="Shape 136"/>
          <p:cNvSpPr txBox="1">
            <a:spLocks noGrp="1"/>
          </p:cNvSpPr>
          <p:nvPr>
            <p:ph type="body" idx="2"/>
          </p:nvPr>
        </p:nvSpPr>
        <p:spPr>
          <a:xfrm>
            <a:off x="4248085"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7" name="Shape 137"/>
          <p:cNvSpPr txBox="1">
            <a:spLocks noGrp="1"/>
          </p:cNvSpPr>
          <p:nvPr>
            <p:ph type="body" idx="3"/>
          </p:nvPr>
        </p:nvSpPr>
        <p:spPr>
          <a:xfrm>
            <a:off x="8130475" y="1094898"/>
            <a:ext cx="3711004" cy="541206"/>
          </a:xfrm>
          <a:prstGeom prst="rect">
            <a:avLst/>
          </a:prstGeom>
          <a:noFill/>
          <a:ln>
            <a:noFill/>
          </a:ln>
        </p:spPr>
        <p:txBody>
          <a:bodyPr lIns="91425" tIns="91425" rIns="91425" bIns="91425" anchor="t" anchorCtr="0"/>
          <a:lstStyle>
            <a:lvl1pPr marL="171417" marR="0" lvl="0" indent="-6348" algn="l" rtl="0">
              <a:lnSpc>
                <a:spcPct val="90000"/>
              </a:lnSpc>
              <a:spcBef>
                <a:spcPts val="0"/>
              </a:spcBef>
              <a:spcAft>
                <a:spcPts val="600"/>
              </a:spcAft>
              <a:buClr>
                <a:srgbClr val="7F7F7F"/>
              </a:buClr>
              <a:buSzPct val="100000"/>
              <a:buFont typeface="Arial"/>
              <a:buChar char="•"/>
              <a:defRPr sz="2600" b="0" i="0">
                <a:solidFill>
                  <a:srgbClr val="3F3F3F"/>
                </a:solidFill>
                <a:latin typeface="Source Sans Pro"/>
                <a:ea typeface="Source Sans Pro"/>
                <a:cs typeface="Source Sans Pro"/>
                <a:sym typeface="Source Sans Pro"/>
              </a:defRPr>
            </a:lvl1pPr>
            <a:lvl2pPr marL="457112" marR="0" lvl="1" indent="-50790" algn="l" rtl="0">
              <a:lnSpc>
                <a:spcPct val="90000"/>
              </a:lnSpc>
              <a:spcBef>
                <a:spcPts val="0"/>
              </a:spcBef>
              <a:spcAft>
                <a:spcPts val="600"/>
              </a:spcAft>
              <a:buClr>
                <a:srgbClr val="7F7F7F"/>
              </a:buClr>
              <a:buSzPct val="100000"/>
              <a:buFont typeface="Arial"/>
              <a:buChar char="–"/>
              <a:defRPr sz="2000" b="0" i="0" u="none" strike="noStrike" cap="none">
                <a:solidFill>
                  <a:srgbClr val="3F3F3F"/>
                </a:solidFill>
                <a:latin typeface="Source Sans Pro"/>
                <a:ea typeface="Source Sans Pro"/>
                <a:cs typeface="Source Sans Pro"/>
                <a:sym typeface="Source Sans Pro"/>
              </a:defRPr>
            </a:lvl2pPr>
            <a:lvl3pPr marL="687256" marR="0" lvl="2"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3pPr>
            <a:lvl4pPr marL="914225" marR="0" lvl="3" indent="-63488"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4pPr>
            <a:lvl5pPr marL="1144368" marR="0" lvl="4" indent="-65074" algn="l" rtl="0">
              <a:lnSpc>
                <a:spcPct val="90000"/>
              </a:lnSpc>
              <a:spcBef>
                <a:spcPts val="0"/>
              </a:spcBef>
              <a:spcAft>
                <a:spcPts val="600"/>
              </a:spcAft>
              <a:buClr>
                <a:srgbClr val="7F7F7F"/>
              </a:buClr>
              <a:buSzPct val="100000"/>
              <a:buFont typeface="Arial"/>
              <a:buChar char="•"/>
              <a:defRPr sz="1800" b="0" i="0" u="none" strike="noStrike" cap="none">
                <a:solidFill>
                  <a:srgbClr val="3F3F3F"/>
                </a:solidFill>
                <a:latin typeface="Source Sans Pro"/>
                <a:ea typeface="Source Sans Pro"/>
                <a:cs typeface="Source Sans Pro"/>
                <a:sym typeface="Source Sans Pro"/>
              </a:defRPr>
            </a:lvl5pPr>
            <a:lvl6pPr marL="709773" marR="0" lvl="5" indent="-74896" algn="l" rtl="0">
              <a:lnSpc>
                <a:spcPct val="90000"/>
              </a:lnSpc>
              <a:spcBef>
                <a:spcPts val="500"/>
              </a:spcBef>
              <a:buClr>
                <a:schemeClr val="dk1"/>
              </a:buClr>
              <a:buFont typeface="Arial"/>
              <a:buChar char="■"/>
              <a:defRPr sz="788" b="0" i="0" u="none" strike="noStrike" cap="none">
                <a:solidFill>
                  <a:schemeClr val="dk1"/>
                </a:solidFill>
                <a:latin typeface="Source Sans Pro"/>
                <a:ea typeface="Source Sans Pro"/>
                <a:cs typeface="Source Sans Pro"/>
                <a:sym typeface="Source Sans Pro"/>
              </a:defRPr>
            </a:lvl6pPr>
            <a:lvl7pPr marL="2971230" marR="0" lvl="6"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7pPr>
            <a:lvl8pPr marL="3428341" marR="0" lvl="7"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8pPr>
            <a:lvl9pPr marL="3885453" marR="0" lvl="8" indent="-114278" algn="l" rtl="0">
              <a:lnSpc>
                <a:spcPct val="90000"/>
              </a:lnSpc>
              <a:spcBef>
                <a:spcPts val="500"/>
              </a:spcBef>
              <a:buClr>
                <a:schemeClr val="dk1"/>
              </a:buClr>
              <a:buSzPct val="100000"/>
              <a:buFont typeface="Arial"/>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138" name="Shape 138"/>
          <p:cNvSpPr txBox="1">
            <a:spLocks noGrp="1"/>
          </p:cNvSpPr>
          <p:nvPr>
            <p:ph type="sldNum" idx="12"/>
          </p:nvPr>
        </p:nvSpPr>
        <p:spPr>
          <a:xfrm>
            <a:off x="11581968" y="6446442"/>
            <a:ext cx="342899" cy="297256"/>
          </a:xfrm>
          <a:prstGeom prst="rect">
            <a:avLst/>
          </a:prstGeom>
          <a:noFill/>
          <a:ln>
            <a:noFill/>
          </a:ln>
        </p:spPr>
        <p:txBody>
          <a:bodyPr lIns="91425" tIns="45700" rIns="91425" bIns="45700" anchor="b" anchorCtr="0">
            <a:noAutofit/>
          </a:bodyPr>
          <a:lstStyle/>
          <a:p>
            <a:pPr algn="r">
              <a:buSzPct val="25000"/>
            </a:pPr>
            <a:fld id="{00000000-1234-1234-1234-123412341234}" type="slidenum">
              <a:rPr lang="en-US" sz="1000" smtClean="0">
                <a:solidFill>
                  <a:srgbClr val="262626"/>
                </a:solidFill>
                <a:latin typeface="Source Sans Pro Light"/>
                <a:ea typeface="Source Sans Pro Light"/>
                <a:cs typeface="Source Sans Pro Light"/>
                <a:sym typeface="Source Sans Pro Light"/>
              </a:rPr>
              <a:pPr algn="r">
                <a:buSzPct val="25000"/>
              </a:pPr>
              <a:t>‹#›</a:t>
            </a:fld>
            <a:endParaRPr lang="en-US" sz="1000">
              <a:solidFill>
                <a:srgbClr val="262626"/>
              </a:solidFill>
              <a:latin typeface="Source Sans Pro Light"/>
              <a:ea typeface="Source Sans Pro Light"/>
              <a:cs typeface="Source Sans Pro Light"/>
              <a:sym typeface="Source Sans Pro Light"/>
            </a:endParaRPr>
          </a:p>
        </p:txBody>
      </p:sp>
    </p:spTree>
    <p:extLst>
      <p:ext uri="{BB962C8B-B14F-4D97-AF65-F5344CB8AC3E}">
        <p14:creationId xmlns:p14="http://schemas.microsoft.com/office/powerpoint/2010/main" val="149542709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CD934D-D19B-459D-8517-C593E83402E3}"/>
              </a:ext>
            </a:extLst>
          </p:cNvPr>
          <p:cNvSpPr/>
          <p:nvPr/>
        </p:nvSpPr>
        <p:spPr bwMode="auto">
          <a:xfrm>
            <a:off x="-1" y="0"/>
            <a:ext cx="4944533"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5">
            <a:extLst>
              <a:ext uri="{FF2B5EF4-FFF2-40B4-BE49-F238E27FC236}">
                <a16:creationId xmlns:a16="http://schemas.microsoft.com/office/drawing/2014/main" id="{FABFFFD4-D3B4-4252-95D9-B98FB438461A}"/>
              </a:ext>
            </a:extLst>
          </p:cNvPr>
          <p:cNvSpPr>
            <a:spLocks noGrp="1"/>
          </p:cNvSpPr>
          <p:nvPr>
            <p:ph type="title"/>
          </p:nvPr>
        </p:nvSpPr>
        <p:spPr>
          <a:xfrm>
            <a:off x="162764" y="156952"/>
            <a:ext cx="4648722" cy="1592480"/>
          </a:xfrm>
          <a:noFill/>
        </p:spPr>
        <p:txBody>
          <a:bodyPr vert="horz" wrap="square" lIns="146304" tIns="91440" rIns="146304" bIns="91440" rtlCol="0" anchor="t">
            <a:noAutofit/>
          </a:bodyPr>
          <a:lstStyle>
            <a:lvl1pPr>
              <a:defRPr kumimoji="0" lang="en-US" sz="2200" i="0" u="none" strike="noStrike" cap="all" spc="300" normalizeH="0">
                <a:solidFill>
                  <a:srgbClr val="FFFFFF"/>
                </a:solidFill>
                <a:uLnTx/>
                <a:uFillTx/>
                <a:latin typeface="Segoe UI Semilight" charset="0"/>
                <a:ea typeface="Segoe UI Semilight" charset="0"/>
                <a:cs typeface="Segoe UI Semilight" charset="0"/>
              </a:defRPr>
            </a:lvl1pPr>
          </a:lstStyle>
          <a:p>
            <a:pPr marL="0" marR="0" lvl="0" indent="0" defTabSz="914367" fontAlgn="auto">
              <a:lnSpc>
                <a:spcPct val="100000"/>
              </a:lnSpc>
              <a:spcAft>
                <a:spcPts val="0"/>
              </a:spcAft>
              <a:buClrTx/>
              <a:buSzTx/>
              <a:buFontTx/>
              <a:tabLst/>
            </a:pPr>
            <a:r>
              <a:rPr lang="en-US" dirty="0"/>
              <a:t>Click to edit Master title style</a:t>
            </a:r>
          </a:p>
        </p:txBody>
      </p:sp>
      <p:sp>
        <p:nvSpPr>
          <p:cNvPr id="10" name="Text Placeholder 9">
            <a:extLst>
              <a:ext uri="{FF2B5EF4-FFF2-40B4-BE49-F238E27FC236}">
                <a16:creationId xmlns:a16="http://schemas.microsoft.com/office/drawing/2014/main" id="{E962C0FC-9202-4B12-A4AE-85A64FB92469}"/>
              </a:ext>
            </a:extLst>
          </p:cNvPr>
          <p:cNvSpPr>
            <a:spLocks noGrp="1"/>
          </p:cNvSpPr>
          <p:nvPr>
            <p:ph type="body" sz="quarter" idx="11"/>
          </p:nvPr>
        </p:nvSpPr>
        <p:spPr>
          <a:xfrm>
            <a:off x="162764" y="2060310"/>
            <a:ext cx="4648722" cy="4268132"/>
          </a:xfrm>
        </p:spPr>
        <p:txBody>
          <a:bodyPr lIns="91440" tIns="45720" rIns="91440" bIns="45720"/>
          <a:lstStyle>
            <a:lvl1pPr marL="0" indent="0">
              <a:spcBef>
                <a:spcPts val="1200"/>
              </a:spcBef>
              <a:buNone/>
              <a:defRPr sz="1200">
                <a:solidFill>
                  <a:schemeClr val="bg1"/>
                </a:solidFill>
                <a:latin typeface="Segoe UI Semibold" panose="020B0702040204020203" pitchFamily="34" charset="0"/>
                <a:cs typeface="Segoe UI Semibold" panose="020B0702040204020203" pitchFamily="34" charset="0"/>
              </a:defRPr>
            </a:lvl1pPr>
            <a:lvl2pPr marL="173038" indent="-115888">
              <a:defRPr sz="1200">
                <a:solidFill>
                  <a:schemeClr val="bg1"/>
                </a:solidFill>
              </a:defRPr>
            </a:lvl2pPr>
            <a:lvl3pPr marL="400050" indent="-115888">
              <a:defRPr sz="1100">
                <a:solidFill>
                  <a:schemeClr val="bg1"/>
                </a:solidFill>
              </a:defRPr>
            </a:lvl3pPr>
            <a:lvl4pPr marL="800100" indent="-223838">
              <a:defRPr sz="1050">
                <a:solidFill>
                  <a:schemeClr val="bg1"/>
                </a:solidFill>
              </a:defRPr>
            </a:lvl4pPr>
            <a:lvl5pPr marL="1028700" indent="-223838">
              <a:defRPr sz="105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620069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50/50 spli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ACD934D-D19B-459D-8517-C593E83402E3}"/>
              </a:ext>
            </a:extLst>
          </p:cNvPr>
          <p:cNvSpPr/>
          <p:nvPr/>
        </p:nvSpPr>
        <p:spPr bwMode="auto">
          <a:xfrm>
            <a:off x="-2" y="0"/>
            <a:ext cx="6096001" cy="6858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60AE9F0-FECE-4AFD-A61E-780A2C6CCE46}"/>
              </a:ext>
            </a:extLst>
          </p:cNvPr>
          <p:cNvSpPr>
            <a:spLocks noGrp="1"/>
          </p:cNvSpPr>
          <p:nvPr>
            <p:ph type="title"/>
          </p:nvPr>
        </p:nvSpPr>
        <p:spPr>
          <a:xfrm>
            <a:off x="417286" y="2778035"/>
            <a:ext cx="5256348" cy="1301932"/>
          </a:xfrm>
        </p:spPr>
        <p:txBody>
          <a:bodyPr anchor="ctr"/>
          <a:lstStyle>
            <a:lvl1pPr>
              <a:defRPr sz="4400" spc="100" baseline="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924211661"/>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1424681"/>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EF9AA7-BD29-4A18-82C0-68A9D38AF5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sp>
        <p:nvSpPr>
          <p:cNvPr id="4" name="TextBox 3">
            <a:extLst>
              <a:ext uri="{FF2B5EF4-FFF2-40B4-BE49-F238E27FC236}">
                <a16:creationId xmlns:a16="http://schemas.microsoft.com/office/drawing/2014/main" id="{331CA6D4-62F0-4F7D-B7B0-B0EDEA6108ED}"/>
              </a:ext>
            </a:extLst>
          </p:cNvPr>
          <p:cNvSpPr txBox="1">
            <a:spLocks noChangeArrowheads="1"/>
          </p:cNvSpPr>
          <p:nvPr/>
        </p:nvSpPr>
        <p:spPr bwMode="auto">
          <a:xfrm>
            <a:off x="266127" y="5819469"/>
            <a:ext cx="11659748" cy="8886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9234" tIns="143389" rIns="179234" bIns="143389"/>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13154" fontAlgn="base">
              <a:lnSpc>
                <a:spcPts val="1174"/>
              </a:lnSpc>
              <a:spcBef>
                <a:spcPct val="0"/>
              </a:spcBef>
              <a:spcAft>
                <a:spcPct val="0"/>
              </a:spcAft>
            </a:pPr>
            <a:r>
              <a:rPr lang="en-US" sz="980" dirty="0">
                <a:solidFill>
                  <a:srgbClr val="FFFFFF"/>
                </a:solidFill>
              </a:rPr>
              <a:t>© 2018 Microsoft Corporation. All rights reserved. Microsoft, Windows, and other product names are or may be registered trademarks and/or trademarks in the U.S. and/or other countries.</a:t>
            </a:r>
          </a:p>
          <a:p>
            <a:pPr defTabSz="913154" fontAlgn="base">
              <a:lnSpc>
                <a:spcPts val="1174"/>
              </a:lnSpc>
              <a:spcBef>
                <a:spcPct val="0"/>
              </a:spcBef>
              <a:spcAft>
                <a:spcPct val="0"/>
              </a:spcAft>
            </a:pPr>
            <a:r>
              <a:rPr lang="en-US" sz="980" dirty="0">
                <a:solidFill>
                  <a:srgbClr val="FFFFFF"/>
                </a:solidFill>
              </a:rPr>
              <a:t>The information herein is for informational purposes only and represents the current view of Microsoft Corporation as of the date of this presentation. Because Microsoft must respond to changing market</a:t>
            </a:r>
          </a:p>
          <a:p>
            <a:pPr defTabSz="913154" fontAlgn="base">
              <a:lnSpc>
                <a:spcPts val="1174"/>
              </a:lnSpc>
              <a:spcBef>
                <a:spcPct val="0"/>
              </a:spcBef>
              <a:spcAft>
                <a:spcPct val="0"/>
              </a:spcAft>
            </a:pPr>
            <a:r>
              <a:rPr lang="en-US" sz="980" dirty="0">
                <a:solidFill>
                  <a:srgbClr val="FFFFFF"/>
                </a:solidFill>
              </a:rPr>
              <a:t>conditions, it should not be interpreted to be a commitment on the part of Microsoft, and Microsoft cannot guarantee the accuracy of any information provided after the date of this presentation.</a:t>
            </a:r>
          </a:p>
          <a:p>
            <a:pPr defTabSz="913154" fontAlgn="base">
              <a:lnSpc>
                <a:spcPts val="1174"/>
              </a:lnSpc>
              <a:spcBef>
                <a:spcPct val="0"/>
              </a:spcBef>
              <a:spcAft>
                <a:spcPct val="0"/>
              </a:spcAft>
            </a:pPr>
            <a:r>
              <a:rPr lang="en-US" sz="980" dirty="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16415838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6973871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9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a:xfrm>
            <a:off x="269240" y="289512"/>
            <a:ext cx="11662784" cy="899665"/>
          </a:xfrm>
        </p:spPr>
        <p:txBody>
          <a:bodyPr/>
          <a:lstStyle>
            <a:lvl1pPr algn="l" defTabSz="914192" rtl="0" eaLnBrk="1" latinLnBrk="0" hangingPunct="1">
              <a:lnSpc>
                <a:spcPct val="90000"/>
              </a:lnSpc>
              <a:spcBef>
                <a:spcPct val="0"/>
              </a:spcBef>
              <a:buNone/>
              <a:defRPr lang="en-US" sz="4400" b="0" kern="1200" cap="none" spc="-100" baseline="0" dirty="0">
                <a:ln w="3175">
                  <a:noFill/>
                </a:ln>
                <a:solidFill>
                  <a:schemeClr val="tx2"/>
                </a:solidFill>
                <a:effectLst/>
                <a:latin typeface="+mj-lt"/>
                <a:ea typeface="+mn-ea"/>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4FE376AC-ED51-4E76-B89C-5B54E5AAF041}"/>
              </a:ext>
            </a:extLst>
          </p:cNvPr>
          <p:cNvSpPr>
            <a:spLocks noGrp="1"/>
          </p:cNvSpPr>
          <p:nvPr>
            <p:ph type="body" sz="quarter" idx="11"/>
          </p:nvPr>
        </p:nvSpPr>
        <p:spPr>
          <a:xfrm>
            <a:off x="897017" y="3443777"/>
            <a:ext cx="2926080" cy="666336"/>
          </a:xfrm>
        </p:spPr>
        <p:txBody>
          <a:bodyPr anchor="t"/>
          <a:lstStyle>
            <a:lvl1pPr>
              <a:spcBef>
                <a:spcPts val="0"/>
              </a:spcBef>
              <a:spcAft>
                <a:spcPts val="300"/>
              </a:spcAft>
              <a:defRPr sz="1800" b="0">
                <a:solidFill>
                  <a:schemeClr val="tx2"/>
                </a:solidFill>
                <a:latin typeface="+mn-lt"/>
              </a:defRPr>
            </a:lvl1pPr>
            <a:lvl2pPr>
              <a:spcBef>
                <a:spcPts val="0"/>
              </a:spcBef>
              <a:defRPr sz="1400"/>
            </a:lvl2pPr>
            <a:lvl3pPr>
              <a:spcBef>
                <a:spcPts val="0"/>
              </a:spcBef>
              <a:defRPr sz="1400"/>
            </a:lvl3pPr>
            <a:lvl4pPr>
              <a:spcBef>
                <a:spcPts val="0"/>
              </a:spcBef>
              <a:defRPr sz="1100"/>
            </a:lvl4pPr>
            <a:lvl5pPr>
              <a:spcBef>
                <a:spcPts val="0"/>
              </a:spcBef>
              <a:defRPr sz="1100"/>
            </a:lvl5pPr>
          </a:lstStyle>
          <a:p>
            <a:pPr lvl="0"/>
            <a:r>
              <a:rPr lang="en-US" dirty="0"/>
              <a:t>Edit Master text styles</a:t>
            </a:r>
          </a:p>
          <a:p>
            <a:pPr lvl="1"/>
            <a:r>
              <a:rPr lang="en-US" dirty="0"/>
              <a:t>Second level</a:t>
            </a:r>
          </a:p>
        </p:txBody>
      </p:sp>
      <p:sp>
        <p:nvSpPr>
          <p:cNvPr id="10" name="Text Placeholder 4">
            <a:extLst>
              <a:ext uri="{FF2B5EF4-FFF2-40B4-BE49-F238E27FC236}">
                <a16:creationId xmlns:a16="http://schemas.microsoft.com/office/drawing/2014/main" id="{C93871F8-E8F5-4A32-8A74-A377B142F671}"/>
              </a:ext>
            </a:extLst>
          </p:cNvPr>
          <p:cNvSpPr>
            <a:spLocks noGrp="1"/>
          </p:cNvSpPr>
          <p:nvPr>
            <p:ph type="body" sz="quarter" idx="12"/>
          </p:nvPr>
        </p:nvSpPr>
        <p:spPr>
          <a:xfrm>
            <a:off x="4792431" y="3443777"/>
            <a:ext cx="2926080" cy="666336"/>
          </a:xfrm>
        </p:spPr>
        <p:txBody>
          <a:bodyPr anchor="t"/>
          <a:lstStyle>
            <a:lvl1pPr>
              <a:spcBef>
                <a:spcPts val="0"/>
              </a:spcBef>
              <a:spcAft>
                <a:spcPts val="300"/>
              </a:spcAft>
              <a:defRPr sz="1800" b="0">
                <a:solidFill>
                  <a:schemeClr val="tx2"/>
                </a:solidFill>
                <a:latin typeface="+mn-lt"/>
              </a:defRPr>
            </a:lvl1pPr>
            <a:lvl2pPr>
              <a:spcBef>
                <a:spcPts val="0"/>
              </a:spcBef>
              <a:defRPr sz="1400"/>
            </a:lvl2pPr>
            <a:lvl3pPr>
              <a:spcBef>
                <a:spcPts val="0"/>
              </a:spcBef>
              <a:defRPr sz="1400"/>
            </a:lvl3pPr>
            <a:lvl4pPr>
              <a:spcBef>
                <a:spcPts val="0"/>
              </a:spcBef>
              <a:defRPr sz="1100"/>
            </a:lvl4pPr>
            <a:lvl5pPr>
              <a:spcBef>
                <a:spcPts val="0"/>
              </a:spcBef>
              <a:defRPr sz="1100"/>
            </a:lvl5pPr>
          </a:lstStyle>
          <a:p>
            <a:pPr lvl="0"/>
            <a:r>
              <a:rPr lang="en-US" dirty="0"/>
              <a:t>Edit Master text styles</a:t>
            </a:r>
          </a:p>
          <a:p>
            <a:pPr lvl="1"/>
            <a:r>
              <a:rPr lang="en-US" dirty="0"/>
              <a:t>Second level</a:t>
            </a:r>
          </a:p>
        </p:txBody>
      </p:sp>
      <p:sp>
        <p:nvSpPr>
          <p:cNvPr id="11" name="Text Placeholder 4">
            <a:extLst>
              <a:ext uri="{FF2B5EF4-FFF2-40B4-BE49-F238E27FC236}">
                <a16:creationId xmlns:a16="http://schemas.microsoft.com/office/drawing/2014/main" id="{CF2C3E02-CE73-4ECA-93F4-9A28E3166012}"/>
              </a:ext>
            </a:extLst>
          </p:cNvPr>
          <p:cNvSpPr>
            <a:spLocks noGrp="1"/>
          </p:cNvSpPr>
          <p:nvPr>
            <p:ph type="body" sz="quarter" idx="13"/>
          </p:nvPr>
        </p:nvSpPr>
        <p:spPr>
          <a:xfrm>
            <a:off x="8687845" y="3443777"/>
            <a:ext cx="2926080" cy="666336"/>
          </a:xfrm>
        </p:spPr>
        <p:txBody>
          <a:bodyPr anchor="t"/>
          <a:lstStyle>
            <a:lvl1pPr>
              <a:spcBef>
                <a:spcPts val="0"/>
              </a:spcBef>
              <a:spcAft>
                <a:spcPts val="300"/>
              </a:spcAft>
              <a:defRPr sz="1800" b="0">
                <a:solidFill>
                  <a:schemeClr val="tx2"/>
                </a:solidFill>
                <a:latin typeface="+mn-lt"/>
              </a:defRPr>
            </a:lvl1pPr>
            <a:lvl2pPr>
              <a:spcBef>
                <a:spcPts val="0"/>
              </a:spcBef>
              <a:defRPr sz="1400"/>
            </a:lvl2pPr>
            <a:lvl3pPr>
              <a:spcBef>
                <a:spcPts val="0"/>
              </a:spcBef>
              <a:defRPr sz="1400"/>
            </a:lvl3pPr>
            <a:lvl4pPr>
              <a:spcBef>
                <a:spcPts val="0"/>
              </a:spcBef>
              <a:defRPr sz="1100"/>
            </a:lvl4pPr>
            <a:lvl5pPr>
              <a:spcBef>
                <a:spcPts val="0"/>
              </a:spcBef>
              <a:defRPr sz="1100"/>
            </a:lvl5pPr>
          </a:lstStyle>
          <a:p>
            <a:pPr lvl="0"/>
            <a:r>
              <a:rPr lang="en-US" dirty="0"/>
              <a:t>Edit Master text styles</a:t>
            </a:r>
          </a:p>
          <a:p>
            <a:pPr lvl="1"/>
            <a:r>
              <a:rPr lang="en-US" dirty="0"/>
              <a:t>Second level</a:t>
            </a:r>
          </a:p>
        </p:txBody>
      </p:sp>
      <p:sp>
        <p:nvSpPr>
          <p:cNvPr id="12" name="Text Placeholder 4">
            <a:extLst>
              <a:ext uri="{FF2B5EF4-FFF2-40B4-BE49-F238E27FC236}">
                <a16:creationId xmlns:a16="http://schemas.microsoft.com/office/drawing/2014/main" id="{C2FE9B4C-BAB8-461F-8CD4-A8085629BC28}"/>
              </a:ext>
            </a:extLst>
          </p:cNvPr>
          <p:cNvSpPr>
            <a:spLocks noGrp="1"/>
          </p:cNvSpPr>
          <p:nvPr>
            <p:ph type="body" sz="quarter" idx="14"/>
          </p:nvPr>
        </p:nvSpPr>
        <p:spPr>
          <a:xfrm>
            <a:off x="2753210" y="5030770"/>
            <a:ext cx="2926080" cy="666336"/>
          </a:xfrm>
        </p:spPr>
        <p:txBody>
          <a:bodyPr anchor="t"/>
          <a:lstStyle>
            <a:lvl1pPr>
              <a:spcBef>
                <a:spcPts val="0"/>
              </a:spcBef>
              <a:spcAft>
                <a:spcPts val="300"/>
              </a:spcAft>
              <a:defRPr sz="1800" b="0">
                <a:solidFill>
                  <a:schemeClr val="tx2"/>
                </a:solidFill>
                <a:latin typeface="+mn-lt"/>
              </a:defRPr>
            </a:lvl1pPr>
            <a:lvl2pPr>
              <a:spcBef>
                <a:spcPts val="0"/>
              </a:spcBef>
              <a:defRPr sz="1400"/>
            </a:lvl2pPr>
            <a:lvl3pPr>
              <a:spcBef>
                <a:spcPts val="0"/>
              </a:spcBef>
              <a:defRPr sz="1400"/>
            </a:lvl3pPr>
            <a:lvl4pPr>
              <a:spcBef>
                <a:spcPts val="0"/>
              </a:spcBef>
              <a:defRPr sz="1100"/>
            </a:lvl4pPr>
            <a:lvl5pPr>
              <a:spcBef>
                <a:spcPts val="0"/>
              </a:spcBef>
              <a:defRPr sz="1100"/>
            </a:lvl5pPr>
          </a:lstStyle>
          <a:p>
            <a:pPr lvl="0"/>
            <a:r>
              <a:rPr lang="en-US" dirty="0"/>
              <a:t>Edit Master text styles</a:t>
            </a:r>
          </a:p>
          <a:p>
            <a:pPr lvl="1"/>
            <a:r>
              <a:rPr lang="en-US" dirty="0"/>
              <a:t>Second level</a:t>
            </a:r>
          </a:p>
        </p:txBody>
      </p:sp>
      <p:sp>
        <p:nvSpPr>
          <p:cNvPr id="18" name="Text Placeholder 4">
            <a:extLst>
              <a:ext uri="{FF2B5EF4-FFF2-40B4-BE49-F238E27FC236}">
                <a16:creationId xmlns:a16="http://schemas.microsoft.com/office/drawing/2014/main" id="{26A4949D-3000-4DB6-98C9-B01E29B48D9A}"/>
              </a:ext>
            </a:extLst>
          </p:cNvPr>
          <p:cNvSpPr>
            <a:spLocks noGrp="1"/>
          </p:cNvSpPr>
          <p:nvPr>
            <p:ph type="body" sz="quarter" idx="16"/>
          </p:nvPr>
        </p:nvSpPr>
        <p:spPr>
          <a:xfrm>
            <a:off x="6832400" y="5030770"/>
            <a:ext cx="2926080" cy="666336"/>
          </a:xfrm>
        </p:spPr>
        <p:txBody>
          <a:bodyPr anchor="t"/>
          <a:lstStyle>
            <a:lvl1pPr>
              <a:spcBef>
                <a:spcPts val="0"/>
              </a:spcBef>
              <a:spcAft>
                <a:spcPts val="300"/>
              </a:spcAft>
              <a:defRPr sz="1800" b="0">
                <a:solidFill>
                  <a:schemeClr val="tx2"/>
                </a:solidFill>
                <a:latin typeface="+mn-lt"/>
              </a:defRPr>
            </a:lvl1pPr>
            <a:lvl2pPr>
              <a:spcBef>
                <a:spcPts val="0"/>
              </a:spcBef>
              <a:defRPr sz="1400"/>
            </a:lvl2pPr>
            <a:lvl3pPr>
              <a:spcBef>
                <a:spcPts val="0"/>
              </a:spcBef>
              <a:defRPr sz="1400"/>
            </a:lvl3pPr>
            <a:lvl4pPr>
              <a:spcBef>
                <a:spcPts val="0"/>
              </a:spcBef>
              <a:defRPr sz="1100"/>
            </a:lvl4pPr>
            <a:lvl5pPr>
              <a:spcBef>
                <a:spcPts val="0"/>
              </a:spcBef>
              <a:defRPr sz="1100"/>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1059661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450745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73471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25"/>
        <p:cNvGrpSpPr/>
        <p:nvPr/>
      </p:nvGrpSpPr>
      <p:grpSpPr>
        <a:xfrm>
          <a:off x="0" y="0"/>
          <a:ext cx="0" cy="0"/>
          <a:chOff x="0" y="0"/>
          <a:chExt cx="0" cy="0"/>
        </a:xfrm>
      </p:grpSpPr>
      <p:sp>
        <p:nvSpPr>
          <p:cNvPr id="226" name="Shape 226"/>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27" name="Shape 227"/>
          <p:cNvSpPr txBox="1">
            <a:spLocks noGrp="1"/>
          </p:cNvSpPr>
          <p:nvPr>
            <p:ph type="body" idx="1"/>
          </p:nvPr>
        </p:nvSpPr>
        <p:spPr>
          <a:xfrm>
            <a:off x="4156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228" name="Shape 228"/>
          <p:cNvSpPr txBox="1">
            <a:spLocks noGrp="1"/>
          </p:cNvSpPr>
          <p:nvPr>
            <p:ph type="body" idx="2"/>
          </p:nvPr>
        </p:nvSpPr>
        <p:spPr>
          <a:xfrm>
            <a:off x="6443200" y="1536633"/>
            <a:ext cx="5333200" cy="443233"/>
          </a:xfrm>
          <a:prstGeom prst="rect">
            <a:avLst/>
          </a:prstGeom>
        </p:spPr>
        <p:txBody>
          <a:bodyPr lIns="91425" tIns="91425" rIns="91425" bIns="91425" anchor="t" anchorCtr="0"/>
          <a:lstStyle>
            <a:lvl1pPr lvl="0" rtl="0">
              <a:spcBef>
                <a:spcPts val="0"/>
              </a:spcBef>
              <a:buSzPct val="100000"/>
              <a:defRPr sz="1867"/>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229" name="Shape 229"/>
          <p:cNvSpPr txBox="1">
            <a:spLocks noGrp="1"/>
          </p:cNvSpPr>
          <p:nvPr>
            <p:ph type="sldNum" idx="12"/>
          </p:nvPr>
        </p:nvSpPr>
        <p:spPr>
          <a:xfrm>
            <a:off x="11296609" y="6217621"/>
            <a:ext cx="731600" cy="524800"/>
          </a:xfrm>
          <a:prstGeom prst="rect">
            <a:avLst/>
          </a:prstGeom>
        </p:spPr>
        <p:txBody>
          <a:bodyPr lIns="91425" tIns="91425" rIns="91425" bIns="91425" anchor="ctr" anchorCtr="0">
            <a:noAutofit/>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29271936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3"/>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3" y="2914177"/>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1"/>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1"/>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3" y="2059075"/>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09"/>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39"/>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3" y="1203973"/>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7"/>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7"/>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3" y="348871"/>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5"/>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1"/>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3" y="6334585"/>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1"/>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49"/>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3" y="5479483"/>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7"/>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7"/>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3" y="4624381"/>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5"/>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5"/>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3" y="3769279"/>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3"/>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grpSp>
      <p:sp>
        <p:nvSpPr>
          <p:cNvPr id="2" name="Rectangle 1"/>
          <p:cNvSpPr/>
          <p:nvPr userDrawn="1"/>
        </p:nvSpPr>
        <p:spPr bwMode="auto">
          <a:xfrm>
            <a:off x="0" y="0"/>
            <a:ext cx="12192000" cy="685800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7104332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23560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6"/>
            <a:ext cx="11653523" cy="2184683"/>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18085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11313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Title Only">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a:lstStyle>
            <a:lvl1pPr algn="l">
              <a:defRPr sz="4800">
                <a:solidFill>
                  <a:schemeClr val="tx2"/>
                </a:solidFill>
              </a:defRPr>
            </a:lvl1pPr>
          </a:lstStyle>
          <a:p>
            <a:r>
              <a:rPr lang="en-US" dirty="0"/>
              <a:t>Click to edit Master title style</a:t>
            </a:r>
          </a:p>
        </p:txBody>
      </p:sp>
      <p:sp>
        <p:nvSpPr>
          <p:cNvPr id="6" name="Slide Number Placeholder 4"/>
          <p:cNvSpPr>
            <a:spLocks noGrp="1"/>
          </p:cNvSpPr>
          <p:nvPr>
            <p:ph type="sldNum" sz="quarter" idx="4"/>
          </p:nvPr>
        </p:nvSpPr>
        <p:spPr>
          <a:xfrm>
            <a:off x="11367165" y="6629335"/>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dirty="0"/>
          </a:p>
        </p:txBody>
      </p:sp>
      <p:pic>
        <p:nvPicPr>
          <p:cNvPr id="5" name="Picture 4"/>
          <p:cNvPicPr>
            <a:picLocks noChangeAspect="1"/>
          </p:cNvPicPr>
          <p:nvPr userDrawn="1"/>
        </p:nvPicPr>
        <p:blipFill>
          <a:blip r:embed="rId2"/>
          <a:stretch>
            <a:fillRect/>
          </a:stretch>
        </p:blipFill>
        <p:spPr>
          <a:xfrm>
            <a:off x="269239" y="6481587"/>
            <a:ext cx="898127" cy="191293"/>
          </a:xfrm>
          <a:prstGeom prst="rect">
            <a:avLst/>
          </a:prstGeom>
        </p:spPr>
      </p:pic>
    </p:spTree>
    <p:extLst>
      <p:ext uri="{BB962C8B-B14F-4D97-AF65-F5344CB8AC3E}">
        <p14:creationId xmlns:p14="http://schemas.microsoft.com/office/powerpoint/2010/main" val="1866571535"/>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2pt Title +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269240" y="1117577"/>
            <a:ext cx="10816237" cy="563458"/>
          </a:xfrm>
          <a:prstGeom prst="rect">
            <a:avLst/>
          </a:prstGeom>
        </p:spPr>
        <p:txBody>
          <a:bodyPr lIns="192024"/>
          <a:lstStyle>
            <a:lvl1pPr marL="0" indent="0">
              <a:buNone/>
              <a:defRPr lang="en-US" sz="2745" kern="1200" smtClean="0">
                <a:solidFill>
                  <a:schemeClr val="tx2"/>
                </a:solidFill>
                <a:latin typeface="+mj-lt"/>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7" name="Title 2"/>
          <p:cNvSpPr>
            <a:spLocks noGrp="1"/>
          </p:cNvSpPr>
          <p:nvPr>
            <p:ph type="title"/>
          </p:nvPr>
        </p:nvSpPr>
        <p:spPr>
          <a:xfrm>
            <a:off x="268927" y="286381"/>
            <a:ext cx="11653523" cy="927940"/>
          </a:xfrm>
          <a:prstGeom prst="rect">
            <a:avLst/>
          </a:prstGeom>
        </p:spPr>
        <p:txBody>
          <a:bodyPr/>
          <a:lstStyle>
            <a:lvl1pPr algn="l">
              <a:defRPr sz="5098">
                <a:solidFill>
                  <a:schemeClr val="tx2"/>
                </a:solidFill>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dirty="0" smtClean="0">
                <a:solidFill>
                  <a:srgbClr val="505050"/>
                </a:solidFill>
              </a:defRPr>
            </a:lvl1pPr>
          </a:lstStyle>
          <a:p>
            <a:pPr>
              <a:defRPr/>
            </a:pPr>
            <a:r>
              <a:t>Microsoft Confidential</a:t>
            </a:r>
          </a:p>
        </p:txBody>
      </p:sp>
      <p:sp>
        <p:nvSpPr>
          <p:cNvPr id="5" name="Slide Number Placeholder 3"/>
          <p:cNvSpPr>
            <a:spLocks noGrp="1"/>
          </p:cNvSpPr>
          <p:nvPr>
            <p:ph type="sldNum" sz="quarter" idx="15"/>
          </p:nvPr>
        </p:nvSpPr>
        <p:spPr/>
        <p:txBody>
          <a:bodyPr/>
          <a:lstStyle>
            <a:lvl1pPr defTabSz="913505" fontAlgn="base">
              <a:spcBef>
                <a:spcPct val="0"/>
              </a:spcBef>
              <a:spcAft>
                <a:spcPct val="0"/>
              </a:spcAft>
              <a:defRPr smtClean="0">
                <a:solidFill>
                  <a:srgbClr val="505050"/>
                </a:solidFill>
              </a:defRPr>
            </a:lvl1pPr>
          </a:lstStyle>
          <a:p>
            <a:pPr>
              <a:defRPr/>
            </a:pPr>
            <a:fld id="{56442AAA-6A77-5942-BCC4-0CCA4B0626F8}" type="slidenum">
              <a:rPr/>
              <a:pPr>
                <a:defRPr/>
              </a:pPr>
              <a:t>‹#›</a:t>
            </a:fld>
            <a:endParaRPr dirty="0"/>
          </a:p>
        </p:txBody>
      </p:sp>
    </p:spTree>
    <p:extLst>
      <p:ext uri="{BB962C8B-B14F-4D97-AF65-F5344CB8AC3E}">
        <p14:creationId xmlns:p14="http://schemas.microsoft.com/office/powerpoint/2010/main" val="252307707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53925433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21267547"/>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48963612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Title Only">
    <p:bg>
      <p:bgPr>
        <a:solidFill>
          <a:srgbClr val="F2F2F2"/>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192000" cy="1463040"/>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94855728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9223130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188F"/>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218946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57088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Only">
    <p:bg>
      <p:bgPr>
        <a:solidFill>
          <a:srgbClr val="F2F2F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47650517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7_Title Only">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55391189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354826"/>
            <a:ext cx="11655840" cy="899665"/>
          </a:xfrm>
        </p:spPr>
        <p:txBody>
          <a:bodyPr/>
          <a:lstStyle>
            <a:lvl1pPr>
              <a:defRPr sz="4000" spc="-50"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780430392"/>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749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071821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Code">
    <p:spTree>
      <p:nvGrpSpPr>
        <p:cNvPr id="1" name=""/>
        <p:cNvGrpSpPr/>
        <p:nvPr/>
      </p:nvGrpSpPr>
      <p:grpSpPr>
        <a:xfrm>
          <a:off x="0" y="0"/>
          <a:ext cx="0" cy="0"/>
          <a:chOff x="0" y="0"/>
          <a:chExt cx="0" cy="0"/>
        </a:xfrm>
      </p:grpSpPr>
      <p:grpSp>
        <p:nvGrpSpPr>
          <p:cNvPr id="1820" name="Group 1819">
            <a:extLst>
              <a:ext uri="{FF2B5EF4-FFF2-40B4-BE49-F238E27FC236}">
                <a16:creationId xmlns:a16="http://schemas.microsoft.com/office/drawing/2014/main" id="{869BE5D7-E829-4961-B1B7-41D71CE1884E}"/>
              </a:ext>
            </a:extLst>
          </p:cNvPr>
          <p:cNvGrpSpPr/>
          <p:nvPr userDrawn="1"/>
        </p:nvGrpSpPr>
        <p:grpSpPr>
          <a:xfrm>
            <a:off x="83663" y="2629143"/>
            <a:ext cx="12009863" cy="176637"/>
            <a:chOff x="83663" y="2532000"/>
            <a:chExt cx="12009863" cy="176637"/>
          </a:xfrm>
        </p:grpSpPr>
        <p:sp>
          <p:nvSpPr>
            <p:cNvPr id="95" name="Freeform 29">
              <a:extLst>
                <a:ext uri="{FF2B5EF4-FFF2-40B4-BE49-F238E27FC236}">
                  <a16:creationId xmlns:a16="http://schemas.microsoft.com/office/drawing/2014/main" id="{CCBD172E-16C3-403C-9368-0328FC2671A5}"/>
                </a:ext>
              </a:extLst>
            </p:cNvPr>
            <p:cNvSpPr>
              <a:spLocks/>
            </p:cNvSpPr>
            <p:nvPr/>
          </p:nvSpPr>
          <p:spPr bwMode="auto">
            <a:xfrm>
              <a:off x="30519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6" name="Freeform 30">
              <a:extLst>
                <a:ext uri="{FF2B5EF4-FFF2-40B4-BE49-F238E27FC236}">
                  <a16:creationId xmlns:a16="http://schemas.microsoft.com/office/drawing/2014/main" id="{84166227-46D8-4126-BE4E-CF716C37373A}"/>
                </a:ext>
              </a:extLst>
            </p:cNvPr>
            <p:cNvSpPr>
              <a:spLocks/>
            </p:cNvSpPr>
            <p:nvPr/>
          </p:nvSpPr>
          <p:spPr bwMode="auto">
            <a:xfrm>
              <a:off x="63133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7" name="Freeform 31">
              <a:extLst>
                <a:ext uri="{FF2B5EF4-FFF2-40B4-BE49-F238E27FC236}">
                  <a16:creationId xmlns:a16="http://schemas.microsoft.com/office/drawing/2014/main" id="{F496A010-B395-4C51-9623-DA6CD1623178}"/>
                </a:ext>
              </a:extLst>
            </p:cNvPr>
            <p:cNvSpPr>
              <a:spLocks/>
            </p:cNvSpPr>
            <p:nvPr/>
          </p:nvSpPr>
          <p:spPr bwMode="auto">
            <a:xfrm>
              <a:off x="8366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8" name="Freeform 32">
              <a:extLst>
                <a:ext uri="{FF2B5EF4-FFF2-40B4-BE49-F238E27FC236}">
                  <a16:creationId xmlns:a16="http://schemas.microsoft.com/office/drawing/2014/main" id="{5916D425-6CDB-41B5-8E77-75822A85FDCA}"/>
                </a:ext>
              </a:extLst>
            </p:cNvPr>
            <p:cNvSpPr>
              <a:spLocks/>
            </p:cNvSpPr>
            <p:nvPr/>
          </p:nvSpPr>
          <p:spPr bwMode="auto">
            <a:xfrm>
              <a:off x="41229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9" name="Freeform 29">
              <a:extLst>
                <a:ext uri="{FF2B5EF4-FFF2-40B4-BE49-F238E27FC236}">
                  <a16:creationId xmlns:a16="http://schemas.microsoft.com/office/drawing/2014/main" id="{012D95EC-09AB-4721-B118-9BA4766A7456}"/>
                </a:ext>
              </a:extLst>
            </p:cNvPr>
            <p:cNvSpPr>
              <a:spLocks/>
            </p:cNvSpPr>
            <p:nvPr/>
          </p:nvSpPr>
          <p:spPr bwMode="auto">
            <a:xfrm>
              <a:off x="95996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0" name="Freeform 30">
              <a:extLst>
                <a:ext uri="{FF2B5EF4-FFF2-40B4-BE49-F238E27FC236}">
                  <a16:creationId xmlns:a16="http://schemas.microsoft.com/office/drawing/2014/main" id="{60B0623A-5ABE-4597-85FE-45CE83A411E1}"/>
                </a:ext>
              </a:extLst>
            </p:cNvPr>
            <p:cNvSpPr>
              <a:spLocks/>
            </p:cNvSpPr>
            <p:nvPr/>
          </p:nvSpPr>
          <p:spPr bwMode="auto">
            <a:xfrm>
              <a:off x="128610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1" name="Freeform 31">
              <a:extLst>
                <a:ext uri="{FF2B5EF4-FFF2-40B4-BE49-F238E27FC236}">
                  <a16:creationId xmlns:a16="http://schemas.microsoft.com/office/drawing/2014/main" id="{291EE3F5-F099-4209-940E-84AC8C171651}"/>
                </a:ext>
              </a:extLst>
            </p:cNvPr>
            <p:cNvSpPr>
              <a:spLocks/>
            </p:cNvSpPr>
            <p:nvPr/>
          </p:nvSpPr>
          <p:spPr bwMode="auto">
            <a:xfrm>
              <a:off x="73843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2" name="Freeform 32">
              <a:extLst>
                <a:ext uri="{FF2B5EF4-FFF2-40B4-BE49-F238E27FC236}">
                  <a16:creationId xmlns:a16="http://schemas.microsoft.com/office/drawing/2014/main" id="{18A93BB8-784F-40C4-939D-AFCAF7AD88E5}"/>
                </a:ext>
              </a:extLst>
            </p:cNvPr>
            <p:cNvSpPr>
              <a:spLocks/>
            </p:cNvSpPr>
            <p:nvPr/>
          </p:nvSpPr>
          <p:spPr bwMode="auto">
            <a:xfrm>
              <a:off x="106706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3" name="Freeform 29">
              <a:extLst>
                <a:ext uri="{FF2B5EF4-FFF2-40B4-BE49-F238E27FC236}">
                  <a16:creationId xmlns:a16="http://schemas.microsoft.com/office/drawing/2014/main" id="{108DA4D1-7460-47F0-A30E-54A8DCEC1293}"/>
                </a:ext>
              </a:extLst>
            </p:cNvPr>
            <p:cNvSpPr>
              <a:spLocks/>
            </p:cNvSpPr>
            <p:nvPr/>
          </p:nvSpPr>
          <p:spPr bwMode="auto">
            <a:xfrm>
              <a:off x="161473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4" name="Freeform 30">
              <a:extLst>
                <a:ext uri="{FF2B5EF4-FFF2-40B4-BE49-F238E27FC236}">
                  <a16:creationId xmlns:a16="http://schemas.microsoft.com/office/drawing/2014/main" id="{F522BDAA-9591-4786-94F5-82E3C052D0BC}"/>
                </a:ext>
              </a:extLst>
            </p:cNvPr>
            <p:cNvSpPr>
              <a:spLocks/>
            </p:cNvSpPr>
            <p:nvPr/>
          </p:nvSpPr>
          <p:spPr bwMode="auto">
            <a:xfrm>
              <a:off x="194087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5" name="Freeform 31">
              <a:extLst>
                <a:ext uri="{FF2B5EF4-FFF2-40B4-BE49-F238E27FC236}">
                  <a16:creationId xmlns:a16="http://schemas.microsoft.com/office/drawing/2014/main" id="{5F9C50EC-F569-443B-85EF-7C5E1EA56ADE}"/>
                </a:ext>
              </a:extLst>
            </p:cNvPr>
            <p:cNvSpPr>
              <a:spLocks/>
            </p:cNvSpPr>
            <p:nvPr/>
          </p:nvSpPr>
          <p:spPr bwMode="auto">
            <a:xfrm>
              <a:off x="139320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6" name="Freeform 32">
              <a:extLst>
                <a:ext uri="{FF2B5EF4-FFF2-40B4-BE49-F238E27FC236}">
                  <a16:creationId xmlns:a16="http://schemas.microsoft.com/office/drawing/2014/main" id="{11618BDE-C8F1-4FDF-BCF5-6A2DD760E0E4}"/>
                </a:ext>
              </a:extLst>
            </p:cNvPr>
            <p:cNvSpPr>
              <a:spLocks/>
            </p:cNvSpPr>
            <p:nvPr/>
          </p:nvSpPr>
          <p:spPr bwMode="auto">
            <a:xfrm>
              <a:off x="1721829"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7" name="Freeform 29">
              <a:extLst>
                <a:ext uri="{FF2B5EF4-FFF2-40B4-BE49-F238E27FC236}">
                  <a16:creationId xmlns:a16="http://schemas.microsoft.com/office/drawing/2014/main" id="{0D88A09E-CACD-44DB-B6EB-EAB7D76C3722}"/>
                </a:ext>
              </a:extLst>
            </p:cNvPr>
            <p:cNvSpPr>
              <a:spLocks/>
            </p:cNvSpPr>
            <p:nvPr/>
          </p:nvSpPr>
          <p:spPr bwMode="auto">
            <a:xfrm>
              <a:off x="226950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8" name="Freeform 30">
              <a:extLst>
                <a:ext uri="{FF2B5EF4-FFF2-40B4-BE49-F238E27FC236}">
                  <a16:creationId xmlns:a16="http://schemas.microsoft.com/office/drawing/2014/main" id="{7F6ACAEE-E6E1-44B7-B6F8-227B118F24B2}"/>
                </a:ext>
              </a:extLst>
            </p:cNvPr>
            <p:cNvSpPr>
              <a:spLocks/>
            </p:cNvSpPr>
            <p:nvPr/>
          </p:nvSpPr>
          <p:spPr bwMode="auto">
            <a:xfrm>
              <a:off x="2595644"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9" name="Freeform 31">
              <a:extLst>
                <a:ext uri="{FF2B5EF4-FFF2-40B4-BE49-F238E27FC236}">
                  <a16:creationId xmlns:a16="http://schemas.microsoft.com/office/drawing/2014/main" id="{65A89059-0D60-4DEE-9B08-00CDB0C3E031}"/>
                </a:ext>
              </a:extLst>
            </p:cNvPr>
            <p:cNvSpPr>
              <a:spLocks/>
            </p:cNvSpPr>
            <p:nvPr/>
          </p:nvSpPr>
          <p:spPr bwMode="auto">
            <a:xfrm>
              <a:off x="204796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0" name="Freeform 32">
              <a:extLst>
                <a:ext uri="{FF2B5EF4-FFF2-40B4-BE49-F238E27FC236}">
                  <a16:creationId xmlns:a16="http://schemas.microsoft.com/office/drawing/2014/main" id="{066CF743-D39B-4687-8FC2-DF849C855364}"/>
                </a:ext>
              </a:extLst>
            </p:cNvPr>
            <p:cNvSpPr>
              <a:spLocks/>
            </p:cNvSpPr>
            <p:nvPr/>
          </p:nvSpPr>
          <p:spPr bwMode="auto">
            <a:xfrm>
              <a:off x="2376598"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1" name="Freeform 477">
              <a:extLst>
                <a:ext uri="{FF2B5EF4-FFF2-40B4-BE49-F238E27FC236}">
                  <a16:creationId xmlns:a16="http://schemas.microsoft.com/office/drawing/2014/main" id="{CBACD5E4-8FF3-4456-B84A-4E3D9628C59F}"/>
                </a:ext>
              </a:extLst>
            </p:cNvPr>
            <p:cNvSpPr>
              <a:spLocks/>
            </p:cNvSpPr>
            <p:nvPr/>
          </p:nvSpPr>
          <p:spPr bwMode="auto">
            <a:xfrm>
              <a:off x="292427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2" name="Freeform 478">
              <a:extLst>
                <a:ext uri="{FF2B5EF4-FFF2-40B4-BE49-F238E27FC236}">
                  <a16:creationId xmlns:a16="http://schemas.microsoft.com/office/drawing/2014/main" id="{E44D2C0F-4D6E-4A3B-8922-E8FBDED993AD}"/>
                </a:ext>
              </a:extLst>
            </p:cNvPr>
            <p:cNvSpPr>
              <a:spLocks/>
            </p:cNvSpPr>
            <p:nvPr/>
          </p:nvSpPr>
          <p:spPr bwMode="auto">
            <a:xfrm>
              <a:off x="325041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3" name="Freeform 479">
              <a:extLst>
                <a:ext uri="{FF2B5EF4-FFF2-40B4-BE49-F238E27FC236}">
                  <a16:creationId xmlns:a16="http://schemas.microsoft.com/office/drawing/2014/main" id="{93E94D2F-3E31-4530-B785-FE1E593A356F}"/>
                </a:ext>
              </a:extLst>
            </p:cNvPr>
            <p:cNvSpPr>
              <a:spLocks/>
            </p:cNvSpPr>
            <p:nvPr/>
          </p:nvSpPr>
          <p:spPr bwMode="auto">
            <a:xfrm>
              <a:off x="2702739"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4" name="Freeform 480">
              <a:extLst>
                <a:ext uri="{FF2B5EF4-FFF2-40B4-BE49-F238E27FC236}">
                  <a16:creationId xmlns:a16="http://schemas.microsoft.com/office/drawing/2014/main" id="{E9FA8B68-98B1-4358-BBCA-6B19E7A11544}"/>
                </a:ext>
              </a:extLst>
            </p:cNvPr>
            <p:cNvSpPr>
              <a:spLocks/>
            </p:cNvSpPr>
            <p:nvPr/>
          </p:nvSpPr>
          <p:spPr bwMode="auto">
            <a:xfrm>
              <a:off x="3031366"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5" name="Freeform 29">
              <a:extLst>
                <a:ext uri="{FF2B5EF4-FFF2-40B4-BE49-F238E27FC236}">
                  <a16:creationId xmlns:a16="http://schemas.microsoft.com/office/drawing/2014/main" id="{415C3169-48A8-4AC5-A000-A7127C39DD53}"/>
                </a:ext>
              </a:extLst>
            </p:cNvPr>
            <p:cNvSpPr>
              <a:spLocks/>
            </p:cNvSpPr>
            <p:nvPr/>
          </p:nvSpPr>
          <p:spPr bwMode="auto">
            <a:xfrm>
              <a:off x="35790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6" name="Freeform 31">
              <a:extLst>
                <a:ext uri="{FF2B5EF4-FFF2-40B4-BE49-F238E27FC236}">
                  <a16:creationId xmlns:a16="http://schemas.microsoft.com/office/drawing/2014/main" id="{2A4F40AE-C31A-4D77-9C89-75874B35209C}"/>
                </a:ext>
              </a:extLst>
            </p:cNvPr>
            <p:cNvSpPr>
              <a:spLocks/>
            </p:cNvSpPr>
            <p:nvPr/>
          </p:nvSpPr>
          <p:spPr bwMode="auto">
            <a:xfrm>
              <a:off x="3357508"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7" name="Freeform 29">
              <a:extLst>
                <a:ext uri="{FF2B5EF4-FFF2-40B4-BE49-F238E27FC236}">
                  <a16:creationId xmlns:a16="http://schemas.microsoft.com/office/drawing/2014/main" id="{5142232A-1C77-4605-965B-70AD28366523}"/>
                </a:ext>
              </a:extLst>
            </p:cNvPr>
            <p:cNvSpPr>
              <a:spLocks/>
            </p:cNvSpPr>
            <p:nvPr/>
          </p:nvSpPr>
          <p:spPr bwMode="auto">
            <a:xfrm>
              <a:off x="390767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8" name="Freeform 30">
              <a:extLst>
                <a:ext uri="{FF2B5EF4-FFF2-40B4-BE49-F238E27FC236}">
                  <a16:creationId xmlns:a16="http://schemas.microsoft.com/office/drawing/2014/main" id="{D45B0B9A-BF71-4870-9246-CEECA898B64F}"/>
                </a:ext>
              </a:extLst>
            </p:cNvPr>
            <p:cNvSpPr>
              <a:spLocks/>
            </p:cNvSpPr>
            <p:nvPr/>
          </p:nvSpPr>
          <p:spPr bwMode="auto">
            <a:xfrm>
              <a:off x="423381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9" name="Freeform 31">
              <a:extLst>
                <a:ext uri="{FF2B5EF4-FFF2-40B4-BE49-F238E27FC236}">
                  <a16:creationId xmlns:a16="http://schemas.microsoft.com/office/drawing/2014/main" id="{11B583FD-5FBE-4729-9126-00D9ADCBDCF2}"/>
                </a:ext>
              </a:extLst>
            </p:cNvPr>
            <p:cNvSpPr>
              <a:spLocks/>
            </p:cNvSpPr>
            <p:nvPr/>
          </p:nvSpPr>
          <p:spPr bwMode="auto">
            <a:xfrm>
              <a:off x="3686136"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0" name="Freeform 32">
              <a:extLst>
                <a:ext uri="{FF2B5EF4-FFF2-40B4-BE49-F238E27FC236}">
                  <a16:creationId xmlns:a16="http://schemas.microsoft.com/office/drawing/2014/main" id="{024EF891-8DDC-4FA4-8A0E-75CBDF3BDEDA}"/>
                </a:ext>
              </a:extLst>
            </p:cNvPr>
            <p:cNvSpPr>
              <a:spLocks/>
            </p:cNvSpPr>
            <p:nvPr/>
          </p:nvSpPr>
          <p:spPr bwMode="auto">
            <a:xfrm>
              <a:off x="401476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1" name="Freeform 29">
              <a:extLst>
                <a:ext uri="{FF2B5EF4-FFF2-40B4-BE49-F238E27FC236}">
                  <a16:creationId xmlns:a16="http://schemas.microsoft.com/office/drawing/2014/main" id="{ED799D22-D0AC-4014-AA84-E85E3C4A05B4}"/>
                </a:ext>
              </a:extLst>
            </p:cNvPr>
            <p:cNvSpPr>
              <a:spLocks/>
            </p:cNvSpPr>
            <p:nvPr/>
          </p:nvSpPr>
          <p:spPr bwMode="auto">
            <a:xfrm>
              <a:off x="4562439"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2" name="Freeform 30">
              <a:extLst>
                <a:ext uri="{FF2B5EF4-FFF2-40B4-BE49-F238E27FC236}">
                  <a16:creationId xmlns:a16="http://schemas.microsoft.com/office/drawing/2014/main" id="{C97C26A2-4463-4835-9537-7D2159CF75B2}"/>
                </a:ext>
              </a:extLst>
            </p:cNvPr>
            <p:cNvSpPr>
              <a:spLocks/>
            </p:cNvSpPr>
            <p:nvPr/>
          </p:nvSpPr>
          <p:spPr bwMode="auto">
            <a:xfrm>
              <a:off x="48885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3" name="Freeform 31">
              <a:extLst>
                <a:ext uri="{FF2B5EF4-FFF2-40B4-BE49-F238E27FC236}">
                  <a16:creationId xmlns:a16="http://schemas.microsoft.com/office/drawing/2014/main" id="{8E1EEBB4-DACF-49D9-BF85-8078CC861A97}"/>
                </a:ext>
              </a:extLst>
            </p:cNvPr>
            <p:cNvSpPr>
              <a:spLocks/>
            </p:cNvSpPr>
            <p:nvPr/>
          </p:nvSpPr>
          <p:spPr bwMode="auto">
            <a:xfrm>
              <a:off x="4340905"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4" name="Freeform 32">
              <a:extLst>
                <a:ext uri="{FF2B5EF4-FFF2-40B4-BE49-F238E27FC236}">
                  <a16:creationId xmlns:a16="http://schemas.microsoft.com/office/drawing/2014/main" id="{06B51FDA-6279-43D8-A952-E0699AC46A39}"/>
                </a:ext>
              </a:extLst>
            </p:cNvPr>
            <p:cNvSpPr>
              <a:spLocks/>
            </p:cNvSpPr>
            <p:nvPr/>
          </p:nvSpPr>
          <p:spPr bwMode="auto">
            <a:xfrm>
              <a:off x="4669534"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5" name="Freeform 29">
              <a:extLst>
                <a:ext uri="{FF2B5EF4-FFF2-40B4-BE49-F238E27FC236}">
                  <a16:creationId xmlns:a16="http://schemas.microsoft.com/office/drawing/2014/main" id="{518708C8-E6CE-4A36-AFCA-2C25AEA5D5D4}"/>
                </a:ext>
              </a:extLst>
            </p:cNvPr>
            <p:cNvSpPr>
              <a:spLocks/>
            </p:cNvSpPr>
            <p:nvPr/>
          </p:nvSpPr>
          <p:spPr bwMode="auto">
            <a:xfrm>
              <a:off x="521720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6" name="Freeform 30">
              <a:extLst>
                <a:ext uri="{FF2B5EF4-FFF2-40B4-BE49-F238E27FC236}">
                  <a16:creationId xmlns:a16="http://schemas.microsoft.com/office/drawing/2014/main" id="{75492816-856E-43B2-ADF9-DC9B9E29BAE8}"/>
                </a:ext>
              </a:extLst>
            </p:cNvPr>
            <p:cNvSpPr>
              <a:spLocks/>
            </p:cNvSpPr>
            <p:nvPr/>
          </p:nvSpPr>
          <p:spPr bwMode="auto">
            <a:xfrm>
              <a:off x="554334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7" name="Freeform 31">
              <a:extLst>
                <a:ext uri="{FF2B5EF4-FFF2-40B4-BE49-F238E27FC236}">
                  <a16:creationId xmlns:a16="http://schemas.microsoft.com/office/drawing/2014/main" id="{5BF10B53-E727-48B6-BD89-92DA47E252C2}"/>
                </a:ext>
              </a:extLst>
            </p:cNvPr>
            <p:cNvSpPr>
              <a:spLocks/>
            </p:cNvSpPr>
            <p:nvPr/>
          </p:nvSpPr>
          <p:spPr bwMode="auto">
            <a:xfrm>
              <a:off x="4995674"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8" name="Freeform 32">
              <a:extLst>
                <a:ext uri="{FF2B5EF4-FFF2-40B4-BE49-F238E27FC236}">
                  <a16:creationId xmlns:a16="http://schemas.microsoft.com/office/drawing/2014/main" id="{F0D56552-E5A7-43CF-8DEA-2FCB0F10905A}"/>
                </a:ext>
              </a:extLst>
            </p:cNvPr>
            <p:cNvSpPr>
              <a:spLocks/>
            </p:cNvSpPr>
            <p:nvPr/>
          </p:nvSpPr>
          <p:spPr bwMode="auto">
            <a:xfrm>
              <a:off x="5324302"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9" name="Freeform 29">
              <a:extLst>
                <a:ext uri="{FF2B5EF4-FFF2-40B4-BE49-F238E27FC236}">
                  <a16:creationId xmlns:a16="http://schemas.microsoft.com/office/drawing/2014/main" id="{2E108B6F-B79F-4BAC-9160-22525B59FBF5}"/>
                </a:ext>
              </a:extLst>
            </p:cNvPr>
            <p:cNvSpPr>
              <a:spLocks/>
            </p:cNvSpPr>
            <p:nvPr/>
          </p:nvSpPr>
          <p:spPr bwMode="auto">
            <a:xfrm>
              <a:off x="587197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0" name="Freeform 30">
              <a:extLst>
                <a:ext uri="{FF2B5EF4-FFF2-40B4-BE49-F238E27FC236}">
                  <a16:creationId xmlns:a16="http://schemas.microsoft.com/office/drawing/2014/main" id="{4A741E74-F57F-438F-A7AA-9BF8056EDF29}"/>
                </a:ext>
              </a:extLst>
            </p:cNvPr>
            <p:cNvSpPr>
              <a:spLocks/>
            </p:cNvSpPr>
            <p:nvPr/>
          </p:nvSpPr>
          <p:spPr bwMode="auto">
            <a:xfrm>
              <a:off x="61981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1" name="Freeform 31">
              <a:extLst>
                <a:ext uri="{FF2B5EF4-FFF2-40B4-BE49-F238E27FC236}">
                  <a16:creationId xmlns:a16="http://schemas.microsoft.com/office/drawing/2014/main" id="{AF9783B9-D24A-45A6-AB36-BE5F72179A39}"/>
                </a:ext>
              </a:extLst>
            </p:cNvPr>
            <p:cNvSpPr>
              <a:spLocks/>
            </p:cNvSpPr>
            <p:nvPr/>
          </p:nvSpPr>
          <p:spPr bwMode="auto">
            <a:xfrm>
              <a:off x="5650443"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2" name="Freeform 32">
              <a:extLst>
                <a:ext uri="{FF2B5EF4-FFF2-40B4-BE49-F238E27FC236}">
                  <a16:creationId xmlns:a16="http://schemas.microsoft.com/office/drawing/2014/main" id="{4C5E6AEC-0A32-49D8-AEBD-BE7BBB734041}"/>
                </a:ext>
              </a:extLst>
            </p:cNvPr>
            <p:cNvSpPr>
              <a:spLocks/>
            </p:cNvSpPr>
            <p:nvPr/>
          </p:nvSpPr>
          <p:spPr bwMode="auto">
            <a:xfrm>
              <a:off x="5979071"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3" name="Freeform 499">
              <a:extLst>
                <a:ext uri="{FF2B5EF4-FFF2-40B4-BE49-F238E27FC236}">
                  <a16:creationId xmlns:a16="http://schemas.microsoft.com/office/drawing/2014/main" id="{4F350EC0-231D-425B-83BC-083222A91D7A}"/>
                </a:ext>
              </a:extLst>
            </p:cNvPr>
            <p:cNvSpPr>
              <a:spLocks/>
            </p:cNvSpPr>
            <p:nvPr/>
          </p:nvSpPr>
          <p:spPr bwMode="auto">
            <a:xfrm>
              <a:off x="652674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4" name="Freeform 500">
              <a:extLst>
                <a:ext uri="{FF2B5EF4-FFF2-40B4-BE49-F238E27FC236}">
                  <a16:creationId xmlns:a16="http://schemas.microsoft.com/office/drawing/2014/main" id="{3CBA4DBC-2AB8-4107-84AE-839424F13CB7}"/>
                </a:ext>
              </a:extLst>
            </p:cNvPr>
            <p:cNvSpPr>
              <a:spLocks/>
            </p:cNvSpPr>
            <p:nvPr/>
          </p:nvSpPr>
          <p:spPr bwMode="auto">
            <a:xfrm>
              <a:off x="68528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5" name="Freeform 501">
              <a:extLst>
                <a:ext uri="{FF2B5EF4-FFF2-40B4-BE49-F238E27FC236}">
                  <a16:creationId xmlns:a16="http://schemas.microsoft.com/office/drawing/2014/main" id="{E53A1FBA-56C4-4BF2-B6DA-1216FFEF7505}"/>
                </a:ext>
              </a:extLst>
            </p:cNvPr>
            <p:cNvSpPr>
              <a:spLocks/>
            </p:cNvSpPr>
            <p:nvPr/>
          </p:nvSpPr>
          <p:spPr bwMode="auto">
            <a:xfrm>
              <a:off x="6305212"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6" name="Freeform 502">
              <a:extLst>
                <a:ext uri="{FF2B5EF4-FFF2-40B4-BE49-F238E27FC236}">
                  <a16:creationId xmlns:a16="http://schemas.microsoft.com/office/drawing/2014/main" id="{4F211093-459C-48AC-B7BB-2D49045B8131}"/>
                </a:ext>
              </a:extLst>
            </p:cNvPr>
            <p:cNvSpPr>
              <a:spLocks/>
            </p:cNvSpPr>
            <p:nvPr/>
          </p:nvSpPr>
          <p:spPr bwMode="auto">
            <a:xfrm>
              <a:off x="6633840" y="253200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7" name="Freeform 29">
              <a:extLst>
                <a:ext uri="{FF2B5EF4-FFF2-40B4-BE49-F238E27FC236}">
                  <a16:creationId xmlns:a16="http://schemas.microsoft.com/office/drawing/2014/main" id="{39B16233-3EBE-48D1-800E-BF3CB251974A}"/>
                </a:ext>
              </a:extLst>
            </p:cNvPr>
            <p:cNvSpPr>
              <a:spLocks/>
            </p:cNvSpPr>
            <p:nvPr/>
          </p:nvSpPr>
          <p:spPr bwMode="auto">
            <a:xfrm>
              <a:off x="71815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8" name="Freeform 31">
              <a:extLst>
                <a:ext uri="{FF2B5EF4-FFF2-40B4-BE49-F238E27FC236}">
                  <a16:creationId xmlns:a16="http://schemas.microsoft.com/office/drawing/2014/main" id="{7CC94C21-6884-4456-B340-96114274BB06}"/>
                </a:ext>
              </a:extLst>
            </p:cNvPr>
            <p:cNvSpPr>
              <a:spLocks/>
            </p:cNvSpPr>
            <p:nvPr/>
          </p:nvSpPr>
          <p:spPr bwMode="auto">
            <a:xfrm>
              <a:off x="6959981" y="253200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 name="Freeform 29">
              <a:extLst>
                <a:ext uri="{FF2B5EF4-FFF2-40B4-BE49-F238E27FC236}">
                  <a16:creationId xmlns:a16="http://schemas.microsoft.com/office/drawing/2014/main" id="{7F725FE8-8769-4D43-8EC0-E75FD958954A}"/>
                </a:ext>
              </a:extLst>
            </p:cNvPr>
            <p:cNvSpPr>
              <a:spLocks/>
            </p:cNvSpPr>
            <p:nvPr/>
          </p:nvSpPr>
          <p:spPr bwMode="auto">
            <a:xfrm>
              <a:off x="751014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 name="Freeform 30">
              <a:extLst>
                <a:ext uri="{FF2B5EF4-FFF2-40B4-BE49-F238E27FC236}">
                  <a16:creationId xmlns:a16="http://schemas.microsoft.com/office/drawing/2014/main" id="{306A062D-B9AA-4B2F-808D-1E38DB11C512}"/>
                </a:ext>
              </a:extLst>
            </p:cNvPr>
            <p:cNvSpPr>
              <a:spLocks/>
            </p:cNvSpPr>
            <p:nvPr/>
          </p:nvSpPr>
          <p:spPr bwMode="auto">
            <a:xfrm>
              <a:off x="7836283"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 name="Freeform 31">
              <a:extLst>
                <a:ext uri="{FF2B5EF4-FFF2-40B4-BE49-F238E27FC236}">
                  <a16:creationId xmlns:a16="http://schemas.microsoft.com/office/drawing/2014/main" id="{9ED87787-11CD-4341-88DC-D372868B4065}"/>
                </a:ext>
              </a:extLst>
            </p:cNvPr>
            <p:cNvSpPr>
              <a:spLocks/>
            </p:cNvSpPr>
            <p:nvPr/>
          </p:nvSpPr>
          <p:spPr bwMode="auto">
            <a:xfrm>
              <a:off x="7288609"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 name="Freeform 32">
              <a:extLst>
                <a:ext uri="{FF2B5EF4-FFF2-40B4-BE49-F238E27FC236}">
                  <a16:creationId xmlns:a16="http://schemas.microsoft.com/office/drawing/2014/main" id="{60FE8B75-05EC-45DD-B240-F50477883FA7}"/>
                </a:ext>
              </a:extLst>
            </p:cNvPr>
            <p:cNvSpPr>
              <a:spLocks/>
            </p:cNvSpPr>
            <p:nvPr/>
          </p:nvSpPr>
          <p:spPr bwMode="auto">
            <a:xfrm>
              <a:off x="761723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 name="Freeform 29">
              <a:extLst>
                <a:ext uri="{FF2B5EF4-FFF2-40B4-BE49-F238E27FC236}">
                  <a16:creationId xmlns:a16="http://schemas.microsoft.com/office/drawing/2014/main" id="{B29EDD4B-995B-4A76-8F4F-EEFF8977D1F9}"/>
                </a:ext>
              </a:extLst>
            </p:cNvPr>
            <p:cNvSpPr>
              <a:spLocks/>
            </p:cNvSpPr>
            <p:nvPr/>
          </p:nvSpPr>
          <p:spPr bwMode="auto">
            <a:xfrm>
              <a:off x="816491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 name="Freeform 30">
              <a:extLst>
                <a:ext uri="{FF2B5EF4-FFF2-40B4-BE49-F238E27FC236}">
                  <a16:creationId xmlns:a16="http://schemas.microsoft.com/office/drawing/2014/main" id="{D0B7A114-1E0F-42C0-A06F-002FAECA8B3C}"/>
                </a:ext>
              </a:extLst>
            </p:cNvPr>
            <p:cNvSpPr>
              <a:spLocks/>
            </p:cNvSpPr>
            <p:nvPr/>
          </p:nvSpPr>
          <p:spPr bwMode="auto">
            <a:xfrm>
              <a:off x="8491052"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 name="Freeform 31">
              <a:extLst>
                <a:ext uri="{FF2B5EF4-FFF2-40B4-BE49-F238E27FC236}">
                  <a16:creationId xmlns:a16="http://schemas.microsoft.com/office/drawing/2014/main" id="{C7E21293-CF99-4DE4-BC50-8C88B221528E}"/>
                </a:ext>
              </a:extLst>
            </p:cNvPr>
            <p:cNvSpPr>
              <a:spLocks/>
            </p:cNvSpPr>
            <p:nvPr/>
          </p:nvSpPr>
          <p:spPr bwMode="auto">
            <a:xfrm>
              <a:off x="7943378"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 name="Freeform 32">
              <a:extLst>
                <a:ext uri="{FF2B5EF4-FFF2-40B4-BE49-F238E27FC236}">
                  <a16:creationId xmlns:a16="http://schemas.microsoft.com/office/drawing/2014/main" id="{63E2689F-1B2E-407A-94DF-BCC715398F41}"/>
                </a:ext>
              </a:extLst>
            </p:cNvPr>
            <p:cNvSpPr>
              <a:spLocks/>
            </p:cNvSpPr>
            <p:nvPr/>
          </p:nvSpPr>
          <p:spPr bwMode="auto">
            <a:xfrm>
              <a:off x="8272007"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 name="Freeform 29">
              <a:extLst>
                <a:ext uri="{FF2B5EF4-FFF2-40B4-BE49-F238E27FC236}">
                  <a16:creationId xmlns:a16="http://schemas.microsoft.com/office/drawing/2014/main" id="{ACF08AAD-25CD-4EAD-88D5-DDCA62AFB1A6}"/>
                </a:ext>
              </a:extLst>
            </p:cNvPr>
            <p:cNvSpPr>
              <a:spLocks/>
            </p:cNvSpPr>
            <p:nvPr/>
          </p:nvSpPr>
          <p:spPr bwMode="auto">
            <a:xfrm>
              <a:off x="881968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 name="Freeform 30">
              <a:extLst>
                <a:ext uri="{FF2B5EF4-FFF2-40B4-BE49-F238E27FC236}">
                  <a16:creationId xmlns:a16="http://schemas.microsoft.com/office/drawing/2014/main" id="{53D227F5-24F5-4133-B688-1CE3CE4DCD38}"/>
                </a:ext>
              </a:extLst>
            </p:cNvPr>
            <p:cNvSpPr>
              <a:spLocks/>
            </p:cNvSpPr>
            <p:nvPr/>
          </p:nvSpPr>
          <p:spPr bwMode="auto">
            <a:xfrm>
              <a:off x="914582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 name="Freeform 31">
              <a:extLst>
                <a:ext uri="{FF2B5EF4-FFF2-40B4-BE49-F238E27FC236}">
                  <a16:creationId xmlns:a16="http://schemas.microsoft.com/office/drawing/2014/main" id="{8C36492D-136D-4944-8295-90556935D604}"/>
                </a:ext>
              </a:extLst>
            </p:cNvPr>
            <p:cNvSpPr>
              <a:spLocks/>
            </p:cNvSpPr>
            <p:nvPr/>
          </p:nvSpPr>
          <p:spPr bwMode="auto">
            <a:xfrm>
              <a:off x="8598147"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 name="Freeform 32">
              <a:extLst>
                <a:ext uri="{FF2B5EF4-FFF2-40B4-BE49-F238E27FC236}">
                  <a16:creationId xmlns:a16="http://schemas.microsoft.com/office/drawing/2014/main" id="{24894DC3-ED0E-4D69-BC29-9C80D94B7BF2}"/>
                </a:ext>
              </a:extLst>
            </p:cNvPr>
            <p:cNvSpPr>
              <a:spLocks/>
            </p:cNvSpPr>
            <p:nvPr/>
          </p:nvSpPr>
          <p:spPr bwMode="auto">
            <a:xfrm>
              <a:off x="892677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 name="Freeform 29">
              <a:extLst>
                <a:ext uri="{FF2B5EF4-FFF2-40B4-BE49-F238E27FC236}">
                  <a16:creationId xmlns:a16="http://schemas.microsoft.com/office/drawing/2014/main" id="{E9822D78-886C-45DE-964C-ED98826D0895}"/>
                </a:ext>
              </a:extLst>
            </p:cNvPr>
            <p:cNvSpPr>
              <a:spLocks/>
            </p:cNvSpPr>
            <p:nvPr/>
          </p:nvSpPr>
          <p:spPr bwMode="auto">
            <a:xfrm>
              <a:off x="947445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8" name="Freeform 30">
              <a:extLst>
                <a:ext uri="{FF2B5EF4-FFF2-40B4-BE49-F238E27FC236}">
                  <a16:creationId xmlns:a16="http://schemas.microsoft.com/office/drawing/2014/main" id="{EAFDE785-1593-4030-B8A3-E28F9B7925E3}"/>
                </a:ext>
              </a:extLst>
            </p:cNvPr>
            <p:cNvSpPr>
              <a:spLocks/>
            </p:cNvSpPr>
            <p:nvPr/>
          </p:nvSpPr>
          <p:spPr bwMode="auto">
            <a:xfrm>
              <a:off x="9800591"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9" name="Freeform 31">
              <a:extLst>
                <a:ext uri="{FF2B5EF4-FFF2-40B4-BE49-F238E27FC236}">
                  <a16:creationId xmlns:a16="http://schemas.microsoft.com/office/drawing/2014/main" id="{7ADB6A5E-4343-4DE6-B32F-425A4D7C2C91}"/>
                </a:ext>
              </a:extLst>
            </p:cNvPr>
            <p:cNvSpPr>
              <a:spLocks/>
            </p:cNvSpPr>
            <p:nvPr/>
          </p:nvSpPr>
          <p:spPr bwMode="auto">
            <a:xfrm>
              <a:off x="925291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0" name="Freeform 32">
              <a:extLst>
                <a:ext uri="{FF2B5EF4-FFF2-40B4-BE49-F238E27FC236}">
                  <a16:creationId xmlns:a16="http://schemas.microsoft.com/office/drawing/2014/main" id="{79349E14-3453-4AF4-91FF-41CBD0D17C93}"/>
                </a:ext>
              </a:extLst>
            </p:cNvPr>
            <p:cNvSpPr>
              <a:spLocks/>
            </p:cNvSpPr>
            <p:nvPr/>
          </p:nvSpPr>
          <p:spPr bwMode="auto">
            <a:xfrm>
              <a:off x="9581544"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1" name="Freeform 387">
              <a:extLst>
                <a:ext uri="{FF2B5EF4-FFF2-40B4-BE49-F238E27FC236}">
                  <a16:creationId xmlns:a16="http://schemas.microsoft.com/office/drawing/2014/main" id="{921140D9-4822-45E9-A60E-AED9160970A6}"/>
                </a:ext>
              </a:extLst>
            </p:cNvPr>
            <p:cNvSpPr>
              <a:spLocks/>
            </p:cNvSpPr>
            <p:nvPr/>
          </p:nvSpPr>
          <p:spPr bwMode="auto">
            <a:xfrm>
              <a:off x="10129218"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2" name="Freeform 388">
              <a:extLst>
                <a:ext uri="{FF2B5EF4-FFF2-40B4-BE49-F238E27FC236}">
                  <a16:creationId xmlns:a16="http://schemas.microsoft.com/office/drawing/2014/main" id="{FE3AD08C-AD3E-436B-BB97-FB7C33DE145E}"/>
                </a:ext>
              </a:extLst>
            </p:cNvPr>
            <p:cNvSpPr>
              <a:spLocks/>
            </p:cNvSpPr>
            <p:nvPr/>
          </p:nvSpPr>
          <p:spPr bwMode="auto">
            <a:xfrm>
              <a:off x="10455360"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3" name="Freeform 389">
              <a:extLst>
                <a:ext uri="{FF2B5EF4-FFF2-40B4-BE49-F238E27FC236}">
                  <a16:creationId xmlns:a16="http://schemas.microsoft.com/office/drawing/2014/main" id="{39C0BAE7-EBBB-4CBF-BA1D-0D9A4A186FE6}"/>
                </a:ext>
              </a:extLst>
            </p:cNvPr>
            <p:cNvSpPr>
              <a:spLocks/>
            </p:cNvSpPr>
            <p:nvPr/>
          </p:nvSpPr>
          <p:spPr bwMode="auto">
            <a:xfrm>
              <a:off x="9907685"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4" name="Freeform 390">
              <a:extLst>
                <a:ext uri="{FF2B5EF4-FFF2-40B4-BE49-F238E27FC236}">
                  <a16:creationId xmlns:a16="http://schemas.microsoft.com/office/drawing/2014/main" id="{41F162C2-D61F-4066-AC29-E526004EC68F}"/>
                </a:ext>
              </a:extLst>
            </p:cNvPr>
            <p:cNvSpPr>
              <a:spLocks/>
            </p:cNvSpPr>
            <p:nvPr/>
          </p:nvSpPr>
          <p:spPr bwMode="auto">
            <a:xfrm>
              <a:off x="10236312"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5" name="Freeform 29">
              <a:extLst>
                <a:ext uri="{FF2B5EF4-FFF2-40B4-BE49-F238E27FC236}">
                  <a16:creationId xmlns:a16="http://schemas.microsoft.com/office/drawing/2014/main" id="{D3D8F3DE-DE89-4F1C-9EEA-BEC6A0837BCA}"/>
                </a:ext>
              </a:extLst>
            </p:cNvPr>
            <p:cNvSpPr>
              <a:spLocks/>
            </p:cNvSpPr>
            <p:nvPr/>
          </p:nvSpPr>
          <p:spPr bwMode="auto">
            <a:xfrm>
              <a:off x="1078398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6" name="Freeform 31">
              <a:extLst>
                <a:ext uri="{FF2B5EF4-FFF2-40B4-BE49-F238E27FC236}">
                  <a16:creationId xmlns:a16="http://schemas.microsoft.com/office/drawing/2014/main" id="{4033DAC1-3D0E-4F6B-A5A1-4E94E4638C8B}"/>
                </a:ext>
              </a:extLst>
            </p:cNvPr>
            <p:cNvSpPr>
              <a:spLocks/>
            </p:cNvSpPr>
            <p:nvPr/>
          </p:nvSpPr>
          <p:spPr bwMode="auto">
            <a:xfrm>
              <a:off x="10562454"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7" name="Freeform 29">
              <a:extLst>
                <a:ext uri="{FF2B5EF4-FFF2-40B4-BE49-F238E27FC236}">
                  <a16:creationId xmlns:a16="http://schemas.microsoft.com/office/drawing/2014/main" id="{75C22129-CB78-47BA-BAA6-293A233B6191}"/>
                </a:ext>
              </a:extLst>
            </p:cNvPr>
            <p:cNvSpPr>
              <a:spLocks/>
            </p:cNvSpPr>
            <p:nvPr/>
          </p:nvSpPr>
          <p:spPr bwMode="auto">
            <a:xfrm>
              <a:off x="1111261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8" name="Freeform 30">
              <a:extLst>
                <a:ext uri="{FF2B5EF4-FFF2-40B4-BE49-F238E27FC236}">
                  <a16:creationId xmlns:a16="http://schemas.microsoft.com/office/drawing/2014/main" id="{1A009602-8130-4467-B236-C31E56EDB286}"/>
                </a:ext>
              </a:extLst>
            </p:cNvPr>
            <p:cNvSpPr>
              <a:spLocks/>
            </p:cNvSpPr>
            <p:nvPr/>
          </p:nvSpPr>
          <p:spPr bwMode="auto">
            <a:xfrm>
              <a:off x="11438757"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9" name="Freeform 31">
              <a:extLst>
                <a:ext uri="{FF2B5EF4-FFF2-40B4-BE49-F238E27FC236}">
                  <a16:creationId xmlns:a16="http://schemas.microsoft.com/office/drawing/2014/main" id="{201C9EC7-5F39-4BCC-931A-C7091A16B867}"/>
                </a:ext>
              </a:extLst>
            </p:cNvPr>
            <p:cNvSpPr>
              <a:spLocks/>
            </p:cNvSpPr>
            <p:nvPr/>
          </p:nvSpPr>
          <p:spPr bwMode="auto">
            <a:xfrm>
              <a:off x="10891083"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0" name="Freeform 32">
              <a:extLst>
                <a:ext uri="{FF2B5EF4-FFF2-40B4-BE49-F238E27FC236}">
                  <a16:creationId xmlns:a16="http://schemas.microsoft.com/office/drawing/2014/main" id="{9BEC48DA-611C-400E-908F-148AEBA749C1}"/>
                </a:ext>
              </a:extLst>
            </p:cNvPr>
            <p:cNvSpPr>
              <a:spLocks/>
            </p:cNvSpPr>
            <p:nvPr/>
          </p:nvSpPr>
          <p:spPr bwMode="auto">
            <a:xfrm>
              <a:off x="1121971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1" name="Freeform 397">
              <a:extLst>
                <a:ext uri="{FF2B5EF4-FFF2-40B4-BE49-F238E27FC236}">
                  <a16:creationId xmlns:a16="http://schemas.microsoft.com/office/drawing/2014/main" id="{B6F78119-9F59-4A0C-8FB7-BC39DF0619D1}"/>
                </a:ext>
              </a:extLst>
            </p:cNvPr>
            <p:cNvSpPr>
              <a:spLocks/>
            </p:cNvSpPr>
            <p:nvPr/>
          </p:nvSpPr>
          <p:spPr bwMode="auto">
            <a:xfrm>
              <a:off x="11767385"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2" name="Freeform 398">
              <a:extLst>
                <a:ext uri="{FF2B5EF4-FFF2-40B4-BE49-F238E27FC236}">
                  <a16:creationId xmlns:a16="http://schemas.microsoft.com/office/drawing/2014/main" id="{AE8ED7F9-EF3A-4FB0-B8A9-72264EB1D114}"/>
                </a:ext>
              </a:extLst>
            </p:cNvPr>
            <p:cNvSpPr>
              <a:spLocks/>
            </p:cNvSpPr>
            <p:nvPr/>
          </p:nvSpPr>
          <p:spPr bwMode="auto">
            <a:xfrm>
              <a:off x="12093526" y="253573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3" name="Freeform 399">
              <a:extLst>
                <a:ext uri="{FF2B5EF4-FFF2-40B4-BE49-F238E27FC236}">
                  <a16:creationId xmlns:a16="http://schemas.microsoft.com/office/drawing/2014/main" id="{4138168E-982E-4AFC-8C92-FF3DDB370B69}"/>
                </a:ext>
              </a:extLst>
            </p:cNvPr>
            <p:cNvSpPr>
              <a:spLocks/>
            </p:cNvSpPr>
            <p:nvPr/>
          </p:nvSpPr>
          <p:spPr bwMode="auto">
            <a:xfrm>
              <a:off x="11545852" y="253200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4" name="Freeform 400">
              <a:extLst>
                <a:ext uri="{FF2B5EF4-FFF2-40B4-BE49-F238E27FC236}">
                  <a16:creationId xmlns:a16="http://schemas.microsoft.com/office/drawing/2014/main" id="{98E761A4-1830-473A-BF95-0212FD10E909}"/>
                </a:ext>
              </a:extLst>
            </p:cNvPr>
            <p:cNvSpPr>
              <a:spLocks/>
            </p:cNvSpPr>
            <p:nvPr/>
          </p:nvSpPr>
          <p:spPr bwMode="auto">
            <a:xfrm>
              <a:off x="11874480" y="253200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21" name="Group 1820">
            <a:extLst>
              <a:ext uri="{FF2B5EF4-FFF2-40B4-BE49-F238E27FC236}">
                <a16:creationId xmlns:a16="http://schemas.microsoft.com/office/drawing/2014/main" id="{541099ED-BB8B-4885-9A17-74E3BE69FE69}"/>
              </a:ext>
            </a:extLst>
          </p:cNvPr>
          <p:cNvGrpSpPr/>
          <p:nvPr userDrawn="1"/>
        </p:nvGrpSpPr>
        <p:grpSpPr>
          <a:xfrm>
            <a:off x="83663" y="2914177"/>
            <a:ext cx="12009864" cy="176637"/>
            <a:chOff x="83663" y="2829776"/>
            <a:chExt cx="12009864" cy="176637"/>
          </a:xfrm>
        </p:grpSpPr>
        <p:sp>
          <p:nvSpPr>
            <p:cNvPr id="139" name="Freeform 29">
              <a:extLst>
                <a:ext uri="{FF2B5EF4-FFF2-40B4-BE49-F238E27FC236}">
                  <a16:creationId xmlns:a16="http://schemas.microsoft.com/office/drawing/2014/main" id="{392D5171-716F-4E9C-BF22-4B7104D3B7CF}"/>
                </a:ext>
              </a:extLst>
            </p:cNvPr>
            <p:cNvSpPr>
              <a:spLocks/>
            </p:cNvSpPr>
            <p:nvPr/>
          </p:nvSpPr>
          <p:spPr bwMode="auto">
            <a:xfrm flipH="1">
              <a:off x="695998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0" name="Freeform 30">
              <a:extLst>
                <a:ext uri="{FF2B5EF4-FFF2-40B4-BE49-F238E27FC236}">
                  <a16:creationId xmlns:a16="http://schemas.microsoft.com/office/drawing/2014/main" id="{DCEDB26D-2B2C-4A79-84E8-29D5180F45BC}"/>
                </a:ext>
              </a:extLst>
            </p:cNvPr>
            <p:cNvSpPr>
              <a:spLocks/>
            </p:cNvSpPr>
            <p:nvPr/>
          </p:nvSpPr>
          <p:spPr bwMode="auto">
            <a:xfrm flipH="1">
              <a:off x="663384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1" name="Freeform 31">
              <a:extLst>
                <a:ext uri="{FF2B5EF4-FFF2-40B4-BE49-F238E27FC236}">
                  <a16:creationId xmlns:a16="http://schemas.microsoft.com/office/drawing/2014/main" id="{5FD3B6F3-7F10-4E81-8C9E-8260BAEAAEEB}"/>
                </a:ext>
              </a:extLst>
            </p:cNvPr>
            <p:cNvSpPr>
              <a:spLocks/>
            </p:cNvSpPr>
            <p:nvPr/>
          </p:nvSpPr>
          <p:spPr bwMode="auto">
            <a:xfrm flipH="1">
              <a:off x="706707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2" name="Freeform 32">
              <a:extLst>
                <a:ext uri="{FF2B5EF4-FFF2-40B4-BE49-F238E27FC236}">
                  <a16:creationId xmlns:a16="http://schemas.microsoft.com/office/drawing/2014/main" id="{079B1FCE-2F35-45CA-AD93-576F409DE121}"/>
                </a:ext>
              </a:extLst>
            </p:cNvPr>
            <p:cNvSpPr>
              <a:spLocks/>
            </p:cNvSpPr>
            <p:nvPr/>
          </p:nvSpPr>
          <p:spPr bwMode="auto">
            <a:xfrm flipH="1">
              <a:off x="674093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3" name="Freeform 29">
              <a:extLst>
                <a:ext uri="{FF2B5EF4-FFF2-40B4-BE49-F238E27FC236}">
                  <a16:creationId xmlns:a16="http://schemas.microsoft.com/office/drawing/2014/main" id="{8653C7C2-32D9-4ED5-9DAB-D5BB2263F48A}"/>
                </a:ext>
              </a:extLst>
            </p:cNvPr>
            <p:cNvSpPr>
              <a:spLocks/>
            </p:cNvSpPr>
            <p:nvPr/>
          </p:nvSpPr>
          <p:spPr bwMode="auto">
            <a:xfrm flipH="1">
              <a:off x="630521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4" name="Freeform 30">
              <a:extLst>
                <a:ext uri="{FF2B5EF4-FFF2-40B4-BE49-F238E27FC236}">
                  <a16:creationId xmlns:a16="http://schemas.microsoft.com/office/drawing/2014/main" id="{D00E0DE5-59F4-4E4F-A7BC-057006E01A8F}"/>
                </a:ext>
              </a:extLst>
            </p:cNvPr>
            <p:cNvSpPr>
              <a:spLocks/>
            </p:cNvSpPr>
            <p:nvPr/>
          </p:nvSpPr>
          <p:spPr bwMode="auto">
            <a:xfrm flipH="1">
              <a:off x="5979072"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5" name="Freeform 31">
              <a:extLst>
                <a:ext uri="{FF2B5EF4-FFF2-40B4-BE49-F238E27FC236}">
                  <a16:creationId xmlns:a16="http://schemas.microsoft.com/office/drawing/2014/main" id="{9C01E611-D666-425A-A43A-C43D23A9504C}"/>
                </a:ext>
              </a:extLst>
            </p:cNvPr>
            <p:cNvSpPr>
              <a:spLocks/>
            </p:cNvSpPr>
            <p:nvPr/>
          </p:nvSpPr>
          <p:spPr bwMode="auto">
            <a:xfrm flipH="1">
              <a:off x="641230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6" name="Freeform 32">
              <a:extLst>
                <a:ext uri="{FF2B5EF4-FFF2-40B4-BE49-F238E27FC236}">
                  <a16:creationId xmlns:a16="http://schemas.microsoft.com/office/drawing/2014/main" id="{97953A47-D89F-495A-AFB5-79DE3894208D}"/>
                </a:ext>
              </a:extLst>
            </p:cNvPr>
            <p:cNvSpPr>
              <a:spLocks/>
            </p:cNvSpPr>
            <p:nvPr/>
          </p:nvSpPr>
          <p:spPr bwMode="auto">
            <a:xfrm flipH="1">
              <a:off x="6086166"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7" name="Freeform 29">
              <a:extLst>
                <a:ext uri="{FF2B5EF4-FFF2-40B4-BE49-F238E27FC236}">
                  <a16:creationId xmlns:a16="http://schemas.microsoft.com/office/drawing/2014/main" id="{1CB10BF6-B594-4F75-B2B7-E7414DD119E9}"/>
                </a:ext>
              </a:extLst>
            </p:cNvPr>
            <p:cNvSpPr>
              <a:spLocks/>
            </p:cNvSpPr>
            <p:nvPr/>
          </p:nvSpPr>
          <p:spPr bwMode="auto">
            <a:xfrm flipH="1">
              <a:off x="565044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8" name="Freeform 30">
              <a:extLst>
                <a:ext uri="{FF2B5EF4-FFF2-40B4-BE49-F238E27FC236}">
                  <a16:creationId xmlns:a16="http://schemas.microsoft.com/office/drawing/2014/main" id="{C2ACE534-4295-4F9E-A562-6021A82C91A7}"/>
                </a:ext>
              </a:extLst>
            </p:cNvPr>
            <p:cNvSpPr>
              <a:spLocks/>
            </p:cNvSpPr>
            <p:nvPr/>
          </p:nvSpPr>
          <p:spPr bwMode="auto">
            <a:xfrm flipH="1">
              <a:off x="532430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9" name="Freeform 31">
              <a:extLst>
                <a:ext uri="{FF2B5EF4-FFF2-40B4-BE49-F238E27FC236}">
                  <a16:creationId xmlns:a16="http://schemas.microsoft.com/office/drawing/2014/main" id="{90A6E9B8-5D7F-43AE-899C-2365797E239C}"/>
                </a:ext>
              </a:extLst>
            </p:cNvPr>
            <p:cNvSpPr>
              <a:spLocks/>
            </p:cNvSpPr>
            <p:nvPr/>
          </p:nvSpPr>
          <p:spPr bwMode="auto">
            <a:xfrm flipH="1">
              <a:off x="5757538"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0" name="Freeform 32">
              <a:extLst>
                <a:ext uri="{FF2B5EF4-FFF2-40B4-BE49-F238E27FC236}">
                  <a16:creationId xmlns:a16="http://schemas.microsoft.com/office/drawing/2014/main" id="{3BA98D26-8488-4CC9-84A8-F3985D4F249A}"/>
                </a:ext>
              </a:extLst>
            </p:cNvPr>
            <p:cNvSpPr>
              <a:spLocks/>
            </p:cNvSpPr>
            <p:nvPr/>
          </p:nvSpPr>
          <p:spPr bwMode="auto">
            <a:xfrm flipH="1">
              <a:off x="5431398"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1" name="Freeform 29">
              <a:extLst>
                <a:ext uri="{FF2B5EF4-FFF2-40B4-BE49-F238E27FC236}">
                  <a16:creationId xmlns:a16="http://schemas.microsoft.com/office/drawing/2014/main" id="{FFA98111-E386-40D2-8E50-D76EDCD7025F}"/>
                </a:ext>
              </a:extLst>
            </p:cNvPr>
            <p:cNvSpPr>
              <a:spLocks/>
            </p:cNvSpPr>
            <p:nvPr/>
          </p:nvSpPr>
          <p:spPr bwMode="auto">
            <a:xfrm flipH="1">
              <a:off x="499567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2" name="Freeform 30">
              <a:extLst>
                <a:ext uri="{FF2B5EF4-FFF2-40B4-BE49-F238E27FC236}">
                  <a16:creationId xmlns:a16="http://schemas.microsoft.com/office/drawing/2014/main" id="{912729D7-A693-410D-9E9E-46EE3FB71C96}"/>
                </a:ext>
              </a:extLst>
            </p:cNvPr>
            <p:cNvSpPr>
              <a:spLocks/>
            </p:cNvSpPr>
            <p:nvPr/>
          </p:nvSpPr>
          <p:spPr bwMode="auto">
            <a:xfrm flipH="1">
              <a:off x="4669534"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3" name="Freeform 31">
              <a:extLst>
                <a:ext uri="{FF2B5EF4-FFF2-40B4-BE49-F238E27FC236}">
                  <a16:creationId xmlns:a16="http://schemas.microsoft.com/office/drawing/2014/main" id="{A4E052D0-5A95-4818-9A47-5D9961510823}"/>
                </a:ext>
              </a:extLst>
            </p:cNvPr>
            <p:cNvSpPr>
              <a:spLocks/>
            </p:cNvSpPr>
            <p:nvPr/>
          </p:nvSpPr>
          <p:spPr bwMode="auto">
            <a:xfrm flipH="1">
              <a:off x="510276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4" name="Freeform 32">
              <a:extLst>
                <a:ext uri="{FF2B5EF4-FFF2-40B4-BE49-F238E27FC236}">
                  <a16:creationId xmlns:a16="http://schemas.microsoft.com/office/drawing/2014/main" id="{21D30B51-3DD1-4A0B-AB27-1ADD452BEFA8}"/>
                </a:ext>
              </a:extLst>
            </p:cNvPr>
            <p:cNvSpPr>
              <a:spLocks/>
            </p:cNvSpPr>
            <p:nvPr/>
          </p:nvSpPr>
          <p:spPr bwMode="auto">
            <a:xfrm flipH="1">
              <a:off x="4776629"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5" name="Freeform 521">
              <a:extLst>
                <a:ext uri="{FF2B5EF4-FFF2-40B4-BE49-F238E27FC236}">
                  <a16:creationId xmlns:a16="http://schemas.microsoft.com/office/drawing/2014/main" id="{9E5973D7-880B-4444-8EF4-CBD4AE8F7D25}"/>
                </a:ext>
              </a:extLst>
            </p:cNvPr>
            <p:cNvSpPr>
              <a:spLocks/>
            </p:cNvSpPr>
            <p:nvPr/>
          </p:nvSpPr>
          <p:spPr bwMode="auto">
            <a:xfrm flipH="1">
              <a:off x="434090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6" name="Freeform 522">
              <a:extLst>
                <a:ext uri="{FF2B5EF4-FFF2-40B4-BE49-F238E27FC236}">
                  <a16:creationId xmlns:a16="http://schemas.microsoft.com/office/drawing/2014/main" id="{D315560E-A118-4E8F-828D-4107FAF7A1E7}"/>
                </a:ext>
              </a:extLst>
            </p:cNvPr>
            <p:cNvSpPr>
              <a:spLocks/>
            </p:cNvSpPr>
            <p:nvPr/>
          </p:nvSpPr>
          <p:spPr bwMode="auto">
            <a:xfrm flipH="1">
              <a:off x="4014765"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7" name="Freeform 523">
              <a:extLst>
                <a:ext uri="{FF2B5EF4-FFF2-40B4-BE49-F238E27FC236}">
                  <a16:creationId xmlns:a16="http://schemas.microsoft.com/office/drawing/2014/main" id="{00311F17-B541-4EFB-802A-4EA0D9EAD697}"/>
                </a:ext>
              </a:extLst>
            </p:cNvPr>
            <p:cNvSpPr>
              <a:spLocks/>
            </p:cNvSpPr>
            <p:nvPr/>
          </p:nvSpPr>
          <p:spPr bwMode="auto">
            <a:xfrm flipH="1">
              <a:off x="4447999"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8" name="Freeform 524">
              <a:extLst>
                <a:ext uri="{FF2B5EF4-FFF2-40B4-BE49-F238E27FC236}">
                  <a16:creationId xmlns:a16="http://schemas.microsoft.com/office/drawing/2014/main" id="{8F69C512-5E5D-47B6-9217-03280343810B}"/>
                </a:ext>
              </a:extLst>
            </p:cNvPr>
            <p:cNvSpPr>
              <a:spLocks/>
            </p:cNvSpPr>
            <p:nvPr/>
          </p:nvSpPr>
          <p:spPr bwMode="auto">
            <a:xfrm flipH="1">
              <a:off x="4121860"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9" name="Freeform 29">
              <a:extLst>
                <a:ext uri="{FF2B5EF4-FFF2-40B4-BE49-F238E27FC236}">
                  <a16:creationId xmlns:a16="http://schemas.microsoft.com/office/drawing/2014/main" id="{6FEA9CBB-0677-4F45-95EC-E422E354E83E}"/>
                </a:ext>
              </a:extLst>
            </p:cNvPr>
            <p:cNvSpPr>
              <a:spLocks/>
            </p:cNvSpPr>
            <p:nvPr/>
          </p:nvSpPr>
          <p:spPr bwMode="auto">
            <a:xfrm flipH="1">
              <a:off x="3686136"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0" name="Freeform 31">
              <a:extLst>
                <a:ext uri="{FF2B5EF4-FFF2-40B4-BE49-F238E27FC236}">
                  <a16:creationId xmlns:a16="http://schemas.microsoft.com/office/drawing/2014/main" id="{15949574-D408-47D4-A07D-0867D9E08F98}"/>
                </a:ext>
              </a:extLst>
            </p:cNvPr>
            <p:cNvSpPr>
              <a:spLocks/>
            </p:cNvSpPr>
            <p:nvPr/>
          </p:nvSpPr>
          <p:spPr bwMode="auto">
            <a:xfrm flipH="1">
              <a:off x="3793231"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1" name="Freeform 29">
              <a:extLst>
                <a:ext uri="{FF2B5EF4-FFF2-40B4-BE49-F238E27FC236}">
                  <a16:creationId xmlns:a16="http://schemas.microsoft.com/office/drawing/2014/main" id="{7446A109-2341-441F-84FD-248EF7A88717}"/>
                </a:ext>
              </a:extLst>
            </p:cNvPr>
            <p:cNvSpPr>
              <a:spLocks/>
            </p:cNvSpPr>
            <p:nvPr/>
          </p:nvSpPr>
          <p:spPr bwMode="auto">
            <a:xfrm flipH="1">
              <a:off x="335750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2" name="Freeform 30">
              <a:extLst>
                <a:ext uri="{FF2B5EF4-FFF2-40B4-BE49-F238E27FC236}">
                  <a16:creationId xmlns:a16="http://schemas.microsoft.com/office/drawing/2014/main" id="{841ED32C-A397-44AE-9ABB-B53E7ABC1C27}"/>
                </a:ext>
              </a:extLst>
            </p:cNvPr>
            <p:cNvSpPr>
              <a:spLocks/>
            </p:cNvSpPr>
            <p:nvPr/>
          </p:nvSpPr>
          <p:spPr bwMode="auto">
            <a:xfrm flipH="1">
              <a:off x="3031367"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3" name="Freeform 31">
              <a:extLst>
                <a:ext uri="{FF2B5EF4-FFF2-40B4-BE49-F238E27FC236}">
                  <a16:creationId xmlns:a16="http://schemas.microsoft.com/office/drawing/2014/main" id="{51B10CBE-0B0F-4B26-A807-436E08E06E98}"/>
                </a:ext>
              </a:extLst>
            </p:cNvPr>
            <p:cNvSpPr>
              <a:spLocks/>
            </p:cNvSpPr>
            <p:nvPr/>
          </p:nvSpPr>
          <p:spPr bwMode="auto">
            <a:xfrm flipH="1">
              <a:off x="3464602"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4" name="Freeform 32">
              <a:extLst>
                <a:ext uri="{FF2B5EF4-FFF2-40B4-BE49-F238E27FC236}">
                  <a16:creationId xmlns:a16="http://schemas.microsoft.com/office/drawing/2014/main" id="{E5BCBA0D-52F0-4729-83A3-CE8AFBFA6C74}"/>
                </a:ext>
              </a:extLst>
            </p:cNvPr>
            <p:cNvSpPr>
              <a:spLocks/>
            </p:cNvSpPr>
            <p:nvPr/>
          </p:nvSpPr>
          <p:spPr bwMode="auto">
            <a:xfrm flipH="1">
              <a:off x="3138462"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5" name="Freeform 29">
              <a:extLst>
                <a:ext uri="{FF2B5EF4-FFF2-40B4-BE49-F238E27FC236}">
                  <a16:creationId xmlns:a16="http://schemas.microsoft.com/office/drawing/2014/main" id="{9B13DDD3-0BB3-42C1-9BB0-CE1BE1BB3379}"/>
                </a:ext>
              </a:extLst>
            </p:cNvPr>
            <p:cNvSpPr>
              <a:spLocks/>
            </p:cNvSpPr>
            <p:nvPr/>
          </p:nvSpPr>
          <p:spPr bwMode="auto">
            <a:xfrm flipH="1">
              <a:off x="2702739"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6" name="Freeform 30">
              <a:extLst>
                <a:ext uri="{FF2B5EF4-FFF2-40B4-BE49-F238E27FC236}">
                  <a16:creationId xmlns:a16="http://schemas.microsoft.com/office/drawing/2014/main" id="{FCF3C257-8A6C-453E-9854-C2A1726FCABF}"/>
                </a:ext>
              </a:extLst>
            </p:cNvPr>
            <p:cNvSpPr>
              <a:spLocks/>
            </p:cNvSpPr>
            <p:nvPr/>
          </p:nvSpPr>
          <p:spPr bwMode="auto">
            <a:xfrm flipH="1">
              <a:off x="2376598"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7" name="Freeform 31">
              <a:extLst>
                <a:ext uri="{FF2B5EF4-FFF2-40B4-BE49-F238E27FC236}">
                  <a16:creationId xmlns:a16="http://schemas.microsoft.com/office/drawing/2014/main" id="{095C4FC6-0599-4414-B78A-D89325804530}"/>
                </a:ext>
              </a:extLst>
            </p:cNvPr>
            <p:cNvSpPr>
              <a:spLocks/>
            </p:cNvSpPr>
            <p:nvPr/>
          </p:nvSpPr>
          <p:spPr bwMode="auto">
            <a:xfrm flipH="1">
              <a:off x="2809833"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8" name="Freeform 32">
              <a:extLst>
                <a:ext uri="{FF2B5EF4-FFF2-40B4-BE49-F238E27FC236}">
                  <a16:creationId xmlns:a16="http://schemas.microsoft.com/office/drawing/2014/main" id="{54BE86A6-25DD-4E30-A39E-6A6D17E12993}"/>
                </a:ext>
              </a:extLst>
            </p:cNvPr>
            <p:cNvSpPr>
              <a:spLocks/>
            </p:cNvSpPr>
            <p:nvPr/>
          </p:nvSpPr>
          <p:spPr bwMode="auto">
            <a:xfrm flipH="1">
              <a:off x="2483693"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9" name="Freeform 29">
              <a:extLst>
                <a:ext uri="{FF2B5EF4-FFF2-40B4-BE49-F238E27FC236}">
                  <a16:creationId xmlns:a16="http://schemas.microsoft.com/office/drawing/2014/main" id="{D5159BF3-46CC-4873-B033-147D962CC72B}"/>
                </a:ext>
              </a:extLst>
            </p:cNvPr>
            <p:cNvSpPr>
              <a:spLocks/>
            </p:cNvSpPr>
            <p:nvPr/>
          </p:nvSpPr>
          <p:spPr bwMode="auto">
            <a:xfrm flipH="1">
              <a:off x="204797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0" name="Freeform 30">
              <a:extLst>
                <a:ext uri="{FF2B5EF4-FFF2-40B4-BE49-F238E27FC236}">
                  <a16:creationId xmlns:a16="http://schemas.microsoft.com/office/drawing/2014/main" id="{38002703-9597-49E1-B0D0-88FDB381A957}"/>
                </a:ext>
              </a:extLst>
            </p:cNvPr>
            <p:cNvSpPr>
              <a:spLocks/>
            </p:cNvSpPr>
            <p:nvPr/>
          </p:nvSpPr>
          <p:spPr bwMode="auto">
            <a:xfrm flipH="1">
              <a:off x="172183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1" name="Freeform 31">
              <a:extLst>
                <a:ext uri="{FF2B5EF4-FFF2-40B4-BE49-F238E27FC236}">
                  <a16:creationId xmlns:a16="http://schemas.microsoft.com/office/drawing/2014/main" id="{67909967-4B73-406F-BE30-678D64DD5441}"/>
                </a:ext>
              </a:extLst>
            </p:cNvPr>
            <p:cNvSpPr>
              <a:spLocks/>
            </p:cNvSpPr>
            <p:nvPr/>
          </p:nvSpPr>
          <p:spPr bwMode="auto">
            <a:xfrm flipH="1">
              <a:off x="2155065"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2" name="Freeform 32">
              <a:extLst>
                <a:ext uri="{FF2B5EF4-FFF2-40B4-BE49-F238E27FC236}">
                  <a16:creationId xmlns:a16="http://schemas.microsoft.com/office/drawing/2014/main" id="{88C614BB-C047-40F9-85CF-0893A0FA2114}"/>
                </a:ext>
              </a:extLst>
            </p:cNvPr>
            <p:cNvSpPr>
              <a:spLocks/>
            </p:cNvSpPr>
            <p:nvPr/>
          </p:nvSpPr>
          <p:spPr bwMode="auto">
            <a:xfrm flipH="1">
              <a:off x="1828924"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3" name="Freeform 29">
              <a:extLst>
                <a:ext uri="{FF2B5EF4-FFF2-40B4-BE49-F238E27FC236}">
                  <a16:creationId xmlns:a16="http://schemas.microsoft.com/office/drawing/2014/main" id="{7BF5FD84-9A4D-4DBC-A1FA-C3205A075E90}"/>
                </a:ext>
              </a:extLst>
            </p:cNvPr>
            <p:cNvSpPr>
              <a:spLocks/>
            </p:cNvSpPr>
            <p:nvPr/>
          </p:nvSpPr>
          <p:spPr bwMode="auto">
            <a:xfrm flipH="1">
              <a:off x="139320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4" name="Freeform 30">
              <a:extLst>
                <a:ext uri="{FF2B5EF4-FFF2-40B4-BE49-F238E27FC236}">
                  <a16:creationId xmlns:a16="http://schemas.microsoft.com/office/drawing/2014/main" id="{407C8742-71A7-4E71-9A5D-D06BB9EEE181}"/>
                </a:ext>
              </a:extLst>
            </p:cNvPr>
            <p:cNvSpPr>
              <a:spLocks/>
            </p:cNvSpPr>
            <p:nvPr/>
          </p:nvSpPr>
          <p:spPr bwMode="auto">
            <a:xfrm flipH="1">
              <a:off x="1067060"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5" name="Freeform 31">
              <a:extLst>
                <a:ext uri="{FF2B5EF4-FFF2-40B4-BE49-F238E27FC236}">
                  <a16:creationId xmlns:a16="http://schemas.microsoft.com/office/drawing/2014/main" id="{CBE2FDD1-B43A-41F8-9EDF-A30939285F6B}"/>
                </a:ext>
              </a:extLst>
            </p:cNvPr>
            <p:cNvSpPr>
              <a:spLocks/>
            </p:cNvSpPr>
            <p:nvPr/>
          </p:nvSpPr>
          <p:spPr bwMode="auto">
            <a:xfrm flipH="1">
              <a:off x="150029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6" name="Freeform 32">
              <a:extLst>
                <a:ext uri="{FF2B5EF4-FFF2-40B4-BE49-F238E27FC236}">
                  <a16:creationId xmlns:a16="http://schemas.microsoft.com/office/drawing/2014/main" id="{41156166-9A63-4FBF-9D3D-3DD9ECEA7A0F}"/>
                </a:ext>
              </a:extLst>
            </p:cNvPr>
            <p:cNvSpPr>
              <a:spLocks/>
            </p:cNvSpPr>
            <p:nvPr/>
          </p:nvSpPr>
          <p:spPr bwMode="auto">
            <a:xfrm flipH="1">
              <a:off x="1174155"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7" name="Freeform 543">
              <a:extLst>
                <a:ext uri="{FF2B5EF4-FFF2-40B4-BE49-F238E27FC236}">
                  <a16:creationId xmlns:a16="http://schemas.microsoft.com/office/drawing/2014/main" id="{0521FBB5-5E11-4227-9C46-7C05BC0540B7}"/>
                </a:ext>
              </a:extLst>
            </p:cNvPr>
            <p:cNvSpPr>
              <a:spLocks/>
            </p:cNvSpPr>
            <p:nvPr/>
          </p:nvSpPr>
          <p:spPr bwMode="auto">
            <a:xfrm flipH="1">
              <a:off x="73843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8" name="Freeform 544">
              <a:extLst>
                <a:ext uri="{FF2B5EF4-FFF2-40B4-BE49-F238E27FC236}">
                  <a16:creationId xmlns:a16="http://schemas.microsoft.com/office/drawing/2014/main" id="{DD963703-A5E9-4193-B7AE-D716B7A45C66}"/>
                </a:ext>
              </a:extLst>
            </p:cNvPr>
            <p:cNvSpPr>
              <a:spLocks/>
            </p:cNvSpPr>
            <p:nvPr/>
          </p:nvSpPr>
          <p:spPr bwMode="auto">
            <a:xfrm flipH="1">
              <a:off x="412291"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9" name="Freeform 545">
              <a:extLst>
                <a:ext uri="{FF2B5EF4-FFF2-40B4-BE49-F238E27FC236}">
                  <a16:creationId xmlns:a16="http://schemas.microsoft.com/office/drawing/2014/main" id="{B0E795AF-9183-4BFA-B235-C57F24C856A3}"/>
                </a:ext>
              </a:extLst>
            </p:cNvPr>
            <p:cNvSpPr>
              <a:spLocks/>
            </p:cNvSpPr>
            <p:nvPr/>
          </p:nvSpPr>
          <p:spPr bwMode="auto">
            <a:xfrm flipH="1">
              <a:off x="845526"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80" name="Freeform 546">
              <a:extLst>
                <a:ext uri="{FF2B5EF4-FFF2-40B4-BE49-F238E27FC236}">
                  <a16:creationId xmlns:a16="http://schemas.microsoft.com/office/drawing/2014/main" id="{296D1392-E439-4296-9778-4D770C79A2E8}"/>
                </a:ext>
              </a:extLst>
            </p:cNvPr>
            <p:cNvSpPr>
              <a:spLocks/>
            </p:cNvSpPr>
            <p:nvPr/>
          </p:nvSpPr>
          <p:spPr bwMode="auto">
            <a:xfrm flipH="1">
              <a:off x="519387" y="282977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81" name="Freeform 29">
              <a:extLst>
                <a:ext uri="{FF2B5EF4-FFF2-40B4-BE49-F238E27FC236}">
                  <a16:creationId xmlns:a16="http://schemas.microsoft.com/office/drawing/2014/main" id="{A7DE2403-60C7-4025-AC46-8669B87D922C}"/>
                </a:ext>
              </a:extLst>
            </p:cNvPr>
            <p:cNvSpPr>
              <a:spLocks/>
            </p:cNvSpPr>
            <p:nvPr/>
          </p:nvSpPr>
          <p:spPr bwMode="auto">
            <a:xfrm flipH="1">
              <a:off x="83663" y="283350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82" name="Freeform 31">
              <a:extLst>
                <a:ext uri="{FF2B5EF4-FFF2-40B4-BE49-F238E27FC236}">
                  <a16:creationId xmlns:a16="http://schemas.microsoft.com/office/drawing/2014/main" id="{10729E0B-C412-43C5-9E5B-8622F1E24BF3}"/>
                </a:ext>
              </a:extLst>
            </p:cNvPr>
            <p:cNvSpPr>
              <a:spLocks/>
            </p:cNvSpPr>
            <p:nvPr/>
          </p:nvSpPr>
          <p:spPr bwMode="auto">
            <a:xfrm flipH="1">
              <a:off x="190757" y="282977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5" name="Freeform 30">
              <a:extLst>
                <a:ext uri="{FF2B5EF4-FFF2-40B4-BE49-F238E27FC236}">
                  <a16:creationId xmlns:a16="http://schemas.microsoft.com/office/drawing/2014/main" id="{EBC16467-A8FC-4767-B479-821C5AACEBC9}"/>
                </a:ext>
              </a:extLst>
            </p:cNvPr>
            <p:cNvSpPr>
              <a:spLocks/>
            </p:cNvSpPr>
            <p:nvPr/>
          </p:nvSpPr>
          <p:spPr bwMode="auto">
            <a:xfrm flipH="1">
              <a:off x="11874480"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6" name="Freeform 32">
              <a:extLst>
                <a:ext uri="{FF2B5EF4-FFF2-40B4-BE49-F238E27FC236}">
                  <a16:creationId xmlns:a16="http://schemas.microsoft.com/office/drawing/2014/main" id="{8582C6D7-D089-4BD2-B086-3B28915FD22E}"/>
                </a:ext>
              </a:extLst>
            </p:cNvPr>
            <p:cNvSpPr>
              <a:spLocks/>
            </p:cNvSpPr>
            <p:nvPr/>
          </p:nvSpPr>
          <p:spPr bwMode="auto">
            <a:xfrm flipH="1">
              <a:off x="11981575"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7" name="Freeform 403">
              <a:extLst>
                <a:ext uri="{FF2B5EF4-FFF2-40B4-BE49-F238E27FC236}">
                  <a16:creationId xmlns:a16="http://schemas.microsoft.com/office/drawing/2014/main" id="{606F5F8A-8CC4-440F-86B9-EA3776B2BA4C}"/>
                </a:ext>
              </a:extLst>
            </p:cNvPr>
            <p:cNvSpPr>
              <a:spLocks/>
            </p:cNvSpPr>
            <p:nvPr/>
          </p:nvSpPr>
          <p:spPr bwMode="auto">
            <a:xfrm flipH="1">
              <a:off x="1154585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8" name="Freeform 404">
              <a:extLst>
                <a:ext uri="{FF2B5EF4-FFF2-40B4-BE49-F238E27FC236}">
                  <a16:creationId xmlns:a16="http://schemas.microsoft.com/office/drawing/2014/main" id="{1528F21E-EB99-4A5A-9E43-FD5D55A545C0}"/>
                </a:ext>
              </a:extLst>
            </p:cNvPr>
            <p:cNvSpPr>
              <a:spLocks/>
            </p:cNvSpPr>
            <p:nvPr/>
          </p:nvSpPr>
          <p:spPr bwMode="auto">
            <a:xfrm flipH="1">
              <a:off x="11219711"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9" name="Freeform 405">
              <a:extLst>
                <a:ext uri="{FF2B5EF4-FFF2-40B4-BE49-F238E27FC236}">
                  <a16:creationId xmlns:a16="http://schemas.microsoft.com/office/drawing/2014/main" id="{4B0EAE85-0C97-4A97-9332-66097D717A63}"/>
                </a:ext>
              </a:extLst>
            </p:cNvPr>
            <p:cNvSpPr>
              <a:spLocks/>
            </p:cNvSpPr>
            <p:nvPr/>
          </p:nvSpPr>
          <p:spPr bwMode="auto">
            <a:xfrm flipH="1">
              <a:off x="11652945"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0" name="Freeform 406">
              <a:extLst>
                <a:ext uri="{FF2B5EF4-FFF2-40B4-BE49-F238E27FC236}">
                  <a16:creationId xmlns:a16="http://schemas.microsoft.com/office/drawing/2014/main" id="{B2CF78D2-78D4-4FF0-A9CB-63AF612D3206}"/>
                </a:ext>
              </a:extLst>
            </p:cNvPr>
            <p:cNvSpPr>
              <a:spLocks/>
            </p:cNvSpPr>
            <p:nvPr/>
          </p:nvSpPr>
          <p:spPr bwMode="auto">
            <a:xfrm flipH="1">
              <a:off x="11326806"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1" name="Freeform 29">
              <a:extLst>
                <a:ext uri="{FF2B5EF4-FFF2-40B4-BE49-F238E27FC236}">
                  <a16:creationId xmlns:a16="http://schemas.microsoft.com/office/drawing/2014/main" id="{381A07A5-4B99-4ABB-9659-2B16C60BD3DE}"/>
                </a:ext>
              </a:extLst>
            </p:cNvPr>
            <p:cNvSpPr>
              <a:spLocks/>
            </p:cNvSpPr>
            <p:nvPr/>
          </p:nvSpPr>
          <p:spPr bwMode="auto">
            <a:xfrm flipH="1">
              <a:off x="1089108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2" name="Freeform 31">
              <a:extLst>
                <a:ext uri="{FF2B5EF4-FFF2-40B4-BE49-F238E27FC236}">
                  <a16:creationId xmlns:a16="http://schemas.microsoft.com/office/drawing/2014/main" id="{D54498B5-A780-4F4C-A49E-23D947DDD3D9}"/>
                </a:ext>
              </a:extLst>
            </p:cNvPr>
            <p:cNvSpPr>
              <a:spLocks/>
            </p:cNvSpPr>
            <p:nvPr/>
          </p:nvSpPr>
          <p:spPr bwMode="auto">
            <a:xfrm flipH="1">
              <a:off x="10998177"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3" name="Freeform 29">
              <a:extLst>
                <a:ext uri="{FF2B5EF4-FFF2-40B4-BE49-F238E27FC236}">
                  <a16:creationId xmlns:a16="http://schemas.microsoft.com/office/drawing/2014/main" id="{816AC04F-87E4-4453-8955-4F5B6AC63B42}"/>
                </a:ext>
              </a:extLst>
            </p:cNvPr>
            <p:cNvSpPr>
              <a:spLocks/>
            </p:cNvSpPr>
            <p:nvPr/>
          </p:nvSpPr>
          <p:spPr bwMode="auto">
            <a:xfrm flipH="1">
              <a:off x="1056245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4" name="Freeform 30">
              <a:extLst>
                <a:ext uri="{FF2B5EF4-FFF2-40B4-BE49-F238E27FC236}">
                  <a16:creationId xmlns:a16="http://schemas.microsoft.com/office/drawing/2014/main" id="{D10180E1-5136-4852-A120-2FA6F99D68E7}"/>
                </a:ext>
              </a:extLst>
            </p:cNvPr>
            <p:cNvSpPr>
              <a:spLocks/>
            </p:cNvSpPr>
            <p:nvPr/>
          </p:nvSpPr>
          <p:spPr bwMode="auto">
            <a:xfrm flipH="1">
              <a:off x="10236313"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5" name="Freeform 31">
              <a:extLst>
                <a:ext uri="{FF2B5EF4-FFF2-40B4-BE49-F238E27FC236}">
                  <a16:creationId xmlns:a16="http://schemas.microsoft.com/office/drawing/2014/main" id="{CBB855A4-1E9D-42A6-9F78-FC43E68A6305}"/>
                </a:ext>
              </a:extLst>
            </p:cNvPr>
            <p:cNvSpPr>
              <a:spLocks/>
            </p:cNvSpPr>
            <p:nvPr/>
          </p:nvSpPr>
          <p:spPr bwMode="auto">
            <a:xfrm flipH="1">
              <a:off x="10669548"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6" name="Freeform 32">
              <a:extLst>
                <a:ext uri="{FF2B5EF4-FFF2-40B4-BE49-F238E27FC236}">
                  <a16:creationId xmlns:a16="http://schemas.microsoft.com/office/drawing/2014/main" id="{1B8A5A80-3541-497F-B6C5-D54C9B554334}"/>
                </a:ext>
              </a:extLst>
            </p:cNvPr>
            <p:cNvSpPr>
              <a:spLocks/>
            </p:cNvSpPr>
            <p:nvPr/>
          </p:nvSpPr>
          <p:spPr bwMode="auto">
            <a:xfrm flipH="1">
              <a:off x="10343408"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7" name="Freeform 29">
              <a:extLst>
                <a:ext uri="{FF2B5EF4-FFF2-40B4-BE49-F238E27FC236}">
                  <a16:creationId xmlns:a16="http://schemas.microsoft.com/office/drawing/2014/main" id="{4A5DA074-0347-42CE-A3CC-05EDDB2F1B26}"/>
                </a:ext>
              </a:extLst>
            </p:cNvPr>
            <p:cNvSpPr>
              <a:spLocks/>
            </p:cNvSpPr>
            <p:nvPr/>
          </p:nvSpPr>
          <p:spPr bwMode="auto">
            <a:xfrm flipH="1">
              <a:off x="990768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8" name="Freeform 30">
              <a:extLst>
                <a:ext uri="{FF2B5EF4-FFF2-40B4-BE49-F238E27FC236}">
                  <a16:creationId xmlns:a16="http://schemas.microsoft.com/office/drawing/2014/main" id="{0832DEEF-DDC8-4E3B-9E70-AED27E53E560}"/>
                </a:ext>
              </a:extLst>
            </p:cNvPr>
            <p:cNvSpPr>
              <a:spLocks/>
            </p:cNvSpPr>
            <p:nvPr/>
          </p:nvSpPr>
          <p:spPr bwMode="auto">
            <a:xfrm flipH="1">
              <a:off x="9581544"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9" name="Freeform 31">
              <a:extLst>
                <a:ext uri="{FF2B5EF4-FFF2-40B4-BE49-F238E27FC236}">
                  <a16:creationId xmlns:a16="http://schemas.microsoft.com/office/drawing/2014/main" id="{B01C2F5E-6796-4EED-854B-917C31A51E71}"/>
                </a:ext>
              </a:extLst>
            </p:cNvPr>
            <p:cNvSpPr>
              <a:spLocks/>
            </p:cNvSpPr>
            <p:nvPr/>
          </p:nvSpPr>
          <p:spPr bwMode="auto">
            <a:xfrm flipH="1">
              <a:off x="10014780"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0" name="Freeform 32">
              <a:extLst>
                <a:ext uri="{FF2B5EF4-FFF2-40B4-BE49-F238E27FC236}">
                  <a16:creationId xmlns:a16="http://schemas.microsoft.com/office/drawing/2014/main" id="{B3E0B317-DD1F-4BEF-874B-EFA24AB15402}"/>
                </a:ext>
              </a:extLst>
            </p:cNvPr>
            <p:cNvSpPr>
              <a:spLocks/>
            </p:cNvSpPr>
            <p:nvPr/>
          </p:nvSpPr>
          <p:spPr bwMode="auto">
            <a:xfrm flipH="1">
              <a:off x="9688639"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1" name="Freeform 29">
              <a:extLst>
                <a:ext uri="{FF2B5EF4-FFF2-40B4-BE49-F238E27FC236}">
                  <a16:creationId xmlns:a16="http://schemas.microsoft.com/office/drawing/2014/main" id="{8384A136-FACA-4243-9386-CEE3B7FF2361}"/>
                </a:ext>
              </a:extLst>
            </p:cNvPr>
            <p:cNvSpPr>
              <a:spLocks/>
            </p:cNvSpPr>
            <p:nvPr/>
          </p:nvSpPr>
          <p:spPr bwMode="auto">
            <a:xfrm flipH="1">
              <a:off x="9252916"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2" name="Freeform 30">
              <a:extLst>
                <a:ext uri="{FF2B5EF4-FFF2-40B4-BE49-F238E27FC236}">
                  <a16:creationId xmlns:a16="http://schemas.microsoft.com/office/drawing/2014/main" id="{30C7A2AD-148E-4F74-82FE-A20AA30DF11E}"/>
                </a:ext>
              </a:extLst>
            </p:cNvPr>
            <p:cNvSpPr>
              <a:spLocks/>
            </p:cNvSpPr>
            <p:nvPr/>
          </p:nvSpPr>
          <p:spPr bwMode="auto">
            <a:xfrm flipH="1">
              <a:off x="8926775"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3" name="Freeform 31">
              <a:extLst>
                <a:ext uri="{FF2B5EF4-FFF2-40B4-BE49-F238E27FC236}">
                  <a16:creationId xmlns:a16="http://schemas.microsoft.com/office/drawing/2014/main" id="{867C3ECA-9BCB-41C1-81F3-13A7FBB3A620}"/>
                </a:ext>
              </a:extLst>
            </p:cNvPr>
            <p:cNvSpPr>
              <a:spLocks/>
            </p:cNvSpPr>
            <p:nvPr/>
          </p:nvSpPr>
          <p:spPr bwMode="auto">
            <a:xfrm flipH="1">
              <a:off x="9360011"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4" name="Freeform 32">
              <a:extLst>
                <a:ext uri="{FF2B5EF4-FFF2-40B4-BE49-F238E27FC236}">
                  <a16:creationId xmlns:a16="http://schemas.microsoft.com/office/drawing/2014/main" id="{71AF6C65-04D1-44BE-B8F8-455F881F5EB4}"/>
                </a:ext>
              </a:extLst>
            </p:cNvPr>
            <p:cNvSpPr>
              <a:spLocks/>
            </p:cNvSpPr>
            <p:nvPr/>
          </p:nvSpPr>
          <p:spPr bwMode="auto">
            <a:xfrm flipH="1">
              <a:off x="9033870"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5" name="Freeform 29">
              <a:extLst>
                <a:ext uri="{FF2B5EF4-FFF2-40B4-BE49-F238E27FC236}">
                  <a16:creationId xmlns:a16="http://schemas.microsoft.com/office/drawing/2014/main" id="{3F00F70B-8021-4B4F-A6CA-FB292957867B}"/>
                </a:ext>
              </a:extLst>
            </p:cNvPr>
            <p:cNvSpPr>
              <a:spLocks/>
            </p:cNvSpPr>
            <p:nvPr/>
          </p:nvSpPr>
          <p:spPr bwMode="auto">
            <a:xfrm flipH="1">
              <a:off x="8598148"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6" name="Freeform 30">
              <a:extLst>
                <a:ext uri="{FF2B5EF4-FFF2-40B4-BE49-F238E27FC236}">
                  <a16:creationId xmlns:a16="http://schemas.microsoft.com/office/drawing/2014/main" id="{B4EBCF14-7DA3-4676-91BD-09C9739D4906}"/>
                </a:ext>
              </a:extLst>
            </p:cNvPr>
            <p:cNvSpPr>
              <a:spLocks/>
            </p:cNvSpPr>
            <p:nvPr/>
          </p:nvSpPr>
          <p:spPr bwMode="auto">
            <a:xfrm flipH="1">
              <a:off x="827200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7" name="Freeform 31">
              <a:extLst>
                <a:ext uri="{FF2B5EF4-FFF2-40B4-BE49-F238E27FC236}">
                  <a16:creationId xmlns:a16="http://schemas.microsoft.com/office/drawing/2014/main" id="{3C8A097F-DD68-4725-A275-728839BB5548}"/>
                </a:ext>
              </a:extLst>
            </p:cNvPr>
            <p:cNvSpPr>
              <a:spLocks/>
            </p:cNvSpPr>
            <p:nvPr/>
          </p:nvSpPr>
          <p:spPr bwMode="auto">
            <a:xfrm flipH="1">
              <a:off x="870524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8" name="Freeform 32">
              <a:extLst>
                <a:ext uri="{FF2B5EF4-FFF2-40B4-BE49-F238E27FC236}">
                  <a16:creationId xmlns:a16="http://schemas.microsoft.com/office/drawing/2014/main" id="{4B6A36A2-898B-4FC6-9109-1231547373C0}"/>
                </a:ext>
              </a:extLst>
            </p:cNvPr>
            <p:cNvSpPr>
              <a:spLocks/>
            </p:cNvSpPr>
            <p:nvPr/>
          </p:nvSpPr>
          <p:spPr bwMode="auto">
            <a:xfrm flipH="1">
              <a:off x="8379101"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9" name="Freeform 425">
              <a:extLst>
                <a:ext uri="{FF2B5EF4-FFF2-40B4-BE49-F238E27FC236}">
                  <a16:creationId xmlns:a16="http://schemas.microsoft.com/office/drawing/2014/main" id="{021DA16D-21AD-463B-AB5E-98D37FC65AAC}"/>
                </a:ext>
              </a:extLst>
            </p:cNvPr>
            <p:cNvSpPr>
              <a:spLocks/>
            </p:cNvSpPr>
            <p:nvPr/>
          </p:nvSpPr>
          <p:spPr bwMode="auto">
            <a:xfrm flipH="1">
              <a:off x="794337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0" name="Freeform 426">
              <a:extLst>
                <a:ext uri="{FF2B5EF4-FFF2-40B4-BE49-F238E27FC236}">
                  <a16:creationId xmlns:a16="http://schemas.microsoft.com/office/drawing/2014/main" id="{977918E1-3770-416B-A895-14206573EBA2}"/>
                </a:ext>
              </a:extLst>
            </p:cNvPr>
            <p:cNvSpPr>
              <a:spLocks/>
            </p:cNvSpPr>
            <p:nvPr/>
          </p:nvSpPr>
          <p:spPr bwMode="auto">
            <a:xfrm flipH="1">
              <a:off x="7617237"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1" name="Freeform 427">
              <a:extLst>
                <a:ext uri="{FF2B5EF4-FFF2-40B4-BE49-F238E27FC236}">
                  <a16:creationId xmlns:a16="http://schemas.microsoft.com/office/drawing/2014/main" id="{7A3A3F32-DAF2-4810-A6F3-06D3D1FE82C9}"/>
                </a:ext>
              </a:extLst>
            </p:cNvPr>
            <p:cNvSpPr>
              <a:spLocks/>
            </p:cNvSpPr>
            <p:nvPr/>
          </p:nvSpPr>
          <p:spPr bwMode="auto">
            <a:xfrm flipH="1">
              <a:off x="8050472"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2" name="Freeform 428">
              <a:extLst>
                <a:ext uri="{FF2B5EF4-FFF2-40B4-BE49-F238E27FC236}">
                  <a16:creationId xmlns:a16="http://schemas.microsoft.com/office/drawing/2014/main" id="{E3E01BC9-279B-4F0E-A33E-59F0C08DA4A5}"/>
                </a:ext>
              </a:extLst>
            </p:cNvPr>
            <p:cNvSpPr>
              <a:spLocks/>
            </p:cNvSpPr>
            <p:nvPr/>
          </p:nvSpPr>
          <p:spPr bwMode="auto">
            <a:xfrm flipH="1">
              <a:off x="7724332" y="282977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3" name="Freeform 29">
              <a:extLst>
                <a:ext uri="{FF2B5EF4-FFF2-40B4-BE49-F238E27FC236}">
                  <a16:creationId xmlns:a16="http://schemas.microsoft.com/office/drawing/2014/main" id="{8D90933B-2F75-4EE8-871B-FD9DC0C82B58}"/>
                </a:ext>
              </a:extLst>
            </p:cNvPr>
            <p:cNvSpPr>
              <a:spLocks/>
            </p:cNvSpPr>
            <p:nvPr/>
          </p:nvSpPr>
          <p:spPr bwMode="auto">
            <a:xfrm flipH="1">
              <a:off x="7288609" y="2833506"/>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4" name="Freeform 31">
              <a:extLst>
                <a:ext uri="{FF2B5EF4-FFF2-40B4-BE49-F238E27FC236}">
                  <a16:creationId xmlns:a16="http://schemas.microsoft.com/office/drawing/2014/main" id="{DB39CD11-82D9-44CD-9F8B-0B5D50B97544}"/>
                </a:ext>
              </a:extLst>
            </p:cNvPr>
            <p:cNvSpPr>
              <a:spLocks/>
            </p:cNvSpPr>
            <p:nvPr/>
          </p:nvSpPr>
          <p:spPr bwMode="auto">
            <a:xfrm flipH="1">
              <a:off x="7395703" y="282977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06" name="Group 1805">
            <a:extLst>
              <a:ext uri="{FF2B5EF4-FFF2-40B4-BE49-F238E27FC236}">
                <a16:creationId xmlns:a16="http://schemas.microsoft.com/office/drawing/2014/main" id="{BE72D951-75A4-4DA9-8903-264B4C8AD6CE}"/>
              </a:ext>
            </a:extLst>
          </p:cNvPr>
          <p:cNvGrpSpPr/>
          <p:nvPr userDrawn="1"/>
        </p:nvGrpSpPr>
        <p:grpSpPr>
          <a:xfrm>
            <a:off x="83663" y="3199211"/>
            <a:ext cx="12009863" cy="176637"/>
            <a:chOff x="83663" y="3120085"/>
            <a:chExt cx="12009863" cy="176637"/>
          </a:xfrm>
        </p:grpSpPr>
        <p:sp>
          <p:nvSpPr>
            <p:cNvPr id="183" name="Freeform 29">
              <a:extLst>
                <a:ext uri="{FF2B5EF4-FFF2-40B4-BE49-F238E27FC236}">
                  <a16:creationId xmlns:a16="http://schemas.microsoft.com/office/drawing/2014/main" id="{264AC6E7-01D5-40D8-8743-B48FAE547197}"/>
                </a:ext>
              </a:extLst>
            </p:cNvPr>
            <p:cNvSpPr>
              <a:spLocks/>
            </p:cNvSpPr>
            <p:nvPr/>
          </p:nvSpPr>
          <p:spPr bwMode="auto">
            <a:xfrm>
              <a:off x="30519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84" name="Freeform 30">
              <a:extLst>
                <a:ext uri="{FF2B5EF4-FFF2-40B4-BE49-F238E27FC236}">
                  <a16:creationId xmlns:a16="http://schemas.microsoft.com/office/drawing/2014/main" id="{AF1A290E-9D5C-4D3E-B58F-B8A8F93E7AEE}"/>
                </a:ext>
              </a:extLst>
            </p:cNvPr>
            <p:cNvSpPr>
              <a:spLocks/>
            </p:cNvSpPr>
            <p:nvPr/>
          </p:nvSpPr>
          <p:spPr bwMode="auto">
            <a:xfrm>
              <a:off x="63133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85" name="Freeform 31">
              <a:extLst>
                <a:ext uri="{FF2B5EF4-FFF2-40B4-BE49-F238E27FC236}">
                  <a16:creationId xmlns:a16="http://schemas.microsoft.com/office/drawing/2014/main" id="{A66BF2C9-ABEB-49A8-9D26-1799DD2BABDD}"/>
                </a:ext>
              </a:extLst>
            </p:cNvPr>
            <p:cNvSpPr>
              <a:spLocks/>
            </p:cNvSpPr>
            <p:nvPr/>
          </p:nvSpPr>
          <p:spPr bwMode="auto">
            <a:xfrm>
              <a:off x="8366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86" name="Freeform 32">
              <a:extLst>
                <a:ext uri="{FF2B5EF4-FFF2-40B4-BE49-F238E27FC236}">
                  <a16:creationId xmlns:a16="http://schemas.microsoft.com/office/drawing/2014/main" id="{EFED73C6-3651-46CB-8675-80B071CA7A17}"/>
                </a:ext>
              </a:extLst>
            </p:cNvPr>
            <p:cNvSpPr>
              <a:spLocks/>
            </p:cNvSpPr>
            <p:nvPr/>
          </p:nvSpPr>
          <p:spPr bwMode="auto">
            <a:xfrm>
              <a:off x="41229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87" name="Freeform 29">
              <a:extLst>
                <a:ext uri="{FF2B5EF4-FFF2-40B4-BE49-F238E27FC236}">
                  <a16:creationId xmlns:a16="http://schemas.microsoft.com/office/drawing/2014/main" id="{42D6DE5F-4428-42A4-8443-3D7AEB80BF16}"/>
                </a:ext>
              </a:extLst>
            </p:cNvPr>
            <p:cNvSpPr>
              <a:spLocks/>
            </p:cNvSpPr>
            <p:nvPr/>
          </p:nvSpPr>
          <p:spPr bwMode="auto">
            <a:xfrm>
              <a:off x="95996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88" name="Freeform 30">
              <a:extLst>
                <a:ext uri="{FF2B5EF4-FFF2-40B4-BE49-F238E27FC236}">
                  <a16:creationId xmlns:a16="http://schemas.microsoft.com/office/drawing/2014/main" id="{77EAB4FC-86D4-4318-80A7-44794FA6B27F}"/>
                </a:ext>
              </a:extLst>
            </p:cNvPr>
            <p:cNvSpPr>
              <a:spLocks/>
            </p:cNvSpPr>
            <p:nvPr/>
          </p:nvSpPr>
          <p:spPr bwMode="auto">
            <a:xfrm>
              <a:off x="128610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89" name="Freeform 31">
              <a:extLst>
                <a:ext uri="{FF2B5EF4-FFF2-40B4-BE49-F238E27FC236}">
                  <a16:creationId xmlns:a16="http://schemas.microsoft.com/office/drawing/2014/main" id="{DB3DD124-1B6A-4866-BBFD-7F9A76EB767B}"/>
                </a:ext>
              </a:extLst>
            </p:cNvPr>
            <p:cNvSpPr>
              <a:spLocks/>
            </p:cNvSpPr>
            <p:nvPr/>
          </p:nvSpPr>
          <p:spPr bwMode="auto">
            <a:xfrm>
              <a:off x="73843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90" name="Freeform 32">
              <a:extLst>
                <a:ext uri="{FF2B5EF4-FFF2-40B4-BE49-F238E27FC236}">
                  <a16:creationId xmlns:a16="http://schemas.microsoft.com/office/drawing/2014/main" id="{3D7A3F88-AAA4-4E6D-8BB1-79ECBB63C7E2}"/>
                </a:ext>
              </a:extLst>
            </p:cNvPr>
            <p:cNvSpPr>
              <a:spLocks/>
            </p:cNvSpPr>
            <p:nvPr/>
          </p:nvSpPr>
          <p:spPr bwMode="auto">
            <a:xfrm>
              <a:off x="106706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91" name="Freeform 29">
              <a:extLst>
                <a:ext uri="{FF2B5EF4-FFF2-40B4-BE49-F238E27FC236}">
                  <a16:creationId xmlns:a16="http://schemas.microsoft.com/office/drawing/2014/main" id="{C7F4F5A3-B635-40FF-90A9-D0FD41B4EF4C}"/>
                </a:ext>
              </a:extLst>
            </p:cNvPr>
            <p:cNvSpPr>
              <a:spLocks/>
            </p:cNvSpPr>
            <p:nvPr/>
          </p:nvSpPr>
          <p:spPr bwMode="auto">
            <a:xfrm>
              <a:off x="161473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92" name="Freeform 30">
              <a:extLst>
                <a:ext uri="{FF2B5EF4-FFF2-40B4-BE49-F238E27FC236}">
                  <a16:creationId xmlns:a16="http://schemas.microsoft.com/office/drawing/2014/main" id="{83F4EA44-920C-4715-B68B-64BF293BDB53}"/>
                </a:ext>
              </a:extLst>
            </p:cNvPr>
            <p:cNvSpPr>
              <a:spLocks/>
            </p:cNvSpPr>
            <p:nvPr/>
          </p:nvSpPr>
          <p:spPr bwMode="auto">
            <a:xfrm>
              <a:off x="194087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93" name="Freeform 31">
              <a:extLst>
                <a:ext uri="{FF2B5EF4-FFF2-40B4-BE49-F238E27FC236}">
                  <a16:creationId xmlns:a16="http://schemas.microsoft.com/office/drawing/2014/main" id="{ACA41A8C-96F8-44FF-9C1A-50DD1B02B65C}"/>
                </a:ext>
              </a:extLst>
            </p:cNvPr>
            <p:cNvSpPr>
              <a:spLocks/>
            </p:cNvSpPr>
            <p:nvPr/>
          </p:nvSpPr>
          <p:spPr bwMode="auto">
            <a:xfrm>
              <a:off x="139320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94" name="Freeform 32">
              <a:extLst>
                <a:ext uri="{FF2B5EF4-FFF2-40B4-BE49-F238E27FC236}">
                  <a16:creationId xmlns:a16="http://schemas.microsoft.com/office/drawing/2014/main" id="{9274AA7E-AF9E-4B39-BA51-CA52B0A105AA}"/>
                </a:ext>
              </a:extLst>
            </p:cNvPr>
            <p:cNvSpPr>
              <a:spLocks/>
            </p:cNvSpPr>
            <p:nvPr/>
          </p:nvSpPr>
          <p:spPr bwMode="auto">
            <a:xfrm>
              <a:off x="1721829"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95" name="Freeform 29">
              <a:extLst>
                <a:ext uri="{FF2B5EF4-FFF2-40B4-BE49-F238E27FC236}">
                  <a16:creationId xmlns:a16="http://schemas.microsoft.com/office/drawing/2014/main" id="{1D2111FD-9B98-4E66-B477-66949920875E}"/>
                </a:ext>
              </a:extLst>
            </p:cNvPr>
            <p:cNvSpPr>
              <a:spLocks/>
            </p:cNvSpPr>
            <p:nvPr/>
          </p:nvSpPr>
          <p:spPr bwMode="auto">
            <a:xfrm>
              <a:off x="226950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96" name="Freeform 30">
              <a:extLst>
                <a:ext uri="{FF2B5EF4-FFF2-40B4-BE49-F238E27FC236}">
                  <a16:creationId xmlns:a16="http://schemas.microsoft.com/office/drawing/2014/main" id="{6AA312F4-25D1-4D24-B568-08ED8ACA4CBE}"/>
                </a:ext>
              </a:extLst>
            </p:cNvPr>
            <p:cNvSpPr>
              <a:spLocks/>
            </p:cNvSpPr>
            <p:nvPr/>
          </p:nvSpPr>
          <p:spPr bwMode="auto">
            <a:xfrm>
              <a:off x="2595644"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97" name="Freeform 31">
              <a:extLst>
                <a:ext uri="{FF2B5EF4-FFF2-40B4-BE49-F238E27FC236}">
                  <a16:creationId xmlns:a16="http://schemas.microsoft.com/office/drawing/2014/main" id="{E87D0181-2200-42D3-8970-991B9930F40D}"/>
                </a:ext>
              </a:extLst>
            </p:cNvPr>
            <p:cNvSpPr>
              <a:spLocks/>
            </p:cNvSpPr>
            <p:nvPr/>
          </p:nvSpPr>
          <p:spPr bwMode="auto">
            <a:xfrm>
              <a:off x="204796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98" name="Freeform 32">
              <a:extLst>
                <a:ext uri="{FF2B5EF4-FFF2-40B4-BE49-F238E27FC236}">
                  <a16:creationId xmlns:a16="http://schemas.microsoft.com/office/drawing/2014/main" id="{09443674-B67D-46F8-BCC5-5ED0CA5F6D08}"/>
                </a:ext>
              </a:extLst>
            </p:cNvPr>
            <p:cNvSpPr>
              <a:spLocks/>
            </p:cNvSpPr>
            <p:nvPr/>
          </p:nvSpPr>
          <p:spPr bwMode="auto">
            <a:xfrm>
              <a:off x="2376598"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99" name="Freeform 565">
              <a:extLst>
                <a:ext uri="{FF2B5EF4-FFF2-40B4-BE49-F238E27FC236}">
                  <a16:creationId xmlns:a16="http://schemas.microsoft.com/office/drawing/2014/main" id="{10810694-117B-4425-868B-0E45A3DFC500}"/>
                </a:ext>
              </a:extLst>
            </p:cNvPr>
            <p:cNvSpPr>
              <a:spLocks/>
            </p:cNvSpPr>
            <p:nvPr/>
          </p:nvSpPr>
          <p:spPr bwMode="auto">
            <a:xfrm>
              <a:off x="292427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00" name="Freeform 566">
              <a:extLst>
                <a:ext uri="{FF2B5EF4-FFF2-40B4-BE49-F238E27FC236}">
                  <a16:creationId xmlns:a16="http://schemas.microsoft.com/office/drawing/2014/main" id="{AC606DA5-EC36-49E7-9FD5-59A03F72C6FD}"/>
                </a:ext>
              </a:extLst>
            </p:cNvPr>
            <p:cNvSpPr>
              <a:spLocks/>
            </p:cNvSpPr>
            <p:nvPr/>
          </p:nvSpPr>
          <p:spPr bwMode="auto">
            <a:xfrm>
              <a:off x="325041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01" name="Freeform 567">
              <a:extLst>
                <a:ext uri="{FF2B5EF4-FFF2-40B4-BE49-F238E27FC236}">
                  <a16:creationId xmlns:a16="http://schemas.microsoft.com/office/drawing/2014/main" id="{5640AFA6-64C6-41DF-B7CE-4EAAA7A39248}"/>
                </a:ext>
              </a:extLst>
            </p:cNvPr>
            <p:cNvSpPr>
              <a:spLocks/>
            </p:cNvSpPr>
            <p:nvPr/>
          </p:nvSpPr>
          <p:spPr bwMode="auto">
            <a:xfrm>
              <a:off x="2702739"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02" name="Freeform 568">
              <a:extLst>
                <a:ext uri="{FF2B5EF4-FFF2-40B4-BE49-F238E27FC236}">
                  <a16:creationId xmlns:a16="http://schemas.microsoft.com/office/drawing/2014/main" id="{36AAF8C4-4FBE-4DDD-B437-FB23809EF672}"/>
                </a:ext>
              </a:extLst>
            </p:cNvPr>
            <p:cNvSpPr>
              <a:spLocks/>
            </p:cNvSpPr>
            <p:nvPr/>
          </p:nvSpPr>
          <p:spPr bwMode="auto">
            <a:xfrm>
              <a:off x="3031366"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03" name="Freeform 29">
              <a:extLst>
                <a:ext uri="{FF2B5EF4-FFF2-40B4-BE49-F238E27FC236}">
                  <a16:creationId xmlns:a16="http://schemas.microsoft.com/office/drawing/2014/main" id="{7107F083-C1CA-46E9-AECD-5B7DFF24F925}"/>
                </a:ext>
              </a:extLst>
            </p:cNvPr>
            <p:cNvSpPr>
              <a:spLocks/>
            </p:cNvSpPr>
            <p:nvPr/>
          </p:nvSpPr>
          <p:spPr bwMode="auto">
            <a:xfrm>
              <a:off x="35790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04" name="Freeform 31">
              <a:extLst>
                <a:ext uri="{FF2B5EF4-FFF2-40B4-BE49-F238E27FC236}">
                  <a16:creationId xmlns:a16="http://schemas.microsoft.com/office/drawing/2014/main" id="{662C187E-86A1-4E26-943E-5B32AC16744E}"/>
                </a:ext>
              </a:extLst>
            </p:cNvPr>
            <p:cNvSpPr>
              <a:spLocks/>
            </p:cNvSpPr>
            <p:nvPr/>
          </p:nvSpPr>
          <p:spPr bwMode="auto">
            <a:xfrm>
              <a:off x="3357508"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05" name="Freeform 29">
              <a:extLst>
                <a:ext uri="{FF2B5EF4-FFF2-40B4-BE49-F238E27FC236}">
                  <a16:creationId xmlns:a16="http://schemas.microsoft.com/office/drawing/2014/main" id="{1B5A5D4F-0025-4488-9054-087EAF766490}"/>
                </a:ext>
              </a:extLst>
            </p:cNvPr>
            <p:cNvSpPr>
              <a:spLocks/>
            </p:cNvSpPr>
            <p:nvPr/>
          </p:nvSpPr>
          <p:spPr bwMode="auto">
            <a:xfrm>
              <a:off x="390767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06" name="Freeform 30">
              <a:extLst>
                <a:ext uri="{FF2B5EF4-FFF2-40B4-BE49-F238E27FC236}">
                  <a16:creationId xmlns:a16="http://schemas.microsoft.com/office/drawing/2014/main" id="{30157D0E-8DD5-49D3-B70F-B3C56EEE4F63}"/>
                </a:ext>
              </a:extLst>
            </p:cNvPr>
            <p:cNvSpPr>
              <a:spLocks/>
            </p:cNvSpPr>
            <p:nvPr/>
          </p:nvSpPr>
          <p:spPr bwMode="auto">
            <a:xfrm>
              <a:off x="423381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07" name="Freeform 31">
              <a:extLst>
                <a:ext uri="{FF2B5EF4-FFF2-40B4-BE49-F238E27FC236}">
                  <a16:creationId xmlns:a16="http://schemas.microsoft.com/office/drawing/2014/main" id="{BCE73DE1-9D13-42B1-B5A4-EE5D3CC536C1}"/>
                </a:ext>
              </a:extLst>
            </p:cNvPr>
            <p:cNvSpPr>
              <a:spLocks/>
            </p:cNvSpPr>
            <p:nvPr/>
          </p:nvSpPr>
          <p:spPr bwMode="auto">
            <a:xfrm>
              <a:off x="3686136"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08" name="Freeform 32">
              <a:extLst>
                <a:ext uri="{FF2B5EF4-FFF2-40B4-BE49-F238E27FC236}">
                  <a16:creationId xmlns:a16="http://schemas.microsoft.com/office/drawing/2014/main" id="{060FBDA3-C2AE-4610-91C3-35224DD7C2B4}"/>
                </a:ext>
              </a:extLst>
            </p:cNvPr>
            <p:cNvSpPr>
              <a:spLocks/>
            </p:cNvSpPr>
            <p:nvPr/>
          </p:nvSpPr>
          <p:spPr bwMode="auto">
            <a:xfrm>
              <a:off x="401476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09" name="Freeform 29">
              <a:extLst>
                <a:ext uri="{FF2B5EF4-FFF2-40B4-BE49-F238E27FC236}">
                  <a16:creationId xmlns:a16="http://schemas.microsoft.com/office/drawing/2014/main" id="{6AE82579-1DC0-49FB-9D06-FD9A2B3B7C20}"/>
                </a:ext>
              </a:extLst>
            </p:cNvPr>
            <p:cNvSpPr>
              <a:spLocks/>
            </p:cNvSpPr>
            <p:nvPr/>
          </p:nvSpPr>
          <p:spPr bwMode="auto">
            <a:xfrm>
              <a:off x="4562439"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10" name="Freeform 30">
              <a:extLst>
                <a:ext uri="{FF2B5EF4-FFF2-40B4-BE49-F238E27FC236}">
                  <a16:creationId xmlns:a16="http://schemas.microsoft.com/office/drawing/2014/main" id="{420E8154-BE21-4CDB-A231-44ABDB3F8107}"/>
                </a:ext>
              </a:extLst>
            </p:cNvPr>
            <p:cNvSpPr>
              <a:spLocks/>
            </p:cNvSpPr>
            <p:nvPr/>
          </p:nvSpPr>
          <p:spPr bwMode="auto">
            <a:xfrm>
              <a:off x="48885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11" name="Freeform 31">
              <a:extLst>
                <a:ext uri="{FF2B5EF4-FFF2-40B4-BE49-F238E27FC236}">
                  <a16:creationId xmlns:a16="http://schemas.microsoft.com/office/drawing/2014/main" id="{D0FE40C5-7CA9-4F36-A9E9-DA9E0272D631}"/>
                </a:ext>
              </a:extLst>
            </p:cNvPr>
            <p:cNvSpPr>
              <a:spLocks/>
            </p:cNvSpPr>
            <p:nvPr/>
          </p:nvSpPr>
          <p:spPr bwMode="auto">
            <a:xfrm>
              <a:off x="4340905"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12" name="Freeform 32">
              <a:extLst>
                <a:ext uri="{FF2B5EF4-FFF2-40B4-BE49-F238E27FC236}">
                  <a16:creationId xmlns:a16="http://schemas.microsoft.com/office/drawing/2014/main" id="{958440EA-219C-4DC4-9A0F-F2CAE4033EDC}"/>
                </a:ext>
              </a:extLst>
            </p:cNvPr>
            <p:cNvSpPr>
              <a:spLocks/>
            </p:cNvSpPr>
            <p:nvPr/>
          </p:nvSpPr>
          <p:spPr bwMode="auto">
            <a:xfrm>
              <a:off x="4669534"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13" name="Freeform 29">
              <a:extLst>
                <a:ext uri="{FF2B5EF4-FFF2-40B4-BE49-F238E27FC236}">
                  <a16:creationId xmlns:a16="http://schemas.microsoft.com/office/drawing/2014/main" id="{912864C7-C94E-4178-B058-7D9C60129C10}"/>
                </a:ext>
              </a:extLst>
            </p:cNvPr>
            <p:cNvSpPr>
              <a:spLocks/>
            </p:cNvSpPr>
            <p:nvPr/>
          </p:nvSpPr>
          <p:spPr bwMode="auto">
            <a:xfrm>
              <a:off x="521720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14" name="Freeform 30">
              <a:extLst>
                <a:ext uri="{FF2B5EF4-FFF2-40B4-BE49-F238E27FC236}">
                  <a16:creationId xmlns:a16="http://schemas.microsoft.com/office/drawing/2014/main" id="{B1D54496-C029-4D78-B5F8-49FC57F187CE}"/>
                </a:ext>
              </a:extLst>
            </p:cNvPr>
            <p:cNvSpPr>
              <a:spLocks/>
            </p:cNvSpPr>
            <p:nvPr/>
          </p:nvSpPr>
          <p:spPr bwMode="auto">
            <a:xfrm>
              <a:off x="554334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15" name="Freeform 31">
              <a:extLst>
                <a:ext uri="{FF2B5EF4-FFF2-40B4-BE49-F238E27FC236}">
                  <a16:creationId xmlns:a16="http://schemas.microsoft.com/office/drawing/2014/main" id="{2C4A7F03-9D2D-4B9A-9AFF-1546D3CE7C29}"/>
                </a:ext>
              </a:extLst>
            </p:cNvPr>
            <p:cNvSpPr>
              <a:spLocks/>
            </p:cNvSpPr>
            <p:nvPr/>
          </p:nvSpPr>
          <p:spPr bwMode="auto">
            <a:xfrm>
              <a:off x="4995674"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16" name="Freeform 32">
              <a:extLst>
                <a:ext uri="{FF2B5EF4-FFF2-40B4-BE49-F238E27FC236}">
                  <a16:creationId xmlns:a16="http://schemas.microsoft.com/office/drawing/2014/main" id="{54AEAF42-949E-47BF-A756-FFADFF645812}"/>
                </a:ext>
              </a:extLst>
            </p:cNvPr>
            <p:cNvSpPr>
              <a:spLocks/>
            </p:cNvSpPr>
            <p:nvPr/>
          </p:nvSpPr>
          <p:spPr bwMode="auto">
            <a:xfrm>
              <a:off x="5324302"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17" name="Freeform 29">
              <a:extLst>
                <a:ext uri="{FF2B5EF4-FFF2-40B4-BE49-F238E27FC236}">
                  <a16:creationId xmlns:a16="http://schemas.microsoft.com/office/drawing/2014/main" id="{EE9716AB-1338-4D35-BA91-5FC7764BAFF2}"/>
                </a:ext>
              </a:extLst>
            </p:cNvPr>
            <p:cNvSpPr>
              <a:spLocks/>
            </p:cNvSpPr>
            <p:nvPr/>
          </p:nvSpPr>
          <p:spPr bwMode="auto">
            <a:xfrm>
              <a:off x="587197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18" name="Freeform 30">
              <a:extLst>
                <a:ext uri="{FF2B5EF4-FFF2-40B4-BE49-F238E27FC236}">
                  <a16:creationId xmlns:a16="http://schemas.microsoft.com/office/drawing/2014/main" id="{C1254EB0-1701-4987-A194-B15335DBAB44}"/>
                </a:ext>
              </a:extLst>
            </p:cNvPr>
            <p:cNvSpPr>
              <a:spLocks/>
            </p:cNvSpPr>
            <p:nvPr/>
          </p:nvSpPr>
          <p:spPr bwMode="auto">
            <a:xfrm>
              <a:off x="61981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19" name="Freeform 31">
              <a:extLst>
                <a:ext uri="{FF2B5EF4-FFF2-40B4-BE49-F238E27FC236}">
                  <a16:creationId xmlns:a16="http://schemas.microsoft.com/office/drawing/2014/main" id="{3219967A-953E-478C-B3A7-5AA1ABDB7D59}"/>
                </a:ext>
              </a:extLst>
            </p:cNvPr>
            <p:cNvSpPr>
              <a:spLocks/>
            </p:cNvSpPr>
            <p:nvPr/>
          </p:nvSpPr>
          <p:spPr bwMode="auto">
            <a:xfrm>
              <a:off x="5650443"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20" name="Freeform 32">
              <a:extLst>
                <a:ext uri="{FF2B5EF4-FFF2-40B4-BE49-F238E27FC236}">
                  <a16:creationId xmlns:a16="http://schemas.microsoft.com/office/drawing/2014/main" id="{06751FEE-A520-4794-AAA3-43FAFBDF0D2E}"/>
                </a:ext>
              </a:extLst>
            </p:cNvPr>
            <p:cNvSpPr>
              <a:spLocks/>
            </p:cNvSpPr>
            <p:nvPr/>
          </p:nvSpPr>
          <p:spPr bwMode="auto">
            <a:xfrm>
              <a:off x="5979071"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21" name="Freeform 587">
              <a:extLst>
                <a:ext uri="{FF2B5EF4-FFF2-40B4-BE49-F238E27FC236}">
                  <a16:creationId xmlns:a16="http://schemas.microsoft.com/office/drawing/2014/main" id="{B803B876-53D6-47EF-8EDB-C8BF4AC573D3}"/>
                </a:ext>
              </a:extLst>
            </p:cNvPr>
            <p:cNvSpPr>
              <a:spLocks/>
            </p:cNvSpPr>
            <p:nvPr/>
          </p:nvSpPr>
          <p:spPr bwMode="auto">
            <a:xfrm>
              <a:off x="652674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22" name="Freeform 588">
              <a:extLst>
                <a:ext uri="{FF2B5EF4-FFF2-40B4-BE49-F238E27FC236}">
                  <a16:creationId xmlns:a16="http://schemas.microsoft.com/office/drawing/2014/main" id="{3377FCAE-9DC2-4C31-8681-215EAEB2D668}"/>
                </a:ext>
              </a:extLst>
            </p:cNvPr>
            <p:cNvSpPr>
              <a:spLocks/>
            </p:cNvSpPr>
            <p:nvPr/>
          </p:nvSpPr>
          <p:spPr bwMode="auto">
            <a:xfrm>
              <a:off x="68528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23" name="Freeform 589">
              <a:extLst>
                <a:ext uri="{FF2B5EF4-FFF2-40B4-BE49-F238E27FC236}">
                  <a16:creationId xmlns:a16="http://schemas.microsoft.com/office/drawing/2014/main" id="{35FD5FA9-B190-4369-BAD8-37DE419FDEC9}"/>
                </a:ext>
              </a:extLst>
            </p:cNvPr>
            <p:cNvSpPr>
              <a:spLocks/>
            </p:cNvSpPr>
            <p:nvPr/>
          </p:nvSpPr>
          <p:spPr bwMode="auto">
            <a:xfrm>
              <a:off x="6305212"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24" name="Freeform 590">
              <a:extLst>
                <a:ext uri="{FF2B5EF4-FFF2-40B4-BE49-F238E27FC236}">
                  <a16:creationId xmlns:a16="http://schemas.microsoft.com/office/drawing/2014/main" id="{50659306-72E2-4BFC-AA1F-9BE293913135}"/>
                </a:ext>
              </a:extLst>
            </p:cNvPr>
            <p:cNvSpPr>
              <a:spLocks/>
            </p:cNvSpPr>
            <p:nvPr/>
          </p:nvSpPr>
          <p:spPr bwMode="auto">
            <a:xfrm>
              <a:off x="6633840" y="312008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25" name="Freeform 29">
              <a:extLst>
                <a:ext uri="{FF2B5EF4-FFF2-40B4-BE49-F238E27FC236}">
                  <a16:creationId xmlns:a16="http://schemas.microsoft.com/office/drawing/2014/main" id="{10FBB27E-3BF1-4B8D-A95A-27CDC99A96D4}"/>
                </a:ext>
              </a:extLst>
            </p:cNvPr>
            <p:cNvSpPr>
              <a:spLocks/>
            </p:cNvSpPr>
            <p:nvPr/>
          </p:nvSpPr>
          <p:spPr bwMode="auto">
            <a:xfrm>
              <a:off x="71815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26" name="Freeform 31">
              <a:extLst>
                <a:ext uri="{FF2B5EF4-FFF2-40B4-BE49-F238E27FC236}">
                  <a16:creationId xmlns:a16="http://schemas.microsoft.com/office/drawing/2014/main" id="{EAB0B7C8-1754-44D3-882E-BCE44C4EED4E}"/>
                </a:ext>
              </a:extLst>
            </p:cNvPr>
            <p:cNvSpPr>
              <a:spLocks/>
            </p:cNvSpPr>
            <p:nvPr/>
          </p:nvSpPr>
          <p:spPr bwMode="auto">
            <a:xfrm>
              <a:off x="6959981" y="312008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5" name="Freeform 29">
              <a:extLst>
                <a:ext uri="{FF2B5EF4-FFF2-40B4-BE49-F238E27FC236}">
                  <a16:creationId xmlns:a16="http://schemas.microsoft.com/office/drawing/2014/main" id="{0AD6B4A6-A022-4041-A253-C2627DDB983D}"/>
                </a:ext>
              </a:extLst>
            </p:cNvPr>
            <p:cNvSpPr>
              <a:spLocks/>
            </p:cNvSpPr>
            <p:nvPr/>
          </p:nvSpPr>
          <p:spPr bwMode="auto">
            <a:xfrm>
              <a:off x="751014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6" name="Freeform 30">
              <a:extLst>
                <a:ext uri="{FF2B5EF4-FFF2-40B4-BE49-F238E27FC236}">
                  <a16:creationId xmlns:a16="http://schemas.microsoft.com/office/drawing/2014/main" id="{E726031E-1FDB-4B06-9342-3DB20D51AF6F}"/>
                </a:ext>
              </a:extLst>
            </p:cNvPr>
            <p:cNvSpPr>
              <a:spLocks/>
            </p:cNvSpPr>
            <p:nvPr/>
          </p:nvSpPr>
          <p:spPr bwMode="auto">
            <a:xfrm>
              <a:off x="7836283"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7" name="Freeform 31">
              <a:extLst>
                <a:ext uri="{FF2B5EF4-FFF2-40B4-BE49-F238E27FC236}">
                  <a16:creationId xmlns:a16="http://schemas.microsoft.com/office/drawing/2014/main" id="{5DD153F4-03E1-4492-B4FF-B57D2A351FFA}"/>
                </a:ext>
              </a:extLst>
            </p:cNvPr>
            <p:cNvSpPr>
              <a:spLocks/>
            </p:cNvSpPr>
            <p:nvPr/>
          </p:nvSpPr>
          <p:spPr bwMode="auto">
            <a:xfrm>
              <a:off x="7288609"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8" name="Freeform 32">
              <a:extLst>
                <a:ext uri="{FF2B5EF4-FFF2-40B4-BE49-F238E27FC236}">
                  <a16:creationId xmlns:a16="http://schemas.microsoft.com/office/drawing/2014/main" id="{A97A57AF-D73C-4BAB-9043-D4B24F7CE532}"/>
                </a:ext>
              </a:extLst>
            </p:cNvPr>
            <p:cNvSpPr>
              <a:spLocks/>
            </p:cNvSpPr>
            <p:nvPr/>
          </p:nvSpPr>
          <p:spPr bwMode="auto">
            <a:xfrm>
              <a:off x="761723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9" name="Freeform 29">
              <a:extLst>
                <a:ext uri="{FF2B5EF4-FFF2-40B4-BE49-F238E27FC236}">
                  <a16:creationId xmlns:a16="http://schemas.microsoft.com/office/drawing/2014/main" id="{98C0FBE8-7B60-48B1-AEBB-00CADC8D85C1}"/>
                </a:ext>
              </a:extLst>
            </p:cNvPr>
            <p:cNvSpPr>
              <a:spLocks/>
            </p:cNvSpPr>
            <p:nvPr/>
          </p:nvSpPr>
          <p:spPr bwMode="auto">
            <a:xfrm>
              <a:off x="816491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0" name="Freeform 30">
              <a:extLst>
                <a:ext uri="{FF2B5EF4-FFF2-40B4-BE49-F238E27FC236}">
                  <a16:creationId xmlns:a16="http://schemas.microsoft.com/office/drawing/2014/main" id="{BAB26855-72E4-4045-A04B-89CE4592DC61}"/>
                </a:ext>
              </a:extLst>
            </p:cNvPr>
            <p:cNvSpPr>
              <a:spLocks/>
            </p:cNvSpPr>
            <p:nvPr/>
          </p:nvSpPr>
          <p:spPr bwMode="auto">
            <a:xfrm>
              <a:off x="8491052"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1" name="Freeform 31">
              <a:extLst>
                <a:ext uri="{FF2B5EF4-FFF2-40B4-BE49-F238E27FC236}">
                  <a16:creationId xmlns:a16="http://schemas.microsoft.com/office/drawing/2014/main" id="{37F28AE2-76CE-46D3-87C8-0A828CB84AED}"/>
                </a:ext>
              </a:extLst>
            </p:cNvPr>
            <p:cNvSpPr>
              <a:spLocks/>
            </p:cNvSpPr>
            <p:nvPr/>
          </p:nvSpPr>
          <p:spPr bwMode="auto">
            <a:xfrm>
              <a:off x="7943378"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2" name="Freeform 32">
              <a:extLst>
                <a:ext uri="{FF2B5EF4-FFF2-40B4-BE49-F238E27FC236}">
                  <a16:creationId xmlns:a16="http://schemas.microsoft.com/office/drawing/2014/main" id="{0032E565-2EAF-46C5-8D3A-FA351AD9423F}"/>
                </a:ext>
              </a:extLst>
            </p:cNvPr>
            <p:cNvSpPr>
              <a:spLocks/>
            </p:cNvSpPr>
            <p:nvPr/>
          </p:nvSpPr>
          <p:spPr bwMode="auto">
            <a:xfrm>
              <a:off x="8272007"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3" name="Freeform 29">
              <a:extLst>
                <a:ext uri="{FF2B5EF4-FFF2-40B4-BE49-F238E27FC236}">
                  <a16:creationId xmlns:a16="http://schemas.microsoft.com/office/drawing/2014/main" id="{ABF213DD-D002-4A5B-8BE9-33377A66A2C1}"/>
                </a:ext>
              </a:extLst>
            </p:cNvPr>
            <p:cNvSpPr>
              <a:spLocks/>
            </p:cNvSpPr>
            <p:nvPr/>
          </p:nvSpPr>
          <p:spPr bwMode="auto">
            <a:xfrm>
              <a:off x="881968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4" name="Freeform 30">
              <a:extLst>
                <a:ext uri="{FF2B5EF4-FFF2-40B4-BE49-F238E27FC236}">
                  <a16:creationId xmlns:a16="http://schemas.microsoft.com/office/drawing/2014/main" id="{FF34AD78-195F-4EE6-BCD6-E29D8075611B}"/>
                </a:ext>
              </a:extLst>
            </p:cNvPr>
            <p:cNvSpPr>
              <a:spLocks/>
            </p:cNvSpPr>
            <p:nvPr/>
          </p:nvSpPr>
          <p:spPr bwMode="auto">
            <a:xfrm>
              <a:off x="914582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5" name="Freeform 31">
              <a:extLst>
                <a:ext uri="{FF2B5EF4-FFF2-40B4-BE49-F238E27FC236}">
                  <a16:creationId xmlns:a16="http://schemas.microsoft.com/office/drawing/2014/main" id="{510FD556-9E82-43BD-98BF-6FD72578075E}"/>
                </a:ext>
              </a:extLst>
            </p:cNvPr>
            <p:cNvSpPr>
              <a:spLocks/>
            </p:cNvSpPr>
            <p:nvPr/>
          </p:nvSpPr>
          <p:spPr bwMode="auto">
            <a:xfrm>
              <a:off x="8598147"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6" name="Freeform 32">
              <a:extLst>
                <a:ext uri="{FF2B5EF4-FFF2-40B4-BE49-F238E27FC236}">
                  <a16:creationId xmlns:a16="http://schemas.microsoft.com/office/drawing/2014/main" id="{88FF55CB-8A40-4125-8509-3940A2CFED3D}"/>
                </a:ext>
              </a:extLst>
            </p:cNvPr>
            <p:cNvSpPr>
              <a:spLocks/>
            </p:cNvSpPr>
            <p:nvPr/>
          </p:nvSpPr>
          <p:spPr bwMode="auto">
            <a:xfrm>
              <a:off x="892677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7" name="Freeform 29">
              <a:extLst>
                <a:ext uri="{FF2B5EF4-FFF2-40B4-BE49-F238E27FC236}">
                  <a16:creationId xmlns:a16="http://schemas.microsoft.com/office/drawing/2014/main" id="{0B2EA9E0-6B38-4CCA-8FEC-DDB2DFC5BDAD}"/>
                </a:ext>
              </a:extLst>
            </p:cNvPr>
            <p:cNvSpPr>
              <a:spLocks/>
            </p:cNvSpPr>
            <p:nvPr/>
          </p:nvSpPr>
          <p:spPr bwMode="auto">
            <a:xfrm>
              <a:off x="947445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8" name="Freeform 30">
              <a:extLst>
                <a:ext uri="{FF2B5EF4-FFF2-40B4-BE49-F238E27FC236}">
                  <a16:creationId xmlns:a16="http://schemas.microsoft.com/office/drawing/2014/main" id="{6590C83B-81BE-4F45-9071-4B356A51D648}"/>
                </a:ext>
              </a:extLst>
            </p:cNvPr>
            <p:cNvSpPr>
              <a:spLocks/>
            </p:cNvSpPr>
            <p:nvPr/>
          </p:nvSpPr>
          <p:spPr bwMode="auto">
            <a:xfrm>
              <a:off x="9800591"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9" name="Freeform 31">
              <a:extLst>
                <a:ext uri="{FF2B5EF4-FFF2-40B4-BE49-F238E27FC236}">
                  <a16:creationId xmlns:a16="http://schemas.microsoft.com/office/drawing/2014/main" id="{7D25CFE3-F8F8-4324-B6D1-0D8A095566DE}"/>
                </a:ext>
              </a:extLst>
            </p:cNvPr>
            <p:cNvSpPr>
              <a:spLocks/>
            </p:cNvSpPr>
            <p:nvPr/>
          </p:nvSpPr>
          <p:spPr bwMode="auto">
            <a:xfrm>
              <a:off x="925291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0" name="Freeform 32">
              <a:extLst>
                <a:ext uri="{FF2B5EF4-FFF2-40B4-BE49-F238E27FC236}">
                  <a16:creationId xmlns:a16="http://schemas.microsoft.com/office/drawing/2014/main" id="{FDD53A37-0841-4263-9A35-8EAAE340D43B}"/>
                </a:ext>
              </a:extLst>
            </p:cNvPr>
            <p:cNvSpPr>
              <a:spLocks/>
            </p:cNvSpPr>
            <p:nvPr/>
          </p:nvSpPr>
          <p:spPr bwMode="auto">
            <a:xfrm>
              <a:off x="9581544"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1" name="Freeform 447">
              <a:extLst>
                <a:ext uri="{FF2B5EF4-FFF2-40B4-BE49-F238E27FC236}">
                  <a16:creationId xmlns:a16="http://schemas.microsoft.com/office/drawing/2014/main" id="{B7EED427-4F31-4F93-9A9C-BC12C2A6DDAD}"/>
                </a:ext>
              </a:extLst>
            </p:cNvPr>
            <p:cNvSpPr>
              <a:spLocks/>
            </p:cNvSpPr>
            <p:nvPr/>
          </p:nvSpPr>
          <p:spPr bwMode="auto">
            <a:xfrm>
              <a:off x="10129218"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2" name="Freeform 448">
              <a:extLst>
                <a:ext uri="{FF2B5EF4-FFF2-40B4-BE49-F238E27FC236}">
                  <a16:creationId xmlns:a16="http://schemas.microsoft.com/office/drawing/2014/main" id="{E4F8E918-F1EC-4F0E-9C84-89A22F563CCB}"/>
                </a:ext>
              </a:extLst>
            </p:cNvPr>
            <p:cNvSpPr>
              <a:spLocks/>
            </p:cNvSpPr>
            <p:nvPr/>
          </p:nvSpPr>
          <p:spPr bwMode="auto">
            <a:xfrm>
              <a:off x="10455360"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3" name="Freeform 449">
              <a:extLst>
                <a:ext uri="{FF2B5EF4-FFF2-40B4-BE49-F238E27FC236}">
                  <a16:creationId xmlns:a16="http://schemas.microsoft.com/office/drawing/2014/main" id="{AB2BD2ED-0180-429D-BB39-EDB70D8EAE32}"/>
                </a:ext>
              </a:extLst>
            </p:cNvPr>
            <p:cNvSpPr>
              <a:spLocks/>
            </p:cNvSpPr>
            <p:nvPr/>
          </p:nvSpPr>
          <p:spPr bwMode="auto">
            <a:xfrm>
              <a:off x="9907685"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4" name="Freeform 450">
              <a:extLst>
                <a:ext uri="{FF2B5EF4-FFF2-40B4-BE49-F238E27FC236}">
                  <a16:creationId xmlns:a16="http://schemas.microsoft.com/office/drawing/2014/main" id="{53C041EC-3C93-4E73-97D5-E87F5F36554E}"/>
                </a:ext>
              </a:extLst>
            </p:cNvPr>
            <p:cNvSpPr>
              <a:spLocks/>
            </p:cNvSpPr>
            <p:nvPr/>
          </p:nvSpPr>
          <p:spPr bwMode="auto">
            <a:xfrm>
              <a:off x="10236312"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5" name="Freeform 29">
              <a:extLst>
                <a:ext uri="{FF2B5EF4-FFF2-40B4-BE49-F238E27FC236}">
                  <a16:creationId xmlns:a16="http://schemas.microsoft.com/office/drawing/2014/main" id="{9915E8AC-529E-40C2-A835-572C41FCC7A5}"/>
                </a:ext>
              </a:extLst>
            </p:cNvPr>
            <p:cNvSpPr>
              <a:spLocks/>
            </p:cNvSpPr>
            <p:nvPr/>
          </p:nvSpPr>
          <p:spPr bwMode="auto">
            <a:xfrm>
              <a:off x="1078398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6" name="Freeform 31">
              <a:extLst>
                <a:ext uri="{FF2B5EF4-FFF2-40B4-BE49-F238E27FC236}">
                  <a16:creationId xmlns:a16="http://schemas.microsoft.com/office/drawing/2014/main" id="{B6E49029-E29C-4351-A323-6ADA8C61F1C6}"/>
                </a:ext>
              </a:extLst>
            </p:cNvPr>
            <p:cNvSpPr>
              <a:spLocks/>
            </p:cNvSpPr>
            <p:nvPr/>
          </p:nvSpPr>
          <p:spPr bwMode="auto">
            <a:xfrm>
              <a:off x="10562454"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7" name="Freeform 29">
              <a:extLst>
                <a:ext uri="{FF2B5EF4-FFF2-40B4-BE49-F238E27FC236}">
                  <a16:creationId xmlns:a16="http://schemas.microsoft.com/office/drawing/2014/main" id="{78C37C65-A53C-4CFE-AE9A-670B395F015F}"/>
                </a:ext>
              </a:extLst>
            </p:cNvPr>
            <p:cNvSpPr>
              <a:spLocks/>
            </p:cNvSpPr>
            <p:nvPr/>
          </p:nvSpPr>
          <p:spPr bwMode="auto">
            <a:xfrm>
              <a:off x="1111261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8" name="Freeform 30">
              <a:extLst>
                <a:ext uri="{FF2B5EF4-FFF2-40B4-BE49-F238E27FC236}">
                  <a16:creationId xmlns:a16="http://schemas.microsoft.com/office/drawing/2014/main" id="{E81C5765-632E-4790-B5E3-B12F3C13A82C}"/>
                </a:ext>
              </a:extLst>
            </p:cNvPr>
            <p:cNvSpPr>
              <a:spLocks/>
            </p:cNvSpPr>
            <p:nvPr/>
          </p:nvSpPr>
          <p:spPr bwMode="auto">
            <a:xfrm>
              <a:off x="11438757"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9" name="Freeform 31">
              <a:extLst>
                <a:ext uri="{FF2B5EF4-FFF2-40B4-BE49-F238E27FC236}">
                  <a16:creationId xmlns:a16="http://schemas.microsoft.com/office/drawing/2014/main" id="{33266C91-BE44-495A-B2DE-C01555E89666}"/>
                </a:ext>
              </a:extLst>
            </p:cNvPr>
            <p:cNvSpPr>
              <a:spLocks/>
            </p:cNvSpPr>
            <p:nvPr/>
          </p:nvSpPr>
          <p:spPr bwMode="auto">
            <a:xfrm>
              <a:off x="10891083"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0" name="Freeform 32">
              <a:extLst>
                <a:ext uri="{FF2B5EF4-FFF2-40B4-BE49-F238E27FC236}">
                  <a16:creationId xmlns:a16="http://schemas.microsoft.com/office/drawing/2014/main" id="{2EBFC1DA-E5F9-4849-856D-130B497368EF}"/>
                </a:ext>
              </a:extLst>
            </p:cNvPr>
            <p:cNvSpPr>
              <a:spLocks/>
            </p:cNvSpPr>
            <p:nvPr/>
          </p:nvSpPr>
          <p:spPr bwMode="auto">
            <a:xfrm>
              <a:off x="1121971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1" name="Freeform 29">
              <a:extLst>
                <a:ext uri="{FF2B5EF4-FFF2-40B4-BE49-F238E27FC236}">
                  <a16:creationId xmlns:a16="http://schemas.microsoft.com/office/drawing/2014/main" id="{5DFE573A-8316-435B-AF08-76701ABB0C82}"/>
                </a:ext>
              </a:extLst>
            </p:cNvPr>
            <p:cNvSpPr>
              <a:spLocks/>
            </p:cNvSpPr>
            <p:nvPr/>
          </p:nvSpPr>
          <p:spPr bwMode="auto">
            <a:xfrm>
              <a:off x="11767385"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2" name="Freeform 30">
              <a:extLst>
                <a:ext uri="{FF2B5EF4-FFF2-40B4-BE49-F238E27FC236}">
                  <a16:creationId xmlns:a16="http://schemas.microsoft.com/office/drawing/2014/main" id="{19E0B935-74E8-4408-9D05-D3E37D09301A}"/>
                </a:ext>
              </a:extLst>
            </p:cNvPr>
            <p:cNvSpPr>
              <a:spLocks/>
            </p:cNvSpPr>
            <p:nvPr/>
          </p:nvSpPr>
          <p:spPr bwMode="auto">
            <a:xfrm>
              <a:off x="12093526" y="3123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3" name="Freeform 31">
              <a:extLst>
                <a:ext uri="{FF2B5EF4-FFF2-40B4-BE49-F238E27FC236}">
                  <a16:creationId xmlns:a16="http://schemas.microsoft.com/office/drawing/2014/main" id="{9EFBB459-365A-4566-B129-395F6CCAEB9C}"/>
                </a:ext>
              </a:extLst>
            </p:cNvPr>
            <p:cNvSpPr>
              <a:spLocks/>
            </p:cNvSpPr>
            <p:nvPr/>
          </p:nvSpPr>
          <p:spPr bwMode="auto">
            <a:xfrm>
              <a:off x="11545852" y="3120085"/>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4" name="Freeform 32">
              <a:extLst>
                <a:ext uri="{FF2B5EF4-FFF2-40B4-BE49-F238E27FC236}">
                  <a16:creationId xmlns:a16="http://schemas.microsoft.com/office/drawing/2014/main" id="{80E07E11-BBDF-46B3-84A2-2F40AF03F12D}"/>
                </a:ext>
              </a:extLst>
            </p:cNvPr>
            <p:cNvSpPr>
              <a:spLocks/>
            </p:cNvSpPr>
            <p:nvPr/>
          </p:nvSpPr>
          <p:spPr bwMode="auto">
            <a:xfrm>
              <a:off x="11874480" y="3120085"/>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04" name="Group 1803">
            <a:extLst>
              <a:ext uri="{FF2B5EF4-FFF2-40B4-BE49-F238E27FC236}">
                <a16:creationId xmlns:a16="http://schemas.microsoft.com/office/drawing/2014/main" id="{2FFD6C10-FC4C-4F41-B7FF-62886559664D}"/>
              </a:ext>
            </a:extLst>
          </p:cNvPr>
          <p:cNvGrpSpPr/>
          <p:nvPr userDrawn="1"/>
        </p:nvGrpSpPr>
        <p:grpSpPr>
          <a:xfrm>
            <a:off x="83664" y="1774041"/>
            <a:ext cx="12009863" cy="176637"/>
            <a:chOff x="83664" y="1663922"/>
            <a:chExt cx="12009863" cy="176637"/>
          </a:xfrm>
        </p:grpSpPr>
        <p:sp>
          <p:nvSpPr>
            <p:cNvPr id="319" name="Freeform 29">
              <a:extLst>
                <a:ext uri="{FF2B5EF4-FFF2-40B4-BE49-F238E27FC236}">
                  <a16:creationId xmlns:a16="http://schemas.microsoft.com/office/drawing/2014/main" id="{A1FF5F7A-8C3F-4A83-9768-8CB244306837}"/>
                </a:ext>
              </a:extLst>
            </p:cNvPr>
            <p:cNvSpPr>
              <a:spLocks/>
            </p:cNvSpPr>
            <p:nvPr/>
          </p:nvSpPr>
          <p:spPr bwMode="auto">
            <a:xfrm flipH="1">
              <a:off x="1187199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20" name="Freeform 30">
              <a:extLst>
                <a:ext uri="{FF2B5EF4-FFF2-40B4-BE49-F238E27FC236}">
                  <a16:creationId xmlns:a16="http://schemas.microsoft.com/office/drawing/2014/main" id="{CDE63646-4BE1-445A-853E-1CCC62FDDD5E}"/>
                </a:ext>
              </a:extLst>
            </p:cNvPr>
            <p:cNvSpPr>
              <a:spLocks/>
            </p:cNvSpPr>
            <p:nvPr/>
          </p:nvSpPr>
          <p:spPr bwMode="auto">
            <a:xfrm flipH="1">
              <a:off x="1154585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21" name="Freeform 31">
              <a:extLst>
                <a:ext uri="{FF2B5EF4-FFF2-40B4-BE49-F238E27FC236}">
                  <a16:creationId xmlns:a16="http://schemas.microsoft.com/office/drawing/2014/main" id="{841BDC01-2683-4555-898B-32B6E2C82A4C}"/>
                </a:ext>
              </a:extLst>
            </p:cNvPr>
            <p:cNvSpPr>
              <a:spLocks/>
            </p:cNvSpPr>
            <p:nvPr/>
          </p:nvSpPr>
          <p:spPr bwMode="auto">
            <a:xfrm flipH="1">
              <a:off x="1197908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22" name="Freeform 32">
              <a:extLst>
                <a:ext uri="{FF2B5EF4-FFF2-40B4-BE49-F238E27FC236}">
                  <a16:creationId xmlns:a16="http://schemas.microsoft.com/office/drawing/2014/main" id="{6FFE5B64-24C7-4D9A-BB64-4C41F7E4D061}"/>
                </a:ext>
              </a:extLst>
            </p:cNvPr>
            <p:cNvSpPr>
              <a:spLocks/>
            </p:cNvSpPr>
            <p:nvPr/>
          </p:nvSpPr>
          <p:spPr bwMode="auto">
            <a:xfrm flipH="1">
              <a:off x="1165294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23" name="Freeform 29">
              <a:extLst>
                <a:ext uri="{FF2B5EF4-FFF2-40B4-BE49-F238E27FC236}">
                  <a16:creationId xmlns:a16="http://schemas.microsoft.com/office/drawing/2014/main" id="{AEAC90F6-0D91-4EF2-8AEF-C6D2F58C547E}"/>
                </a:ext>
              </a:extLst>
            </p:cNvPr>
            <p:cNvSpPr>
              <a:spLocks/>
            </p:cNvSpPr>
            <p:nvPr/>
          </p:nvSpPr>
          <p:spPr bwMode="auto">
            <a:xfrm flipH="1">
              <a:off x="1121722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24" name="Freeform 30">
              <a:extLst>
                <a:ext uri="{FF2B5EF4-FFF2-40B4-BE49-F238E27FC236}">
                  <a16:creationId xmlns:a16="http://schemas.microsoft.com/office/drawing/2014/main" id="{FDB19BD2-BB72-4304-9ADA-D846D162AC90}"/>
                </a:ext>
              </a:extLst>
            </p:cNvPr>
            <p:cNvSpPr>
              <a:spLocks/>
            </p:cNvSpPr>
            <p:nvPr/>
          </p:nvSpPr>
          <p:spPr bwMode="auto">
            <a:xfrm flipH="1">
              <a:off x="1089108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25" name="Freeform 31">
              <a:extLst>
                <a:ext uri="{FF2B5EF4-FFF2-40B4-BE49-F238E27FC236}">
                  <a16:creationId xmlns:a16="http://schemas.microsoft.com/office/drawing/2014/main" id="{2081742D-10AB-4F41-BB2C-E6ED079A8316}"/>
                </a:ext>
              </a:extLst>
            </p:cNvPr>
            <p:cNvSpPr>
              <a:spLocks/>
            </p:cNvSpPr>
            <p:nvPr/>
          </p:nvSpPr>
          <p:spPr bwMode="auto">
            <a:xfrm flipH="1">
              <a:off x="1132431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26" name="Freeform 32">
              <a:extLst>
                <a:ext uri="{FF2B5EF4-FFF2-40B4-BE49-F238E27FC236}">
                  <a16:creationId xmlns:a16="http://schemas.microsoft.com/office/drawing/2014/main" id="{6F7424D8-E38A-44A6-92FB-1F915121F4DA}"/>
                </a:ext>
              </a:extLst>
            </p:cNvPr>
            <p:cNvSpPr>
              <a:spLocks/>
            </p:cNvSpPr>
            <p:nvPr/>
          </p:nvSpPr>
          <p:spPr bwMode="auto">
            <a:xfrm flipH="1">
              <a:off x="10998178"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27" name="Freeform 29">
              <a:extLst>
                <a:ext uri="{FF2B5EF4-FFF2-40B4-BE49-F238E27FC236}">
                  <a16:creationId xmlns:a16="http://schemas.microsoft.com/office/drawing/2014/main" id="{EC2B0569-BF87-4448-8F49-9B156BE05269}"/>
                </a:ext>
              </a:extLst>
            </p:cNvPr>
            <p:cNvSpPr>
              <a:spLocks/>
            </p:cNvSpPr>
            <p:nvPr/>
          </p:nvSpPr>
          <p:spPr bwMode="auto">
            <a:xfrm flipH="1">
              <a:off x="1056245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28" name="Freeform 30">
              <a:extLst>
                <a:ext uri="{FF2B5EF4-FFF2-40B4-BE49-F238E27FC236}">
                  <a16:creationId xmlns:a16="http://schemas.microsoft.com/office/drawing/2014/main" id="{44766838-FC45-443E-B58B-B535CC20E6AE}"/>
                </a:ext>
              </a:extLst>
            </p:cNvPr>
            <p:cNvSpPr>
              <a:spLocks/>
            </p:cNvSpPr>
            <p:nvPr/>
          </p:nvSpPr>
          <p:spPr bwMode="auto">
            <a:xfrm flipH="1">
              <a:off x="1023631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29" name="Freeform 31">
              <a:extLst>
                <a:ext uri="{FF2B5EF4-FFF2-40B4-BE49-F238E27FC236}">
                  <a16:creationId xmlns:a16="http://schemas.microsoft.com/office/drawing/2014/main" id="{6DA4BF52-653C-41FB-BE9F-F96C7606CE61}"/>
                </a:ext>
              </a:extLst>
            </p:cNvPr>
            <p:cNvSpPr>
              <a:spLocks/>
            </p:cNvSpPr>
            <p:nvPr/>
          </p:nvSpPr>
          <p:spPr bwMode="auto">
            <a:xfrm flipH="1">
              <a:off x="10669550"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30" name="Freeform 32">
              <a:extLst>
                <a:ext uri="{FF2B5EF4-FFF2-40B4-BE49-F238E27FC236}">
                  <a16:creationId xmlns:a16="http://schemas.microsoft.com/office/drawing/2014/main" id="{0F036587-61CF-4602-B41D-A6AAB5938C1B}"/>
                </a:ext>
              </a:extLst>
            </p:cNvPr>
            <p:cNvSpPr>
              <a:spLocks/>
            </p:cNvSpPr>
            <p:nvPr/>
          </p:nvSpPr>
          <p:spPr bwMode="auto">
            <a:xfrm flipH="1">
              <a:off x="10343410"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31" name="Freeform 29">
              <a:extLst>
                <a:ext uri="{FF2B5EF4-FFF2-40B4-BE49-F238E27FC236}">
                  <a16:creationId xmlns:a16="http://schemas.microsoft.com/office/drawing/2014/main" id="{EA7C30F3-78F4-4BFE-8EAA-F3DA4B319BCA}"/>
                </a:ext>
              </a:extLst>
            </p:cNvPr>
            <p:cNvSpPr>
              <a:spLocks/>
            </p:cNvSpPr>
            <p:nvPr/>
          </p:nvSpPr>
          <p:spPr bwMode="auto">
            <a:xfrm flipH="1">
              <a:off x="990768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32" name="Freeform 30">
              <a:extLst>
                <a:ext uri="{FF2B5EF4-FFF2-40B4-BE49-F238E27FC236}">
                  <a16:creationId xmlns:a16="http://schemas.microsoft.com/office/drawing/2014/main" id="{342E3715-3D9A-4944-9423-0B03669A4CB9}"/>
                </a:ext>
              </a:extLst>
            </p:cNvPr>
            <p:cNvSpPr>
              <a:spLocks/>
            </p:cNvSpPr>
            <p:nvPr/>
          </p:nvSpPr>
          <p:spPr bwMode="auto">
            <a:xfrm flipH="1">
              <a:off x="9581546"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33" name="Freeform 31">
              <a:extLst>
                <a:ext uri="{FF2B5EF4-FFF2-40B4-BE49-F238E27FC236}">
                  <a16:creationId xmlns:a16="http://schemas.microsoft.com/office/drawing/2014/main" id="{45F6F329-3D55-4F1F-B4DF-31394C4C7684}"/>
                </a:ext>
              </a:extLst>
            </p:cNvPr>
            <p:cNvSpPr>
              <a:spLocks/>
            </p:cNvSpPr>
            <p:nvPr/>
          </p:nvSpPr>
          <p:spPr bwMode="auto">
            <a:xfrm flipH="1">
              <a:off x="1001478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34" name="Freeform 32">
              <a:extLst>
                <a:ext uri="{FF2B5EF4-FFF2-40B4-BE49-F238E27FC236}">
                  <a16:creationId xmlns:a16="http://schemas.microsoft.com/office/drawing/2014/main" id="{1659BEF7-8541-41AE-AFCC-8944287FB89D}"/>
                </a:ext>
              </a:extLst>
            </p:cNvPr>
            <p:cNvSpPr>
              <a:spLocks/>
            </p:cNvSpPr>
            <p:nvPr/>
          </p:nvSpPr>
          <p:spPr bwMode="auto">
            <a:xfrm flipH="1">
              <a:off x="9688641"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35" name="Freeform 477">
              <a:extLst>
                <a:ext uri="{FF2B5EF4-FFF2-40B4-BE49-F238E27FC236}">
                  <a16:creationId xmlns:a16="http://schemas.microsoft.com/office/drawing/2014/main" id="{0DCFA3D4-9ED4-496F-A899-1B1F5375DC40}"/>
                </a:ext>
              </a:extLst>
            </p:cNvPr>
            <p:cNvSpPr>
              <a:spLocks/>
            </p:cNvSpPr>
            <p:nvPr/>
          </p:nvSpPr>
          <p:spPr bwMode="auto">
            <a:xfrm flipH="1">
              <a:off x="925291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36" name="Freeform 478">
              <a:extLst>
                <a:ext uri="{FF2B5EF4-FFF2-40B4-BE49-F238E27FC236}">
                  <a16:creationId xmlns:a16="http://schemas.microsoft.com/office/drawing/2014/main" id="{0905BE28-EC14-4542-9B0E-3AF5D62D2297}"/>
                </a:ext>
              </a:extLst>
            </p:cNvPr>
            <p:cNvSpPr>
              <a:spLocks/>
            </p:cNvSpPr>
            <p:nvPr/>
          </p:nvSpPr>
          <p:spPr bwMode="auto">
            <a:xfrm flipH="1">
              <a:off x="892677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37" name="Freeform 479">
              <a:extLst>
                <a:ext uri="{FF2B5EF4-FFF2-40B4-BE49-F238E27FC236}">
                  <a16:creationId xmlns:a16="http://schemas.microsoft.com/office/drawing/2014/main" id="{FD1307AA-13C2-4EC1-A12F-227BE61E503C}"/>
                </a:ext>
              </a:extLst>
            </p:cNvPr>
            <p:cNvSpPr>
              <a:spLocks/>
            </p:cNvSpPr>
            <p:nvPr/>
          </p:nvSpPr>
          <p:spPr bwMode="auto">
            <a:xfrm flipH="1">
              <a:off x="9360012"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38" name="Freeform 480">
              <a:extLst>
                <a:ext uri="{FF2B5EF4-FFF2-40B4-BE49-F238E27FC236}">
                  <a16:creationId xmlns:a16="http://schemas.microsoft.com/office/drawing/2014/main" id="{10F5362D-A5D0-4703-AA2A-204A04FF0D25}"/>
                </a:ext>
              </a:extLst>
            </p:cNvPr>
            <p:cNvSpPr>
              <a:spLocks/>
            </p:cNvSpPr>
            <p:nvPr/>
          </p:nvSpPr>
          <p:spPr bwMode="auto">
            <a:xfrm flipH="1">
              <a:off x="9033872"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39" name="Freeform 29">
              <a:extLst>
                <a:ext uri="{FF2B5EF4-FFF2-40B4-BE49-F238E27FC236}">
                  <a16:creationId xmlns:a16="http://schemas.microsoft.com/office/drawing/2014/main" id="{68334580-81FA-48C5-B0D2-8A78F79BB3B8}"/>
                </a:ext>
              </a:extLst>
            </p:cNvPr>
            <p:cNvSpPr>
              <a:spLocks/>
            </p:cNvSpPr>
            <p:nvPr/>
          </p:nvSpPr>
          <p:spPr bwMode="auto">
            <a:xfrm flipH="1">
              <a:off x="85981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40" name="Freeform 31">
              <a:extLst>
                <a:ext uri="{FF2B5EF4-FFF2-40B4-BE49-F238E27FC236}">
                  <a16:creationId xmlns:a16="http://schemas.microsoft.com/office/drawing/2014/main" id="{3549D2BD-CB3B-4332-B394-3118785ED299}"/>
                </a:ext>
              </a:extLst>
            </p:cNvPr>
            <p:cNvSpPr>
              <a:spLocks/>
            </p:cNvSpPr>
            <p:nvPr/>
          </p:nvSpPr>
          <p:spPr bwMode="auto">
            <a:xfrm flipH="1">
              <a:off x="8705243"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41" name="Freeform 29">
              <a:extLst>
                <a:ext uri="{FF2B5EF4-FFF2-40B4-BE49-F238E27FC236}">
                  <a16:creationId xmlns:a16="http://schemas.microsoft.com/office/drawing/2014/main" id="{502327BD-77CB-4FE5-9AF0-1119286362B6}"/>
                </a:ext>
              </a:extLst>
            </p:cNvPr>
            <p:cNvSpPr>
              <a:spLocks/>
            </p:cNvSpPr>
            <p:nvPr/>
          </p:nvSpPr>
          <p:spPr bwMode="auto">
            <a:xfrm flipH="1">
              <a:off x="826952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42" name="Freeform 30">
              <a:extLst>
                <a:ext uri="{FF2B5EF4-FFF2-40B4-BE49-F238E27FC236}">
                  <a16:creationId xmlns:a16="http://schemas.microsoft.com/office/drawing/2014/main" id="{C2476F8F-93FA-4A9B-953C-2E13A906A3CD}"/>
                </a:ext>
              </a:extLst>
            </p:cNvPr>
            <p:cNvSpPr>
              <a:spLocks/>
            </p:cNvSpPr>
            <p:nvPr/>
          </p:nvSpPr>
          <p:spPr bwMode="auto">
            <a:xfrm flipH="1">
              <a:off x="794337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43" name="Freeform 31">
              <a:extLst>
                <a:ext uri="{FF2B5EF4-FFF2-40B4-BE49-F238E27FC236}">
                  <a16:creationId xmlns:a16="http://schemas.microsoft.com/office/drawing/2014/main" id="{75A34BDE-D4E1-4BC0-956C-9C659829408F}"/>
                </a:ext>
              </a:extLst>
            </p:cNvPr>
            <p:cNvSpPr>
              <a:spLocks/>
            </p:cNvSpPr>
            <p:nvPr/>
          </p:nvSpPr>
          <p:spPr bwMode="auto">
            <a:xfrm flipH="1">
              <a:off x="8376614"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44" name="Freeform 32">
              <a:extLst>
                <a:ext uri="{FF2B5EF4-FFF2-40B4-BE49-F238E27FC236}">
                  <a16:creationId xmlns:a16="http://schemas.microsoft.com/office/drawing/2014/main" id="{43B05AED-2EA1-4CB7-9103-93FA99D69E75}"/>
                </a:ext>
              </a:extLst>
            </p:cNvPr>
            <p:cNvSpPr>
              <a:spLocks/>
            </p:cNvSpPr>
            <p:nvPr/>
          </p:nvSpPr>
          <p:spPr bwMode="auto">
            <a:xfrm flipH="1">
              <a:off x="8050474"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45" name="Freeform 29">
              <a:extLst>
                <a:ext uri="{FF2B5EF4-FFF2-40B4-BE49-F238E27FC236}">
                  <a16:creationId xmlns:a16="http://schemas.microsoft.com/office/drawing/2014/main" id="{09CC8A84-607A-4144-8398-2C5386C2F488}"/>
                </a:ext>
              </a:extLst>
            </p:cNvPr>
            <p:cNvSpPr>
              <a:spLocks/>
            </p:cNvSpPr>
            <p:nvPr/>
          </p:nvSpPr>
          <p:spPr bwMode="auto">
            <a:xfrm flipH="1">
              <a:off x="7614751"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46" name="Freeform 30">
              <a:extLst>
                <a:ext uri="{FF2B5EF4-FFF2-40B4-BE49-F238E27FC236}">
                  <a16:creationId xmlns:a16="http://schemas.microsoft.com/office/drawing/2014/main" id="{87155829-EDBE-4F63-8502-09657BD6236B}"/>
                </a:ext>
              </a:extLst>
            </p:cNvPr>
            <p:cNvSpPr>
              <a:spLocks/>
            </p:cNvSpPr>
            <p:nvPr/>
          </p:nvSpPr>
          <p:spPr bwMode="auto">
            <a:xfrm flipH="1">
              <a:off x="72886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47" name="Freeform 31">
              <a:extLst>
                <a:ext uri="{FF2B5EF4-FFF2-40B4-BE49-F238E27FC236}">
                  <a16:creationId xmlns:a16="http://schemas.microsoft.com/office/drawing/2014/main" id="{425EF920-E2AB-4F7C-8C6C-62AF4A250AE9}"/>
                </a:ext>
              </a:extLst>
            </p:cNvPr>
            <p:cNvSpPr>
              <a:spLocks/>
            </p:cNvSpPr>
            <p:nvPr/>
          </p:nvSpPr>
          <p:spPr bwMode="auto">
            <a:xfrm flipH="1">
              <a:off x="7721846"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48" name="Freeform 32">
              <a:extLst>
                <a:ext uri="{FF2B5EF4-FFF2-40B4-BE49-F238E27FC236}">
                  <a16:creationId xmlns:a16="http://schemas.microsoft.com/office/drawing/2014/main" id="{9571A7A8-F372-425F-BD0B-59A1E09D3DEC}"/>
                </a:ext>
              </a:extLst>
            </p:cNvPr>
            <p:cNvSpPr>
              <a:spLocks/>
            </p:cNvSpPr>
            <p:nvPr/>
          </p:nvSpPr>
          <p:spPr bwMode="auto">
            <a:xfrm flipH="1">
              <a:off x="7395705"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49" name="Freeform 29">
              <a:extLst>
                <a:ext uri="{FF2B5EF4-FFF2-40B4-BE49-F238E27FC236}">
                  <a16:creationId xmlns:a16="http://schemas.microsoft.com/office/drawing/2014/main" id="{1FCD8FCF-6471-4230-B7B8-4978EB62CEF2}"/>
                </a:ext>
              </a:extLst>
            </p:cNvPr>
            <p:cNvSpPr>
              <a:spLocks/>
            </p:cNvSpPr>
            <p:nvPr/>
          </p:nvSpPr>
          <p:spPr bwMode="auto">
            <a:xfrm flipH="1">
              <a:off x="695998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50" name="Freeform 30">
              <a:extLst>
                <a:ext uri="{FF2B5EF4-FFF2-40B4-BE49-F238E27FC236}">
                  <a16:creationId xmlns:a16="http://schemas.microsoft.com/office/drawing/2014/main" id="{45362D78-19AB-48B7-A84D-16D6CD4CDA86}"/>
                </a:ext>
              </a:extLst>
            </p:cNvPr>
            <p:cNvSpPr>
              <a:spLocks/>
            </p:cNvSpPr>
            <p:nvPr/>
          </p:nvSpPr>
          <p:spPr bwMode="auto">
            <a:xfrm flipH="1">
              <a:off x="663384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51" name="Freeform 31">
              <a:extLst>
                <a:ext uri="{FF2B5EF4-FFF2-40B4-BE49-F238E27FC236}">
                  <a16:creationId xmlns:a16="http://schemas.microsoft.com/office/drawing/2014/main" id="{272E49C9-4DDD-4D81-9CA4-0EE03FB0F642}"/>
                </a:ext>
              </a:extLst>
            </p:cNvPr>
            <p:cNvSpPr>
              <a:spLocks/>
            </p:cNvSpPr>
            <p:nvPr/>
          </p:nvSpPr>
          <p:spPr bwMode="auto">
            <a:xfrm flipH="1">
              <a:off x="7067077"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52" name="Freeform 32">
              <a:extLst>
                <a:ext uri="{FF2B5EF4-FFF2-40B4-BE49-F238E27FC236}">
                  <a16:creationId xmlns:a16="http://schemas.microsoft.com/office/drawing/2014/main" id="{F22645B0-6477-4DB6-950C-A4B4F93E13AB}"/>
                </a:ext>
              </a:extLst>
            </p:cNvPr>
            <p:cNvSpPr>
              <a:spLocks/>
            </p:cNvSpPr>
            <p:nvPr/>
          </p:nvSpPr>
          <p:spPr bwMode="auto">
            <a:xfrm flipH="1">
              <a:off x="6740936"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53" name="Freeform 29">
              <a:extLst>
                <a:ext uri="{FF2B5EF4-FFF2-40B4-BE49-F238E27FC236}">
                  <a16:creationId xmlns:a16="http://schemas.microsoft.com/office/drawing/2014/main" id="{09B994B1-7A8B-46BB-9C64-B3AD463971FF}"/>
                </a:ext>
              </a:extLst>
            </p:cNvPr>
            <p:cNvSpPr>
              <a:spLocks/>
            </p:cNvSpPr>
            <p:nvPr/>
          </p:nvSpPr>
          <p:spPr bwMode="auto">
            <a:xfrm flipH="1">
              <a:off x="630521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54" name="Freeform 30">
              <a:extLst>
                <a:ext uri="{FF2B5EF4-FFF2-40B4-BE49-F238E27FC236}">
                  <a16:creationId xmlns:a16="http://schemas.microsoft.com/office/drawing/2014/main" id="{7972DAD1-31C4-48BA-A462-D1FD8DA3C3AE}"/>
                </a:ext>
              </a:extLst>
            </p:cNvPr>
            <p:cNvSpPr>
              <a:spLocks/>
            </p:cNvSpPr>
            <p:nvPr/>
          </p:nvSpPr>
          <p:spPr bwMode="auto">
            <a:xfrm flipH="1">
              <a:off x="59790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55" name="Freeform 31">
              <a:extLst>
                <a:ext uri="{FF2B5EF4-FFF2-40B4-BE49-F238E27FC236}">
                  <a16:creationId xmlns:a16="http://schemas.microsoft.com/office/drawing/2014/main" id="{64CC8350-60C8-49B3-9488-67DAF380545E}"/>
                </a:ext>
              </a:extLst>
            </p:cNvPr>
            <p:cNvSpPr>
              <a:spLocks/>
            </p:cNvSpPr>
            <p:nvPr/>
          </p:nvSpPr>
          <p:spPr bwMode="auto">
            <a:xfrm flipH="1">
              <a:off x="6412308"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56" name="Freeform 32">
              <a:extLst>
                <a:ext uri="{FF2B5EF4-FFF2-40B4-BE49-F238E27FC236}">
                  <a16:creationId xmlns:a16="http://schemas.microsoft.com/office/drawing/2014/main" id="{725F749E-C060-4467-AFCB-F01D8E6B3FE8}"/>
                </a:ext>
              </a:extLst>
            </p:cNvPr>
            <p:cNvSpPr>
              <a:spLocks/>
            </p:cNvSpPr>
            <p:nvPr/>
          </p:nvSpPr>
          <p:spPr bwMode="auto">
            <a:xfrm flipH="1">
              <a:off x="6086167"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57" name="Freeform 499">
              <a:extLst>
                <a:ext uri="{FF2B5EF4-FFF2-40B4-BE49-F238E27FC236}">
                  <a16:creationId xmlns:a16="http://schemas.microsoft.com/office/drawing/2014/main" id="{A5929FEF-2958-4E24-A181-9366FF366991}"/>
                </a:ext>
              </a:extLst>
            </p:cNvPr>
            <p:cNvSpPr>
              <a:spLocks/>
            </p:cNvSpPr>
            <p:nvPr/>
          </p:nvSpPr>
          <p:spPr bwMode="auto">
            <a:xfrm flipH="1">
              <a:off x="565044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58" name="Freeform 500">
              <a:extLst>
                <a:ext uri="{FF2B5EF4-FFF2-40B4-BE49-F238E27FC236}">
                  <a16:creationId xmlns:a16="http://schemas.microsoft.com/office/drawing/2014/main" id="{94A8D840-28B0-49AA-A1EF-55A8030AD878}"/>
                </a:ext>
              </a:extLst>
            </p:cNvPr>
            <p:cNvSpPr>
              <a:spLocks/>
            </p:cNvSpPr>
            <p:nvPr/>
          </p:nvSpPr>
          <p:spPr bwMode="auto">
            <a:xfrm flipH="1">
              <a:off x="53243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59" name="Freeform 501">
              <a:extLst>
                <a:ext uri="{FF2B5EF4-FFF2-40B4-BE49-F238E27FC236}">
                  <a16:creationId xmlns:a16="http://schemas.microsoft.com/office/drawing/2014/main" id="{410F1B08-1AE0-42A2-9C2B-A2542A82EE77}"/>
                </a:ext>
              </a:extLst>
            </p:cNvPr>
            <p:cNvSpPr>
              <a:spLocks/>
            </p:cNvSpPr>
            <p:nvPr/>
          </p:nvSpPr>
          <p:spPr bwMode="auto">
            <a:xfrm flipH="1">
              <a:off x="575753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60" name="Freeform 502">
              <a:extLst>
                <a:ext uri="{FF2B5EF4-FFF2-40B4-BE49-F238E27FC236}">
                  <a16:creationId xmlns:a16="http://schemas.microsoft.com/office/drawing/2014/main" id="{20E66824-37C1-43D0-AA34-FDE99F19BE66}"/>
                </a:ext>
              </a:extLst>
            </p:cNvPr>
            <p:cNvSpPr>
              <a:spLocks/>
            </p:cNvSpPr>
            <p:nvPr/>
          </p:nvSpPr>
          <p:spPr bwMode="auto">
            <a:xfrm flipH="1">
              <a:off x="5431399" y="166392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61" name="Freeform 29">
              <a:extLst>
                <a:ext uri="{FF2B5EF4-FFF2-40B4-BE49-F238E27FC236}">
                  <a16:creationId xmlns:a16="http://schemas.microsoft.com/office/drawing/2014/main" id="{189EC206-8EFB-4C2B-807C-BBDE78828ABC}"/>
                </a:ext>
              </a:extLst>
            </p:cNvPr>
            <p:cNvSpPr>
              <a:spLocks/>
            </p:cNvSpPr>
            <p:nvPr/>
          </p:nvSpPr>
          <p:spPr bwMode="auto">
            <a:xfrm flipH="1">
              <a:off x="49956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62" name="Freeform 31">
              <a:extLst>
                <a:ext uri="{FF2B5EF4-FFF2-40B4-BE49-F238E27FC236}">
                  <a16:creationId xmlns:a16="http://schemas.microsoft.com/office/drawing/2014/main" id="{551BEA87-303C-4C90-9B82-763E98AF250E}"/>
                </a:ext>
              </a:extLst>
            </p:cNvPr>
            <p:cNvSpPr>
              <a:spLocks/>
            </p:cNvSpPr>
            <p:nvPr/>
          </p:nvSpPr>
          <p:spPr bwMode="auto">
            <a:xfrm flipH="1">
              <a:off x="5102769" y="166392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29" name="Freeform 29">
              <a:extLst>
                <a:ext uri="{FF2B5EF4-FFF2-40B4-BE49-F238E27FC236}">
                  <a16:creationId xmlns:a16="http://schemas.microsoft.com/office/drawing/2014/main" id="{6333BBC6-F1E1-497C-AB64-9D4DB667CF5A}"/>
                </a:ext>
              </a:extLst>
            </p:cNvPr>
            <p:cNvSpPr>
              <a:spLocks/>
            </p:cNvSpPr>
            <p:nvPr/>
          </p:nvSpPr>
          <p:spPr bwMode="auto">
            <a:xfrm flipH="1">
              <a:off x="466704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30" name="Freeform 30">
              <a:extLst>
                <a:ext uri="{FF2B5EF4-FFF2-40B4-BE49-F238E27FC236}">
                  <a16:creationId xmlns:a16="http://schemas.microsoft.com/office/drawing/2014/main" id="{6C4018FE-3A89-4961-90B2-649DD278FAC9}"/>
                </a:ext>
              </a:extLst>
            </p:cNvPr>
            <p:cNvSpPr>
              <a:spLocks/>
            </p:cNvSpPr>
            <p:nvPr/>
          </p:nvSpPr>
          <p:spPr bwMode="auto">
            <a:xfrm flipH="1">
              <a:off x="4340907"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31" name="Freeform 31">
              <a:extLst>
                <a:ext uri="{FF2B5EF4-FFF2-40B4-BE49-F238E27FC236}">
                  <a16:creationId xmlns:a16="http://schemas.microsoft.com/office/drawing/2014/main" id="{C9CFAEF6-A908-4704-886C-4A068C982C1B}"/>
                </a:ext>
              </a:extLst>
            </p:cNvPr>
            <p:cNvSpPr>
              <a:spLocks/>
            </p:cNvSpPr>
            <p:nvPr/>
          </p:nvSpPr>
          <p:spPr bwMode="auto">
            <a:xfrm flipH="1">
              <a:off x="4774142"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32" name="Freeform 32">
              <a:extLst>
                <a:ext uri="{FF2B5EF4-FFF2-40B4-BE49-F238E27FC236}">
                  <a16:creationId xmlns:a16="http://schemas.microsoft.com/office/drawing/2014/main" id="{73B083C5-25A1-43B2-B0A7-3CD495E2E88F}"/>
                </a:ext>
              </a:extLst>
            </p:cNvPr>
            <p:cNvSpPr>
              <a:spLocks/>
            </p:cNvSpPr>
            <p:nvPr/>
          </p:nvSpPr>
          <p:spPr bwMode="auto">
            <a:xfrm flipH="1">
              <a:off x="444800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33" name="Freeform 29">
              <a:extLst>
                <a:ext uri="{FF2B5EF4-FFF2-40B4-BE49-F238E27FC236}">
                  <a16:creationId xmlns:a16="http://schemas.microsoft.com/office/drawing/2014/main" id="{DAB884E2-CE71-4DDE-A735-E37DCC5A53EE}"/>
                </a:ext>
              </a:extLst>
            </p:cNvPr>
            <p:cNvSpPr>
              <a:spLocks/>
            </p:cNvSpPr>
            <p:nvPr/>
          </p:nvSpPr>
          <p:spPr bwMode="auto">
            <a:xfrm flipH="1">
              <a:off x="401227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34" name="Freeform 30">
              <a:extLst>
                <a:ext uri="{FF2B5EF4-FFF2-40B4-BE49-F238E27FC236}">
                  <a16:creationId xmlns:a16="http://schemas.microsoft.com/office/drawing/2014/main" id="{EF568FE2-3565-47CD-ADC4-B04DAA7488B1}"/>
                </a:ext>
              </a:extLst>
            </p:cNvPr>
            <p:cNvSpPr>
              <a:spLocks/>
            </p:cNvSpPr>
            <p:nvPr/>
          </p:nvSpPr>
          <p:spPr bwMode="auto">
            <a:xfrm flipH="1">
              <a:off x="3686138"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35" name="Freeform 31">
              <a:extLst>
                <a:ext uri="{FF2B5EF4-FFF2-40B4-BE49-F238E27FC236}">
                  <a16:creationId xmlns:a16="http://schemas.microsoft.com/office/drawing/2014/main" id="{3F475107-6FC4-4179-B06A-8BF6B5F902F1}"/>
                </a:ext>
              </a:extLst>
            </p:cNvPr>
            <p:cNvSpPr>
              <a:spLocks/>
            </p:cNvSpPr>
            <p:nvPr/>
          </p:nvSpPr>
          <p:spPr bwMode="auto">
            <a:xfrm flipH="1">
              <a:off x="4119373"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36" name="Freeform 32">
              <a:extLst>
                <a:ext uri="{FF2B5EF4-FFF2-40B4-BE49-F238E27FC236}">
                  <a16:creationId xmlns:a16="http://schemas.microsoft.com/office/drawing/2014/main" id="{3C96DC24-7E5F-4906-830F-6227C033421C}"/>
                </a:ext>
              </a:extLst>
            </p:cNvPr>
            <p:cNvSpPr>
              <a:spLocks/>
            </p:cNvSpPr>
            <p:nvPr/>
          </p:nvSpPr>
          <p:spPr bwMode="auto">
            <a:xfrm flipH="1">
              <a:off x="3793231"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37" name="Freeform 29">
              <a:extLst>
                <a:ext uri="{FF2B5EF4-FFF2-40B4-BE49-F238E27FC236}">
                  <a16:creationId xmlns:a16="http://schemas.microsoft.com/office/drawing/2014/main" id="{2DB41DF8-8259-4627-838C-DEAF6FCA5285}"/>
                </a:ext>
              </a:extLst>
            </p:cNvPr>
            <p:cNvSpPr>
              <a:spLocks/>
            </p:cNvSpPr>
            <p:nvPr/>
          </p:nvSpPr>
          <p:spPr bwMode="auto">
            <a:xfrm flipH="1">
              <a:off x="335751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38" name="Freeform 30">
              <a:extLst>
                <a:ext uri="{FF2B5EF4-FFF2-40B4-BE49-F238E27FC236}">
                  <a16:creationId xmlns:a16="http://schemas.microsoft.com/office/drawing/2014/main" id="{3098C31F-8477-481C-B1B1-A82DACCA32C6}"/>
                </a:ext>
              </a:extLst>
            </p:cNvPr>
            <p:cNvSpPr>
              <a:spLocks/>
            </p:cNvSpPr>
            <p:nvPr/>
          </p:nvSpPr>
          <p:spPr bwMode="auto">
            <a:xfrm flipH="1">
              <a:off x="303136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39" name="Freeform 31">
              <a:extLst>
                <a:ext uri="{FF2B5EF4-FFF2-40B4-BE49-F238E27FC236}">
                  <a16:creationId xmlns:a16="http://schemas.microsoft.com/office/drawing/2014/main" id="{D983920F-5530-4960-BADE-CAF034760A52}"/>
                </a:ext>
              </a:extLst>
            </p:cNvPr>
            <p:cNvSpPr>
              <a:spLocks/>
            </p:cNvSpPr>
            <p:nvPr/>
          </p:nvSpPr>
          <p:spPr bwMode="auto">
            <a:xfrm flipH="1">
              <a:off x="3464604"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40" name="Freeform 32">
              <a:extLst>
                <a:ext uri="{FF2B5EF4-FFF2-40B4-BE49-F238E27FC236}">
                  <a16:creationId xmlns:a16="http://schemas.microsoft.com/office/drawing/2014/main" id="{D9F4251F-E860-4F45-9E51-D20B1B8D50F9}"/>
                </a:ext>
              </a:extLst>
            </p:cNvPr>
            <p:cNvSpPr>
              <a:spLocks/>
            </p:cNvSpPr>
            <p:nvPr/>
          </p:nvSpPr>
          <p:spPr bwMode="auto">
            <a:xfrm flipH="1">
              <a:off x="313846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41" name="Freeform 29">
              <a:extLst>
                <a:ext uri="{FF2B5EF4-FFF2-40B4-BE49-F238E27FC236}">
                  <a16:creationId xmlns:a16="http://schemas.microsoft.com/office/drawing/2014/main" id="{37FC472F-3180-4603-8DAD-6764456D2BC0}"/>
                </a:ext>
              </a:extLst>
            </p:cNvPr>
            <p:cNvSpPr>
              <a:spLocks/>
            </p:cNvSpPr>
            <p:nvPr/>
          </p:nvSpPr>
          <p:spPr bwMode="auto">
            <a:xfrm flipH="1">
              <a:off x="270274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42" name="Freeform 30">
              <a:extLst>
                <a:ext uri="{FF2B5EF4-FFF2-40B4-BE49-F238E27FC236}">
                  <a16:creationId xmlns:a16="http://schemas.microsoft.com/office/drawing/2014/main" id="{C531C4E4-297D-4124-84BC-25B9E439FAB6}"/>
                </a:ext>
              </a:extLst>
            </p:cNvPr>
            <p:cNvSpPr>
              <a:spLocks/>
            </p:cNvSpPr>
            <p:nvPr/>
          </p:nvSpPr>
          <p:spPr bwMode="auto">
            <a:xfrm flipH="1">
              <a:off x="2376599"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43" name="Freeform 31">
              <a:extLst>
                <a:ext uri="{FF2B5EF4-FFF2-40B4-BE49-F238E27FC236}">
                  <a16:creationId xmlns:a16="http://schemas.microsoft.com/office/drawing/2014/main" id="{02DAF02D-D608-4F3F-A2B1-381E5462E606}"/>
                </a:ext>
              </a:extLst>
            </p:cNvPr>
            <p:cNvSpPr>
              <a:spLocks/>
            </p:cNvSpPr>
            <p:nvPr/>
          </p:nvSpPr>
          <p:spPr bwMode="auto">
            <a:xfrm flipH="1">
              <a:off x="280983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44" name="Freeform 32">
              <a:extLst>
                <a:ext uri="{FF2B5EF4-FFF2-40B4-BE49-F238E27FC236}">
                  <a16:creationId xmlns:a16="http://schemas.microsoft.com/office/drawing/2014/main" id="{8C7D28A3-C382-45FC-B132-AC3CB6D5D1A4}"/>
                </a:ext>
              </a:extLst>
            </p:cNvPr>
            <p:cNvSpPr>
              <a:spLocks/>
            </p:cNvSpPr>
            <p:nvPr/>
          </p:nvSpPr>
          <p:spPr bwMode="auto">
            <a:xfrm flipH="1">
              <a:off x="2483694"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45" name="Freeform 387">
              <a:extLst>
                <a:ext uri="{FF2B5EF4-FFF2-40B4-BE49-F238E27FC236}">
                  <a16:creationId xmlns:a16="http://schemas.microsoft.com/office/drawing/2014/main" id="{C16632E5-2CA3-4E7D-A11E-9A529C40A4EC}"/>
                </a:ext>
              </a:extLst>
            </p:cNvPr>
            <p:cNvSpPr>
              <a:spLocks/>
            </p:cNvSpPr>
            <p:nvPr/>
          </p:nvSpPr>
          <p:spPr bwMode="auto">
            <a:xfrm flipH="1">
              <a:off x="2047972"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46" name="Freeform 388">
              <a:extLst>
                <a:ext uri="{FF2B5EF4-FFF2-40B4-BE49-F238E27FC236}">
                  <a16:creationId xmlns:a16="http://schemas.microsoft.com/office/drawing/2014/main" id="{B647CA16-4512-4A8A-8CD0-DBD07891ED15}"/>
                </a:ext>
              </a:extLst>
            </p:cNvPr>
            <p:cNvSpPr>
              <a:spLocks/>
            </p:cNvSpPr>
            <p:nvPr/>
          </p:nvSpPr>
          <p:spPr bwMode="auto">
            <a:xfrm flipH="1">
              <a:off x="1721830"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47" name="Freeform 389">
              <a:extLst>
                <a:ext uri="{FF2B5EF4-FFF2-40B4-BE49-F238E27FC236}">
                  <a16:creationId xmlns:a16="http://schemas.microsoft.com/office/drawing/2014/main" id="{577326F0-060E-4758-9639-9DBDB1B8C43B}"/>
                </a:ext>
              </a:extLst>
            </p:cNvPr>
            <p:cNvSpPr>
              <a:spLocks/>
            </p:cNvSpPr>
            <p:nvPr/>
          </p:nvSpPr>
          <p:spPr bwMode="auto">
            <a:xfrm flipH="1">
              <a:off x="2155066"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48" name="Freeform 390">
              <a:extLst>
                <a:ext uri="{FF2B5EF4-FFF2-40B4-BE49-F238E27FC236}">
                  <a16:creationId xmlns:a16="http://schemas.microsoft.com/office/drawing/2014/main" id="{8631742D-93A8-43E6-8CBA-66BCEE1AB90E}"/>
                </a:ext>
              </a:extLst>
            </p:cNvPr>
            <p:cNvSpPr>
              <a:spLocks/>
            </p:cNvSpPr>
            <p:nvPr/>
          </p:nvSpPr>
          <p:spPr bwMode="auto">
            <a:xfrm flipH="1">
              <a:off x="1828926"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49" name="Freeform 29">
              <a:extLst>
                <a:ext uri="{FF2B5EF4-FFF2-40B4-BE49-F238E27FC236}">
                  <a16:creationId xmlns:a16="http://schemas.microsoft.com/office/drawing/2014/main" id="{E0DD1B22-EC27-454E-96AA-1162EECA0EC2}"/>
                </a:ext>
              </a:extLst>
            </p:cNvPr>
            <p:cNvSpPr>
              <a:spLocks/>
            </p:cNvSpPr>
            <p:nvPr/>
          </p:nvSpPr>
          <p:spPr bwMode="auto">
            <a:xfrm flipH="1">
              <a:off x="139320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50" name="Freeform 31">
              <a:extLst>
                <a:ext uri="{FF2B5EF4-FFF2-40B4-BE49-F238E27FC236}">
                  <a16:creationId xmlns:a16="http://schemas.microsoft.com/office/drawing/2014/main" id="{3FC7C8BE-C066-4AA2-869D-B678A04D0AAE}"/>
                </a:ext>
              </a:extLst>
            </p:cNvPr>
            <p:cNvSpPr>
              <a:spLocks/>
            </p:cNvSpPr>
            <p:nvPr/>
          </p:nvSpPr>
          <p:spPr bwMode="auto">
            <a:xfrm flipH="1">
              <a:off x="1500297"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51" name="Freeform 29">
              <a:extLst>
                <a:ext uri="{FF2B5EF4-FFF2-40B4-BE49-F238E27FC236}">
                  <a16:creationId xmlns:a16="http://schemas.microsoft.com/office/drawing/2014/main" id="{EDD192E1-3D1F-4DA4-A720-2F4E239C0C3D}"/>
                </a:ext>
              </a:extLst>
            </p:cNvPr>
            <p:cNvSpPr>
              <a:spLocks/>
            </p:cNvSpPr>
            <p:nvPr/>
          </p:nvSpPr>
          <p:spPr bwMode="auto">
            <a:xfrm flipH="1">
              <a:off x="106457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52" name="Freeform 30">
              <a:extLst>
                <a:ext uri="{FF2B5EF4-FFF2-40B4-BE49-F238E27FC236}">
                  <a16:creationId xmlns:a16="http://schemas.microsoft.com/office/drawing/2014/main" id="{23BAE904-AA11-4B82-9E9B-E6ADC474C46D}"/>
                </a:ext>
              </a:extLst>
            </p:cNvPr>
            <p:cNvSpPr>
              <a:spLocks/>
            </p:cNvSpPr>
            <p:nvPr/>
          </p:nvSpPr>
          <p:spPr bwMode="auto">
            <a:xfrm flipH="1">
              <a:off x="738433"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53" name="Freeform 31">
              <a:extLst>
                <a:ext uri="{FF2B5EF4-FFF2-40B4-BE49-F238E27FC236}">
                  <a16:creationId xmlns:a16="http://schemas.microsoft.com/office/drawing/2014/main" id="{7585F738-7F93-4052-9702-2D558ACE3B8C}"/>
                </a:ext>
              </a:extLst>
            </p:cNvPr>
            <p:cNvSpPr>
              <a:spLocks/>
            </p:cNvSpPr>
            <p:nvPr/>
          </p:nvSpPr>
          <p:spPr bwMode="auto">
            <a:xfrm flipH="1">
              <a:off x="1171668"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54" name="Freeform 32">
              <a:extLst>
                <a:ext uri="{FF2B5EF4-FFF2-40B4-BE49-F238E27FC236}">
                  <a16:creationId xmlns:a16="http://schemas.microsoft.com/office/drawing/2014/main" id="{A3ABF0FF-013C-48E6-B6E9-70CBF62533EF}"/>
                </a:ext>
              </a:extLst>
            </p:cNvPr>
            <p:cNvSpPr>
              <a:spLocks/>
            </p:cNvSpPr>
            <p:nvPr/>
          </p:nvSpPr>
          <p:spPr bwMode="auto">
            <a:xfrm flipH="1">
              <a:off x="84552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55" name="Freeform 397">
              <a:extLst>
                <a:ext uri="{FF2B5EF4-FFF2-40B4-BE49-F238E27FC236}">
                  <a16:creationId xmlns:a16="http://schemas.microsoft.com/office/drawing/2014/main" id="{636DD28C-CEE0-4B23-B6DA-9B6AE2C43C0F}"/>
                </a:ext>
              </a:extLst>
            </p:cNvPr>
            <p:cNvSpPr>
              <a:spLocks/>
            </p:cNvSpPr>
            <p:nvPr/>
          </p:nvSpPr>
          <p:spPr bwMode="auto">
            <a:xfrm flipH="1">
              <a:off x="409805"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56" name="Freeform 398">
              <a:extLst>
                <a:ext uri="{FF2B5EF4-FFF2-40B4-BE49-F238E27FC236}">
                  <a16:creationId xmlns:a16="http://schemas.microsoft.com/office/drawing/2014/main" id="{79DA7F26-9507-44CF-A6F0-D6EC5B5B4586}"/>
                </a:ext>
              </a:extLst>
            </p:cNvPr>
            <p:cNvSpPr>
              <a:spLocks/>
            </p:cNvSpPr>
            <p:nvPr/>
          </p:nvSpPr>
          <p:spPr bwMode="auto">
            <a:xfrm flipH="1">
              <a:off x="83664" y="166765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57" name="Freeform 399">
              <a:extLst>
                <a:ext uri="{FF2B5EF4-FFF2-40B4-BE49-F238E27FC236}">
                  <a16:creationId xmlns:a16="http://schemas.microsoft.com/office/drawing/2014/main" id="{D495619C-D13F-4826-98C1-9C0FC1CFC91F}"/>
                </a:ext>
              </a:extLst>
            </p:cNvPr>
            <p:cNvSpPr>
              <a:spLocks/>
            </p:cNvSpPr>
            <p:nvPr/>
          </p:nvSpPr>
          <p:spPr bwMode="auto">
            <a:xfrm flipH="1">
              <a:off x="516899" y="166392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58" name="Freeform 400">
              <a:extLst>
                <a:ext uri="{FF2B5EF4-FFF2-40B4-BE49-F238E27FC236}">
                  <a16:creationId xmlns:a16="http://schemas.microsoft.com/office/drawing/2014/main" id="{85903CF0-FCCB-42A3-B0C2-497B3066DF9E}"/>
                </a:ext>
              </a:extLst>
            </p:cNvPr>
            <p:cNvSpPr>
              <a:spLocks/>
            </p:cNvSpPr>
            <p:nvPr/>
          </p:nvSpPr>
          <p:spPr bwMode="auto">
            <a:xfrm flipH="1">
              <a:off x="190758" y="166392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05" name="Group 1804">
            <a:extLst>
              <a:ext uri="{FF2B5EF4-FFF2-40B4-BE49-F238E27FC236}">
                <a16:creationId xmlns:a16="http://schemas.microsoft.com/office/drawing/2014/main" id="{175F517F-E574-43AC-BCC9-20114D6375CB}"/>
              </a:ext>
            </a:extLst>
          </p:cNvPr>
          <p:cNvGrpSpPr/>
          <p:nvPr userDrawn="1"/>
        </p:nvGrpSpPr>
        <p:grpSpPr>
          <a:xfrm>
            <a:off x="83663" y="2059075"/>
            <a:ext cx="12009864" cy="176637"/>
            <a:chOff x="83663" y="1961698"/>
            <a:chExt cx="12009864" cy="176637"/>
          </a:xfrm>
        </p:grpSpPr>
        <p:sp>
          <p:nvSpPr>
            <p:cNvPr id="363" name="Freeform 29">
              <a:extLst>
                <a:ext uri="{FF2B5EF4-FFF2-40B4-BE49-F238E27FC236}">
                  <a16:creationId xmlns:a16="http://schemas.microsoft.com/office/drawing/2014/main" id="{EC7DB8EF-FBB0-4C0A-8DC8-E07F9A78ACC9}"/>
                </a:ext>
              </a:extLst>
            </p:cNvPr>
            <p:cNvSpPr>
              <a:spLocks/>
            </p:cNvSpPr>
            <p:nvPr/>
          </p:nvSpPr>
          <p:spPr bwMode="auto">
            <a:xfrm>
              <a:off x="521720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64" name="Freeform 30">
              <a:extLst>
                <a:ext uri="{FF2B5EF4-FFF2-40B4-BE49-F238E27FC236}">
                  <a16:creationId xmlns:a16="http://schemas.microsoft.com/office/drawing/2014/main" id="{F4037115-A375-4861-B05A-B088C53D4799}"/>
                </a:ext>
              </a:extLst>
            </p:cNvPr>
            <p:cNvSpPr>
              <a:spLocks/>
            </p:cNvSpPr>
            <p:nvPr/>
          </p:nvSpPr>
          <p:spPr bwMode="auto">
            <a:xfrm>
              <a:off x="554334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65" name="Freeform 31">
              <a:extLst>
                <a:ext uri="{FF2B5EF4-FFF2-40B4-BE49-F238E27FC236}">
                  <a16:creationId xmlns:a16="http://schemas.microsoft.com/office/drawing/2014/main" id="{F71B764F-BBC1-4903-82BF-E8F6BEEC09FD}"/>
                </a:ext>
              </a:extLst>
            </p:cNvPr>
            <p:cNvSpPr>
              <a:spLocks/>
            </p:cNvSpPr>
            <p:nvPr/>
          </p:nvSpPr>
          <p:spPr bwMode="auto">
            <a:xfrm>
              <a:off x="499567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66" name="Freeform 32">
              <a:extLst>
                <a:ext uri="{FF2B5EF4-FFF2-40B4-BE49-F238E27FC236}">
                  <a16:creationId xmlns:a16="http://schemas.microsoft.com/office/drawing/2014/main" id="{5B4D083D-0E63-46C1-8BD1-B68FB7974DAE}"/>
                </a:ext>
              </a:extLst>
            </p:cNvPr>
            <p:cNvSpPr>
              <a:spLocks/>
            </p:cNvSpPr>
            <p:nvPr/>
          </p:nvSpPr>
          <p:spPr bwMode="auto">
            <a:xfrm>
              <a:off x="532430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67" name="Freeform 29">
              <a:extLst>
                <a:ext uri="{FF2B5EF4-FFF2-40B4-BE49-F238E27FC236}">
                  <a16:creationId xmlns:a16="http://schemas.microsoft.com/office/drawing/2014/main" id="{07F263A1-1052-42EF-BE2E-CBEC0776F00F}"/>
                </a:ext>
              </a:extLst>
            </p:cNvPr>
            <p:cNvSpPr>
              <a:spLocks/>
            </p:cNvSpPr>
            <p:nvPr/>
          </p:nvSpPr>
          <p:spPr bwMode="auto">
            <a:xfrm>
              <a:off x="587197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68" name="Freeform 30">
              <a:extLst>
                <a:ext uri="{FF2B5EF4-FFF2-40B4-BE49-F238E27FC236}">
                  <a16:creationId xmlns:a16="http://schemas.microsoft.com/office/drawing/2014/main" id="{0AF9870C-099E-4FC4-B9F3-04E82B06BAD5}"/>
                </a:ext>
              </a:extLst>
            </p:cNvPr>
            <p:cNvSpPr>
              <a:spLocks/>
            </p:cNvSpPr>
            <p:nvPr/>
          </p:nvSpPr>
          <p:spPr bwMode="auto">
            <a:xfrm>
              <a:off x="6198118"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69" name="Freeform 31">
              <a:extLst>
                <a:ext uri="{FF2B5EF4-FFF2-40B4-BE49-F238E27FC236}">
                  <a16:creationId xmlns:a16="http://schemas.microsoft.com/office/drawing/2014/main" id="{A5763AC5-2EB8-4033-A2F4-E64BC95E5F48}"/>
                </a:ext>
              </a:extLst>
            </p:cNvPr>
            <p:cNvSpPr>
              <a:spLocks/>
            </p:cNvSpPr>
            <p:nvPr/>
          </p:nvSpPr>
          <p:spPr bwMode="auto">
            <a:xfrm>
              <a:off x="5650444"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70" name="Freeform 32">
              <a:extLst>
                <a:ext uri="{FF2B5EF4-FFF2-40B4-BE49-F238E27FC236}">
                  <a16:creationId xmlns:a16="http://schemas.microsoft.com/office/drawing/2014/main" id="{A73BC0D5-4387-4AC6-A592-7C4A03AC88D4}"/>
                </a:ext>
              </a:extLst>
            </p:cNvPr>
            <p:cNvSpPr>
              <a:spLocks/>
            </p:cNvSpPr>
            <p:nvPr/>
          </p:nvSpPr>
          <p:spPr bwMode="auto">
            <a:xfrm>
              <a:off x="597907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71" name="Freeform 29">
              <a:extLst>
                <a:ext uri="{FF2B5EF4-FFF2-40B4-BE49-F238E27FC236}">
                  <a16:creationId xmlns:a16="http://schemas.microsoft.com/office/drawing/2014/main" id="{9A7B8048-FD3A-4FE1-9ABB-1F97F186A06E}"/>
                </a:ext>
              </a:extLst>
            </p:cNvPr>
            <p:cNvSpPr>
              <a:spLocks/>
            </p:cNvSpPr>
            <p:nvPr/>
          </p:nvSpPr>
          <p:spPr bwMode="auto">
            <a:xfrm>
              <a:off x="652674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72" name="Freeform 30">
              <a:extLst>
                <a:ext uri="{FF2B5EF4-FFF2-40B4-BE49-F238E27FC236}">
                  <a16:creationId xmlns:a16="http://schemas.microsoft.com/office/drawing/2014/main" id="{8E705442-3A03-4393-AD7C-5ECD2614D65C}"/>
                </a:ext>
              </a:extLst>
            </p:cNvPr>
            <p:cNvSpPr>
              <a:spLocks/>
            </p:cNvSpPr>
            <p:nvPr/>
          </p:nvSpPr>
          <p:spPr bwMode="auto">
            <a:xfrm>
              <a:off x="685288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73" name="Freeform 31">
              <a:extLst>
                <a:ext uri="{FF2B5EF4-FFF2-40B4-BE49-F238E27FC236}">
                  <a16:creationId xmlns:a16="http://schemas.microsoft.com/office/drawing/2014/main" id="{1BFB06A1-FDB8-43AF-9A28-3E1C806BB970}"/>
                </a:ext>
              </a:extLst>
            </p:cNvPr>
            <p:cNvSpPr>
              <a:spLocks/>
            </p:cNvSpPr>
            <p:nvPr/>
          </p:nvSpPr>
          <p:spPr bwMode="auto">
            <a:xfrm>
              <a:off x="630521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74" name="Freeform 32">
              <a:extLst>
                <a:ext uri="{FF2B5EF4-FFF2-40B4-BE49-F238E27FC236}">
                  <a16:creationId xmlns:a16="http://schemas.microsoft.com/office/drawing/2014/main" id="{D4C3DB7E-A3A4-4629-86E4-0A6CFB52C1BE}"/>
                </a:ext>
              </a:extLst>
            </p:cNvPr>
            <p:cNvSpPr>
              <a:spLocks/>
            </p:cNvSpPr>
            <p:nvPr/>
          </p:nvSpPr>
          <p:spPr bwMode="auto">
            <a:xfrm>
              <a:off x="6633841"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75" name="Freeform 29">
              <a:extLst>
                <a:ext uri="{FF2B5EF4-FFF2-40B4-BE49-F238E27FC236}">
                  <a16:creationId xmlns:a16="http://schemas.microsoft.com/office/drawing/2014/main" id="{2ED5AD39-DD67-4A6C-9F4F-8AEBE7C640E4}"/>
                </a:ext>
              </a:extLst>
            </p:cNvPr>
            <p:cNvSpPr>
              <a:spLocks/>
            </p:cNvSpPr>
            <p:nvPr/>
          </p:nvSpPr>
          <p:spPr bwMode="auto">
            <a:xfrm>
              <a:off x="718151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76" name="Freeform 30">
              <a:extLst>
                <a:ext uri="{FF2B5EF4-FFF2-40B4-BE49-F238E27FC236}">
                  <a16:creationId xmlns:a16="http://schemas.microsoft.com/office/drawing/2014/main" id="{6AB28ED1-CA10-4C14-81CE-430DCF8FE1C0}"/>
                </a:ext>
              </a:extLst>
            </p:cNvPr>
            <p:cNvSpPr>
              <a:spLocks/>
            </p:cNvSpPr>
            <p:nvPr/>
          </p:nvSpPr>
          <p:spPr bwMode="auto">
            <a:xfrm>
              <a:off x="7507656"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77" name="Freeform 31">
              <a:extLst>
                <a:ext uri="{FF2B5EF4-FFF2-40B4-BE49-F238E27FC236}">
                  <a16:creationId xmlns:a16="http://schemas.microsoft.com/office/drawing/2014/main" id="{F706576C-DE7A-41FD-8CCC-0602832481F4}"/>
                </a:ext>
              </a:extLst>
            </p:cNvPr>
            <p:cNvSpPr>
              <a:spLocks/>
            </p:cNvSpPr>
            <p:nvPr/>
          </p:nvSpPr>
          <p:spPr bwMode="auto">
            <a:xfrm>
              <a:off x="6959982"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78" name="Freeform 32">
              <a:extLst>
                <a:ext uri="{FF2B5EF4-FFF2-40B4-BE49-F238E27FC236}">
                  <a16:creationId xmlns:a16="http://schemas.microsoft.com/office/drawing/2014/main" id="{561CB93A-8653-4AD8-B4B6-EA001CA79C8F}"/>
                </a:ext>
              </a:extLst>
            </p:cNvPr>
            <p:cNvSpPr>
              <a:spLocks/>
            </p:cNvSpPr>
            <p:nvPr/>
          </p:nvSpPr>
          <p:spPr bwMode="auto">
            <a:xfrm>
              <a:off x="7288610"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79" name="Freeform 521">
              <a:extLst>
                <a:ext uri="{FF2B5EF4-FFF2-40B4-BE49-F238E27FC236}">
                  <a16:creationId xmlns:a16="http://schemas.microsoft.com/office/drawing/2014/main" id="{2CB5CF9D-4ABD-44F9-ADEE-9B04A5EEC03A}"/>
                </a:ext>
              </a:extLst>
            </p:cNvPr>
            <p:cNvSpPr>
              <a:spLocks/>
            </p:cNvSpPr>
            <p:nvPr/>
          </p:nvSpPr>
          <p:spPr bwMode="auto">
            <a:xfrm>
              <a:off x="783628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80" name="Freeform 522">
              <a:extLst>
                <a:ext uri="{FF2B5EF4-FFF2-40B4-BE49-F238E27FC236}">
                  <a16:creationId xmlns:a16="http://schemas.microsoft.com/office/drawing/2014/main" id="{737A4EFC-4138-4498-A9F7-84DF70DFFAB0}"/>
                </a:ext>
              </a:extLst>
            </p:cNvPr>
            <p:cNvSpPr>
              <a:spLocks/>
            </p:cNvSpPr>
            <p:nvPr/>
          </p:nvSpPr>
          <p:spPr bwMode="auto">
            <a:xfrm>
              <a:off x="8162425"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81" name="Freeform 523">
              <a:extLst>
                <a:ext uri="{FF2B5EF4-FFF2-40B4-BE49-F238E27FC236}">
                  <a16:creationId xmlns:a16="http://schemas.microsoft.com/office/drawing/2014/main" id="{529A9722-170F-4D12-A489-780BCCFAAEFC}"/>
                </a:ext>
              </a:extLst>
            </p:cNvPr>
            <p:cNvSpPr>
              <a:spLocks/>
            </p:cNvSpPr>
            <p:nvPr/>
          </p:nvSpPr>
          <p:spPr bwMode="auto">
            <a:xfrm>
              <a:off x="7614751"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82" name="Freeform 524">
              <a:extLst>
                <a:ext uri="{FF2B5EF4-FFF2-40B4-BE49-F238E27FC236}">
                  <a16:creationId xmlns:a16="http://schemas.microsoft.com/office/drawing/2014/main" id="{17B43C9F-DB77-40EA-AD93-0BFC53043B8D}"/>
                </a:ext>
              </a:extLst>
            </p:cNvPr>
            <p:cNvSpPr>
              <a:spLocks/>
            </p:cNvSpPr>
            <p:nvPr/>
          </p:nvSpPr>
          <p:spPr bwMode="auto">
            <a:xfrm>
              <a:off x="7943378"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83" name="Freeform 29">
              <a:extLst>
                <a:ext uri="{FF2B5EF4-FFF2-40B4-BE49-F238E27FC236}">
                  <a16:creationId xmlns:a16="http://schemas.microsoft.com/office/drawing/2014/main" id="{1B85B179-5587-404E-B9FB-BFF498A9F547}"/>
                </a:ext>
              </a:extLst>
            </p:cNvPr>
            <p:cNvSpPr>
              <a:spLocks/>
            </p:cNvSpPr>
            <p:nvPr/>
          </p:nvSpPr>
          <p:spPr bwMode="auto">
            <a:xfrm>
              <a:off x="8491054"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84" name="Freeform 31">
              <a:extLst>
                <a:ext uri="{FF2B5EF4-FFF2-40B4-BE49-F238E27FC236}">
                  <a16:creationId xmlns:a16="http://schemas.microsoft.com/office/drawing/2014/main" id="{E7BA6F5E-DC13-4AF4-9F49-EEF05A8F24F5}"/>
                </a:ext>
              </a:extLst>
            </p:cNvPr>
            <p:cNvSpPr>
              <a:spLocks/>
            </p:cNvSpPr>
            <p:nvPr/>
          </p:nvSpPr>
          <p:spPr bwMode="auto">
            <a:xfrm>
              <a:off x="8269520"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85" name="Freeform 29">
              <a:extLst>
                <a:ext uri="{FF2B5EF4-FFF2-40B4-BE49-F238E27FC236}">
                  <a16:creationId xmlns:a16="http://schemas.microsoft.com/office/drawing/2014/main" id="{7AC21222-F53B-49F4-B120-4142E895988D}"/>
                </a:ext>
              </a:extLst>
            </p:cNvPr>
            <p:cNvSpPr>
              <a:spLocks/>
            </p:cNvSpPr>
            <p:nvPr/>
          </p:nvSpPr>
          <p:spPr bwMode="auto">
            <a:xfrm>
              <a:off x="881968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86" name="Freeform 30">
              <a:extLst>
                <a:ext uri="{FF2B5EF4-FFF2-40B4-BE49-F238E27FC236}">
                  <a16:creationId xmlns:a16="http://schemas.microsoft.com/office/drawing/2014/main" id="{1D769113-2D5C-4319-B3A0-1445FC2FEEDF}"/>
                </a:ext>
              </a:extLst>
            </p:cNvPr>
            <p:cNvSpPr>
              <a:spLocks/>
            </p:cNvSpPr>
            <p:nvPr/>
          </p:nvSpPr>
          <p:spPr bwMode="auto">
            <a:xfrm>
              <a:off x="9145823"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87" name="Freeform 31">
              <a:extLst>
                <a:ext uri="{FF2B5EF4-FFF2-40B4-BE49-F238E27FC236}">
                  <a16:creationId xmlns:a16="http://schemas.microsoft.com/office/drawing/2014/main" id="{CF76F5D2-8EBF-4BBF-BAC0-A598831BD4AE}"/>
                </a:ext>
              </a:extLst>
            </p:cNvPr>
            <p:cNvSpPr>
              <a:spLocks/>
            </p:cNvSpPr>
            <p:nvPr/>
          </p:nvSpPr>
          <p:spPr bwMode="auto">
            <a:xfrm>
              <a:off x="859814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88" name="Freeform 32">
              <a:extLst>
                <a:ext uri="{FF2B5EF4-FFF2-40B4-BE49-F238E27FC236}">
                  <a16:creationId xmlns:a16="http://schemas.microsoft.com/office/drawing/2014/main" id="{79DF8DA3-0D96-46EC-9297-EC7B5CFF9324}"/>
                </a:ext>
              </a:extLst>
            </p:cNvPr>
            <p:cNvSpPr>
              <a:spLocks/>
            </p:cNvSpPr>
            <p:nvPr/>
          </p:nvSpPr>
          <p:spPr bwMode="auto">
            <a:xfrm>
              <a:off x="892677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89" name="Freeform 29">
              <a:extLst>
                <a:ext uri="{FF2B5EF4-FFF2-40B4-BE49-F238E27FC236}">
                  <a16:creationId xmlns:a16="http://schemas.microsoft.com/office/drawing/2014/main" id="{0F27AB28-22A8-415C-B6D0-94ADD1E6061B}"/>
                </a:ext>
              </a:extLst>
            </p:cNvPr>
            <p:cNvSpPr>
              <a:spLocks/>
            </p:cNvSpPr>
            <p:nvPr/>
          </p:nvSpPr>
          <p:spPr bwMode="auto">
            <a:xfrm>
              <a:off x="9474451"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90" name="Freeform 30">
              <a:extLst>
                <a:ext uri="{FF2B5EF4-FFF2-40B4-BE49-F238E27FC236}">
                  <a16:creationId xmlns:a16="http://schemas.microsoft.com/office/drawing/2014/main" id="{D765D90F-EA0F-452A-A34B-3D776168B82C}"/>
                </a:ext>
              </a:extLst>
            </p:cNvPr>
            <p:cNvSpPr>
              <a:spLocks/>
            </p:cNvSpPr>
            <p:nvPr/>
          </p:nvSpPr>
          <p:spPr bwMode="auto">
            <a:xfrm>
              <a:off x="9800592"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91" name="Freeform 31">
              <a:extLst>
                <a:ext uri="{FF2B5EF4-FFF2-40B4-BE49-F238E27FC236}">
                  <a16:creationId xmlns:a16="http://schemas.microsoft.com/office/drawing/2014/main" id="{DD19005B-BC1E-494D-A8C5-6499478589A9}"/>
                </a:ext>
              </a:extLst>
            </p:cNvPr>
            <p:cNvSpPr>
              <a:spLocks/>
            </p:cNvSpPr>
            <p:nvPr/>
          </p:nvSpPr>
          <p:spPr bwMode="auto">
            <a:xfrm>
              <a:off x="9252918"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92" name="Freeform 32">
              <a:extLst>
                <a:ext uri="{FF2B5EF4-FFF2-40B4-BE49-F238E27FC236}">
                  <a16:creationId xmlns:a16="http://schemas.microsoft.com/office/drawing/2014/main" id="{B91B9304-73B8-4185-8D11-481474B8CEB5}"/>
                </a:ext>
              </a:extLst>
            </p:cNvPr>
            <p:cNvSpPr>
              <a:spLocks/>
            </p:cNvSpPr>
            <p:nvPr/>
          </p:nvSpPr>
          <p:spPr bwMode="auto">
            <a:xfrm>
              <a:off x="9581546"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93" name="Freeform 29">
              <a:extLst>
                <a:ext uri="{FF2B5EF4-FFF2-40B4-BE49-F238E27FC236}">
                  <a16:creationId xmlns:a16="http://schemas.microsoft.com/office/drawing/2014/main" id="{E0E23F06-6E0C-4B21-BB6B-EDAFF0375A26}"/>
                </a:ext>
              </a:extLst>
            </p:cNvPr>
            <p:cNvSpPr>
              <a:spLocks/>
            </p:cNvSpPr>
            <p:nvPr/>
          </p:nvSpPr>
          <p:spPr bwMode="auto">
            <a:xfrm>
              <a:off x="1012922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94" name="Freeform 30">
              <a:extLst>
                <a:ext uri="{FF2B5EF4-FFF2-40B4-BE49-F238E27FC236}">
                  <a16:creationId xmlns:a16="http://schemas.microsoft.com/office/drawing/2014/main" id="{19AA63C5-39A7-41EE-8AB5-23D2AF665F78}"/>
                </a:ext>
              </a:extLst>
            </p:cNvPr>
            <p:cNvSpPr>
              <a:spLocks/>
            </p:cNvSpPr>
            <p:nvPr/>
          </p:nvSpPr>
          <p:spPr bwMode="auto">
            <a:xfrm>
              <a:off x="1045536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95" name="Freeform 31">
              <a:extLst>
                <a:ext uri="{FF2B5EF4-FFF2-40B4-BE49-F238E27FC236}">
                  <a16:creationId xmlns:a16="http://schemas.microsoft.com/office/drawing/2014/main" id="{C265C136-7F01-4228-9566-BAF8D3CE697D}"/>
                </a:ext>
              </a:extLst>
            </p:cNvPr>
            <p:cNvSpPr>
              <a:spLocks/>
            </p:cNvSpPr>
            <p:nvPr/>
          </p:nvSpPr>
          <p:spPr bwMode="auto">
            <a:xfrm>
              <a:off x="9907686"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96" name="Freeform 32">
              <a:extLst>
                <a:ext uri="{FF2B5EF4-FFF2-40B4-BE49-F238E27FC236}">
                  <a16:creationId xmlns:a16="http://schemas.microsoft.com/office/drawing/2014/main" id="{CE73E6DC-43ED-4A25-BED4-F78B6AECC0DF}"/>
                </a:ext>
              </a:extLst>
            </p:cNvPr>
            <p:cNvSpPr>
              <a:spLocks/>
            </p:cNvSpPr>
            <p:nvPr/>
          </p:nvSpPr>
          <p:spPr bwMode="auto">
            <a:xfrm>
              <a:off x="10236314"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97" name="Freeform 29">
              <a:extLst>
                <a:ext uri="{FF2B5EF4-FFF2-40B4-BE49-F238E27FC236}">
                  <a16:creationId xmlns:a16="http://schemas.microsoft.com/office/drawing/2014/main" id="{E83598B8-DFA4-43D6-9DD0-0E3A9EADEE70}"/>
                </a:ext>
              </a:extLst>
            </p:cNvPr>
            <p:cNvSpPr>
              <a:spLocks/>
            </p:cNvSpPr>
            <p:nvPr/>
          </p:nvSpPr>
          <p:spPr bwMode="auto">
            <a:xfrm>
              <a:off x="1078398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98" name="Freeform 30">
              <a:extLst>
                <a:ext uri="{FF2B5EF4-FFF2-40B4-BE49-F238E27FC236}">
                  <a16:creationId xmlns:a16="http://schemas.microsoft.com/office/drawing/2014/main" id="{ECAAA4F9-BAE9-4CF4-BB8F-D8BBC0A9778A}"/>
                </a:ext>
              </a:extLst>
            </p:cNvPr>
            <p:cNvSpPr>
              <a:spLocks/>
            </p:cNvSpPr>
            <p:nvPr/>
          </p:nvSpPr>
          <p:spPr bwMode="auto">
            <a:xfrm>
              <a:off x="11110130"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99" name="Freeform 31">
              <a:extLst>
                <a:ext uri="{FF2B5EF4-FFF2-40B4-BE49-F238E27FC236}">
                  <a16:creationId xmlns:a16="http://schemas.microsoft.com/office/drawing/2014/main" id="{17500CAF-9B1D-442B-BBE2-105CF538488A}"/>
                </a:ext>
              </a:extLst>
            </p:cNvPr>
            <p:cNvSpPr>
              <a:spLocks/>
            </p:cNvSpPr>
            <p:nvPr/>
          </p:nvSpPr>
          <p:spPr bwMode="auto">
            <a:xfrm>
              <a:off x="1056245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00" name="Freeform 32">
              <a:extLst>
                <a:ext uri="{FF2B5EF4-FFF2-40B4-BE49-F238E27FC236}">
                  <a16:creationId xmlns:a16="http://schemas.microsoft.com/office/drawing/2014/main" id="{A48C472F-EA7C-4B21-9F73-16B2616ED7E0}"/>
                </a:ext>
              </a:extLst>
            </p:cNvPr>
            <p:cNvSpPr>
              <a:spLocks/>
            </p:cNvSpPr>
            <p:nvPr/>
          </p:nvSpPr>
          <p:spPr bwMode="auto">
            <a:xfrm>
              <a:off x="10891083"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01" name="Freeform 543">
              <a:extLst>
                <a:ext uri="{FF2B5EF4-FFF2-40B4-BE49-F238E27FC236}">
                  <a16:creationId xmlns:a16="http://schemas.microsoft.com/office/drawing/2014/main" id="{CEDC84EA-1A73-4988-B17D-FA9D4BBAB62F}"/>
                </a:ext>
              </a:extLst>
            </p:cNvPr>
            <p:cNvSpPr>
              <a:spLocks/>
            </p:cNvSpPr>
            <p:nvPr/>
          </p:nvSpPr>
          <p:spPr bwMode="auto">
            <a:xfrm>
              <a:off x="1143875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02" name="Freeform 544">
              <a:extLst>
                <a:ext uri="{FF2B5EF4-FFF2-40B4-BE49-F238E27FC236}">
                  <a16:creationId xmlns:a16="http://schemas.microsoft.com/office/drawing/2014/main" id="{B0FAC11E-D51E-408E-A483-C3BF5B414687}"/>
                </a:ext>
              </a:extLst>
            </p:cNvPr>
            <p:cNvSpPr>
              <a:spLocks/>
            </p:cNvSpPr>
            <p:nvPr/>
          </p:nvSpPr>
          <p:spPr bwMode="auto">
            <a:xfrm>
              <a:off x="11764899"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03" name="Freeform 545">
              <a:extLst>
                <a:ext uri="{FF2B5EF4-FFF2-40B4-BE49-F238E27FC236}">
                  <a16:creationId xmlns:a16="http://schemas.microsoft.com/office/drawing/2014/main" id="{A16AE418-38DB-4A77-AB1D-6D568C3FC174}"/>
                </a:ext>
              </a:extLst>
            </p:cNvPr>
            <p:cNvSpPr>
              <a:spLocks/>
            </p:cNvSpPr>
            <p:nvPr/>
          </p:nvSpPr>
          <p:spPr bwMode="auto">
            <a:xfrm>
              <a:off x="11217225"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04" name="Freeform 546">
              <a:extLst>
                <a:ext uri="{FF2B5EF4-FFF2-40B4-BE49-F238E27FC236}">
                  <a16:creationId xmlns:a16="http://schemas.microsoft.com/office/drawing/2014/main" id="{14C68599-C497-4BF8-AF9A-1C07AC063E64}"/>
                </a:ext>
              </a:extLst>
            </p:cNvPr>
            <p:cNvSpPr>
              <a:spLocks/>
            </p:cNvSpPr>
            <p:nvPr/>
          </p:nvSpPr>
          <p:spPr bwMode="auto">
            <a:xfrm>
              <a:off x="11545852" y="196169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05" name="Freeform 29">
              <a:extLst>
                <a:ext uri="{FF2B5EF4-FFF2-40B4-BE49-F238E27FC236}">
                  <a16:creationId xmlns:a16="http://schemas.microsoft.com/office/drawing/2014/main" id="{B360B77C-F788-4D77-8D09-E35CCE523CC7}"/>
                </a:ext>
              </a:extLst>
            </p:cNvPr>
            <p:cNvSpPr>
              <a:spLocks/>
            </p:cNvSpPr>
            <p:nvPr/>
          </p:nvSpPr>
          <p:spPr bwMode="auto">
            <a:xfrm>
              <a:off x="12093527" y="196542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06" name="Freeform 31">
              <a:extLst>
                <a:ext uri="{FF2B5EF4-FFF2-40B4-BE49-F238E27FC236}">
                  <a16:creationId xmlns:a16="http://schemas.microsoft.com/office/drawing/2014/main" id="{2707CBB0-54FD-4855-9208-E3453FCA1120}"/>
                </a:ext>
              </a:extLst>
            </p:cNvPr>
            <p:cNvSpPr>
              <a:spLocks/>
            </p:cNvSpPr>
            <p:nvPr/>
          </p:nvSpPr>
          <p:spPr bwMode="auto">
            <a:xfrm>
              <a:off x="11871993" y="196169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59" name="Freeform 30">
              <a:extLst>
                <a:ext uri="{FF2B5EF4-FFF2-40B4-BE49-F238E27FC236}">
                  <a16:creationId xmlns:a16="http://schemas.microsoft.com/office/drawing/2014/main" id="{999F113B-BDFD-4EFD-B098-A10DDFF4202A}"/>
                </a:ext>
              </a:extLst>
            </p:cNvPr>
            <p:cNvSpPr>
              <a:spLocks/>
            </p:cNvSpPr>
            <p:nvPr/>
          </p:nvSpPr>
          <p:spPr bwMode="auto">
            <a:xfrm>
              <a:off x="302710"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60" name="Freeform 32">
              <a:extLst>
                <a:ext uri="{FF2B5EF4-FFF2-40B4-BE49-F238E27FC236}">
                  <a16:creationId xmlns:a16="http://schemas.microsoft.com/office/drawing/2014/main" id="{939ADE80-13C0-4FB3-830A-0081EC37795E}"/>
                </a:ext>
              </a:extLst>
            </p:cNvPr>
            <p:cNvSpPr>
              <a:spLocks/>
            </p:cNvSpPr>
            <p:nvPr/>
          </p:nvSpPr>
          <p:spPr bwMode="auto">
            <a:xfrm>
              <a:off x="83663"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61" name="Freeform 403">
              <a:extLst>
                <a:ext uri="{FF2B5EF4-FFF2-40B4-BE49-F238E27FC236}">
                  <a16:creationId xmlns:a16="http://schemas.microsoft.com/office/drawing/2014/main" id="{51BF8E6F-80B4-4611-B309-FBC92351C04E}"/>
                </a:ext>
              </a:extLst>
            </p:cNvPr>
            <p:cNvSpPr>
              <a:spLocks/>
            </p:cNvSpPr>
            <p:nvPr/>
          </p:nvSpPr>
          <p:spPr bwMode="auto">
            <a:xfrm>
              <a:off x="63133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62" name="Freeform 404">
              <a:extLst>
                <a:ext uri="{FF2B5EF4-FFF2-40B4-BE49-F238E27FC236}">
                  <a16:creationId xmlns:a16="http://schemas.microsoft.com/office/drawing/2014/main" id="{C1745FD0-455D-411D-A2DF-FD1C75C923CB}"/>
                </a:ext>
              </a:extLst>
            </p:cNvPr>
            <p:cNvSpPr>
              <a:spLocks/>
            </p:cNvSpPr>
            <p:nvPr/>
          </p:nvSpPr>
          <p:spPr bwMode="auto">
            <a:xfrm>
              <a:off x="957479"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63" name="Freeform 405">
              <a:extLst>
                <a:ext uri="{FF2B5EF4-FFF2-40B4-BE49-F238E27FC236}">
                  <a16:creationId xmlns:a16="http://schemas.microsoft.com/office/drawing/2014/main" id="{63720F32-8B89-4D67-B1C4-D727F55BE2A6}"/>
                </a:ext>
              </a:extLst>
            </p:cNvPr>
            <p:cNvSpPr>
              <a:spLocks/>
            </p:cNvSpPr>
            <p:nvPr/>
          </p:nvSpPr>
          <p:spPr bwMode="auto">
            <a:xfrm>
              <a:off x="409806"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64" name="Freeform 406">
              <a:extLst>
                <a:ext uri="{FF2B5EF4-FFF2-40B4-BE49-F238E27FC236}">
                  <a16:creationId xmlns:a16="http://schemas.microsoft.com/office/drawing/2014/main" id="{467ED7CC-B742-44A7-873C-BB650D3367F4}"/>
                </a:ext>
              </a:extLst>
            </p:cNvPr>
            <p:cNvSpPr>
              <a:spLocks/>
            </p:cNvSpPr>
            <p:nvPr/>
          </p:nvSpPr>
          <p:spPr bwMode="auto">
            <a:xfrm>
              <a:off x="738432"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65" name="Freeform 29">
              <a:extLst>
                <a:ext uri="{FF2B5EF4-FFF2-40B4-BE49-F238E27FC236}">
                  <a16:creationId xmlns:a16="http://schemas.microsoft.com/office/drawing/2014/main" id="{783111E6-E0F7-422E-B6AF-A849EA2F7C43}"/>
                </a:ext>
              </a:extLst>
            </p:cNvPr>
            <p:cNvSpPr>
              <a:spLocks/>
            </p:cNvSpPr>
            <p:nvPr/>
          </p:nvSpPr>
          <p:spPr bwMode="auto">
            <a:xfrm>
              <a:off x="128610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66" name="Freeform 31">
              <a:extLst>
                <a:ext uri="{FF2B5EF4-FFF2-40B4-BE49-F238E27FC236}">
                  <a16:creationId xmlns:a16="http://schemas.microsoft.com/office/drawing/2014/main" id="{90CFDFDC-52CB-400B-8EB9-6283B7C48209}"/>
                </a:ext>
              </a:extLst>
            </p:cNvPr>
            <p:cNvSpPr>
              <a:spLocks/>
            </p:cNvSpPr>
            <p:nvPr/>
          </p:nvSpPr>
          <p:spPr bwMode="auto">
            <a:xfrm>
              <a:off x="1064574"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67" name="Freeform 29">
              <a:extLst>
                <a:ext uri="{FF2B5EF4-FFF2-40B4-BE49-F238E27FC236}">
                  <a16:creationId xmlns:a16="http://schemas.microsoft.com/office/drawing/2014/main" id="{8CD146FA-E7C7-4224-9559-EDD4DCC58C9A}"/>
                </a:ext>
              </a:extLst>
            </p:cNvPr>
            <p:cNvSpPr>
              <a:spLocks/>
            </p:cNvSpPr>
            <p:nvPr/>
          </p:nvSpPr>
          <p:spPr bwMode="auto">
            <a:xfrm>
              <a:off x="161473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68" name="Freeform 30">
              <a:extLst>
                <a:ext uri="{FF2B5EF4-FFF2-40B4-BE49-F238E27FC236}">
                  <a16:creationId xmlns:a16="http://schemas.microsoft.com/office/drawing/2014/main" id="{2174C9C3-2746-4B71-8A52-BF8B8068FD38}"/>
                </a:ext>
              </a:extLst>
            </p:cNvPr>
            <p:cNvSpPr>
              <a:spLocks/>
            </p:cNvSpPr>
            <p:nvPr/>
          </p:nvSpPr>
          <p:spPr bwMode="auto">
            <a:xfrm>
              <a:off x="1940877"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69" name="Freeform 31">
              <a:extLst>
                <a:ext uri="{FF2B5EF4-FFF2-40B4-BE49-F238E27FC236}">
                  <a16:creationId xmlns:a16="http://schemas.microsoft.com/office/drawing/2014/main" id="{75E0E226-D2E8-43AD-98F2-86EF2ACA265C}"/>
                </a:ext>
              </a:extLst>
            </p:cNvPr>
            <p:cNvSpPr>
              <a:spLocks/>
            </p:cNvSpPr>
            <p:nvPr/>
          </p:nvSpPr>
          <p:spPr bwMode="auto">
            <a:xfrm>
              <a:off x="1393203"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70" name="Freeform 32">
              <a:extLst>
                <a:ext uri="{FF2B5EF4-FFF2-40B4-BE49-F238E27FC236}">
                  <a16:creationId xmlns:a16="http://schemas.microsoft.com/office/drawing/2014/main" id="{83948B78-814E-4831-9B16-0604E9CE3449}"/>
                </a:ext>
              </a:extLst>
            </p:cNvPr>
            <p:cNvSpPr>
              <a:spLocks/>
            </p:cNvSpPr>
            <p:nvPr/>
          </p:nvSpPr>
          <p:spPr bwMode="auto">
            <a:xfrm>
              <a:off x="172182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71" name="Freeform 29">
              <a:extLst>
                <a:ext uri="{FF2B5EF4-FFF2-40B4-BE49-F238E27FC236}">
                  <a16:creationId xmlns:a16="http://schemas.microsoft.com/office/drawing/2014/main" id="{51B32215-1903-4EA9-96FB-619750A9882E}"/>
                </a:ext>
              </a:extLst>
            </p:cNvPr>
            <p:cNvSpPr>
              <a:spLocks/>
            </p:cNvSpPr>
            <p:nvPr/>
          </p:nvSpPr>
          <p:spPr bwMode="auto">
            <a:xfrm>
              <a:off x="226950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72" name="Freeform 30">
              <a:extLst>
                <a:ext uri="{FF2B5EF4-FFF2-40B4-BE49-F238E27FC236}">
                  <a16:creationId xmlns:a16="http://schemas.microsoft.com/office/drawing/2014/main" id="{5BB32B74-3902-4897-9A5A-125FE9459E0C}"/>
                </a:ext>
              </a:extLst>
            </p:cNvPr>
            <p:cNvSpPr>
              <a:spLocks/>
            </p:cNvSpPr>
            <p:nvPr/>
          </p:nvSpPr>
          <p:spPr bwMode="auto">
            <a:xfrm>
              <a:off x="2595646"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73" name="Freeform 31">
              <a:extLst>
                <a:ext uri="{FF2B5EF4-FFF2-40B4-BE49-F238E27FC236}">
                  <a16:creationId xmlns:a16="http://schemas.microsoft.com/office/drawing/2014/main" id="{E113C86A-13B3-41D6-8F14-9B1D2D492032}"/>
                </a:ext>
              </a:extLst>
            </p:cNvPr>
            <p:cNvSpPr>
              <a:spLocks/>
            </p:cNvSpPr>
            <p:nvPr/>
          </p:nvSpPr>
          <p:spPr bwMode="auto">
            <a:xfrm>
              <a:off x="2047971"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74" name="Freeform 32">
              <a:extLst>
                <a:ext uri="{FF2B5EF4-FFF2-40B4-BE49-F238E27FC236}">
                  <a16:creationId xmlns:a16="http://schemas.microsoft.com/office/drawing/2014/main" id="{46595F4E-EC0D-4920-B9EF-822431702435}"/>
                </a:ext>
              </a:extLst>
            </p:cNvPr>
            <p:cNvSpPr>
              <a:spLocks/>
            </p:cNvSpPr>
            <p:nvPr/>
          </p:nvSpPr>
          <p:spPr bwMode="auto">
            <a:xfrm>
              <a:off x="2376599"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75" name="Freeform 29">
              <a:extLst>
                <a:ext uri="{FF2B5EF4-FFF2-40B4-BE49-F238E27FC236}">
                  <a16:creationId xmlns:a16="http://schemas.microsoft.com/office/drawing/2014/main" id="{3609A740-7A32-4857-905F-257EDB41689C}"/>
                </a:ext>
              </a:extLst>
            </p:cNvPr>
            <p:cNvSpPr>
              <a:spLocks/>
            </p:cNvSpPr>
            <p:nvPr/>
          </p:nvSpPr>
          <p:spPr bwMode="auto">
            <a:xfrm>
              <a:off x="2924274"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76" name="Freeform 30">
              <a:extLst>
                <a:ext uri="{FF2B5EF4-FFF2-40B4-BE49-F238E27FC236}">
                  <a16:creationId xmlns:a16="http://schemas.microsoft.com/office/drawing/2014/main" id="{A2D4536C-13C0-4568-977F-47B90CA3BB3D}"/>
                </a:ext>
              </a:extLst>
            </p:cNvPr>
            <p:cNvSpPr>
              <a:spLocks/>
            </p:cNvSpPr>
            <p:nvPr/>
          </p:nvSpPr>
          <p:spPr bwMode="auto">
            <a:xfrm>
              <a:off x="3250415"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77" name="Freeform 31">
              <a:extLst>
                <a:ext uri="{FF2B5EF4-FFF2-40B4-BE49-F238E27FC236}">
                  <a16:creationId xmlns:a16="http://schemas.microsoft.com/office/drawing/2014/main" id="{79C472D0-62B1-43DF-95FE-BDAC0C254114}"/>
                </a:ext>
              </a:extLst>
            </p:cNvPr>
            <p:cNvSpPr>
              <a:spLocks/>
            </p:cNvSpPr>
            <p:nvPr/>
          </p:nvSpPr>
          <p:spPr bwMode="auto">
            <a:xfrm>
              <a:off x="2702740"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78" name="Freeform 32">
              <a:extLst>
                <a:ext uri="{FF2B5EF4-FFF2-40B4-BE49-F238E27FC236}">
                  <a16:creationId xmlns:a16="http://schemas.microsoft.com/office/drawing/2014/main" id="{23CBCA76-32B2-4F01-B3DB-D143F21CC7AC}"/>
                </a:ext>
              </a:extLst>
            </p:cNvPr>
            <p:cNvSpPr>
              <a:spLocks/>
            </p:cNvSpPr>
            <p:nvPr/>
          </p:nvSpPr>
          <p:spPr bwMode="auto">
            <a:xfrm>
              <a:off x="3031368"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79" name="Freeform 29">
              <a:extLst>
                <a:ext uri="{FF2B5EF4-FFF2-40B4-BE49-F238E27FC236}">
                  <a16:creationId xmlns:a16="http://schemas.microsoft.com/office/drawing/2014/main" id="{0B372109-EBA7-4A0E-AD5E-0BEBE69B3419}"/>
                </a:ext>
              </a:extLst>
            </p:cNvPr>
            <p:cNvSpPr>
              <a:spLocks/>
            </p:cNvSpPr>
            <p:nvPr/>
          </p:nvSpPr>
          <p:spPr bwMode="auto">
            <a:xfrm>
              <a:off x="3579042"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80" name="Freeform 30">
              <a:extLst>
                <a:ext uri="{FF2B5EF4-FFF2-40B4-BE49-F238E27FC236}">
                  <a16:creationId xmlns:a16="http://schemas.microsoft.com/office/drawing/2014/main" id="{5D04DD70-90F6-4E74-BE74-AEA71B0C1065}"/>
                </a:ext>
              </a:extLst>
            </p:cNvPr>
            <p:cNvSpPr>
              <a:spLocks/>
            </p:cNvSpPr>
            <p:nvPr/>
          </p:nvSpPr>
          <p:spPr bwMode="auto">
            <a:xfrm>
              <a:off x="390518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81" name="Freeform 31">
              <a:extLst>
                <a:ext uri="{FF2B5EF4-FFF2-40B4-BE49-F238E27FC236}">
                  <a16:creationId xmlns:a16="http://schemas.microsoft.com/office/drawing/2014/main" id="{D8BE9966-EC0B-45DB-A058-5D1B67C94922}"/>
                </a:ext>
              </a:extLst>
            </p:cNvPr>
            <p:cNvSpPr>
              <a:spLocks/>
            </p:cNvSpPr>
            <p:nvPr/>
          </p:nvSpPr>
          <p:spPr bwMode="auto">
            <a:xfrm>
              <a:off x="335750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82" name="Freeform 32">
              <a:extLst>
                <a:ext uri="{FF2B5EF4-FFF2-40B4-BE49-F238E27FC236}">
                  <a16:creationId xmlns:a16="http://schemas.microsoft.com/office/drawing/2014/main" id="{7F4E4CDD-D68D-4602-9EB7-4C64438A5323}"/>
                </a:ext>
              </a:extLst>
            </p:cNvPr>
            <p:cNvSpPr>
              <a:spLocks/>
            </p:cNvSpPr>
            <p:nvPr/>
          </p:nvSpPr>
          <p:spPr bwMode="auto">
            <a:xfrm>
              <a:off x="3686137"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83" name="Freeform 425">
              <a:extLst>
                <a:ext uri="{FF2B5EF4-FFF2-40B4-BE49-F238E27FC236}">
                  <a16:creationId xmlns:a16="http://schemas.microsoft.com/office/drawing/2014/main" id="{26F919EB-B32A-4217-BDCB-E417FEEC33E5}"/>
                </a:ext>
              </a:extLst>
            </p:cNvPr>
            <p:cNvSpPr>
              <a:spLocks/>
            </p:cNvSpPr>
            <p:nvPr/>
          </p:nvSpPr>
          <p:spPr bwMode="auto">
            <a:xfrm>
              <a:off x="423381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84" name="Freeform 426">
              <a:extLst>
                <a:ext uri="{FF2B5EF4-FFF2-40B4-BE49-F238E27FC236}">
                  <a16:creationId xmlns:a16="http://schemas.microsoft.com/office/drawing/2014/main" id="{7BCBBF09-063A-42BB-89C3-1D036AADBE2A}"/>
                </a:ext>
              </a:extLst>
            </p:cNvPr>
            <p:cNvSpPr>
              <a:spLocks/>
            </p:cNvSpPr>
            <p:nvPr/>
          </p:nvSpPr>
          <p:spPr bwMode="auto">
            <a:xfrm>
              <a:off x="4559953"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85" name="Freeform 427">
              <a:extLst>
                <a:ext uri="{FF2B5EF4-FFF2-40B4-BE49-F238E27FC236}">
                  <a16:creationId xmlns:a16="http://schemas.microsoft.com/office/drawing/2014/main" id="{D5B21899-49BE-40DD-9994-4342A92F9CAD}"/>
                </a:ext>
              </a:extLst>
            </p:cNvPr>
            <p:cNvSpPr>
              <a:spLocks/>
            </p:cNvSpPr>
            <p:nvPr/>
          </p:nvSpPr>
          <p:spPr bwMode="auto">
            <a:xfrm>
              <a:off x="4012279"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86" name="Freeform 428">
              <a:extLst>
                <a:ext uri="{FF2B5EF4-FFF2-40B4-BE49-F238E27FC236}">
                  <a16:creationId xmlns:a16="http://schemas.microsoft.com/office/drawing/2014/main" id="{C29A755D-D1E5-428E-9DB2-4A3D05952C9A}"/>
                </a:ext>
              </a:extLst>
            </p:cNvPr>
            <p:cNvSpPr>
              <a:spLocks/>
            </p:cNvSpPr>
            <p:nvPr/>
          </p:nvSpPr>
          <p:spPr bwMode="auto">
            <a:xfrm>
              <a:off x="4340906" y="196169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87" name="Freeform 29">
              <a:extLst>
                <a:ext uri="{FF2B5EF4-FFF2-40B4-BE49-F238E27FC236}">
                  <a16:creationId xmlns:a16="http://schemas.microsoft.com/office/drawing/2014/main" id="{B68678C1-2426-4B80-877E-B7DB6EDFE6D1}"/>
                </a:ext>
              </a:extLst>
            </p:cNvPr>
            <p:cNvSpPr>
              <a:spLocks/>
            </p:cNvSpPr>
            <p:nvPr/>
          </p:nvSpPr>
          <p:spPr bwMode="auto">
            <a:xfrm>
              <a:off x="4888581" y="19654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88" name="Freeform 31">
              <a:extLst>
                <a:ext uri="{FF2B5EF4-FFF2-40B4-BE49-F238E27FC236}">
                  <a16:creationId xmlns:a16="http://schemas.microsoft.com/office/drawing/2014/main" id="{2E9ECE0B-8B8D-42B5-B7EB-3B49B57B4BD0}"/>
                </a:ext>
              </a:extLst>
            </p:cNvPr>
            <p:cNvSpPr>
              <a:spLocks/>
            </p:cNvSpPr>
            <p:nvPr/>
          </p:nvSpPr>
          <p:spPr bwMode="auto">
            <a:xfrm>
              <a:off x="4667048" y="196169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10" name="Group 1809">
            <a:extLst>
              <a:ext uri="{FF2B5EF4-FFF2-40B4-BE49-F238E27FC236}">
                <a16:creationId xmlns:a16="http://schemas.microsoft.com/office/drawing/2014/main" id="{6B1C29B7-1E4C-42E9-BFF5-AFA071F0966B}"/>
              </a:ext>
            </a:extLst>
          </p:cNvPr>
          <p:cNvGrpSpPr/>
          <p:nvPr userDrawn="1"/>
        </p:nvGrpSpPr>
        <p:grpSpPr>
          <a:xfrm>
            <a:off x="83664" y="2344109"/>
            <a:ext cx="12009863" cy="176637"/>
            <a:chOff x="83664" y="2252007"/>
            <a:chExt cx="12009863" cy="176637"/>
          </a:xfrm>
        </p:grpSpPr>
        <p:sp>
          <p:nvSpPr>
            <p:cNvPr id="407" name="Freeform 29">
              <a:extLst>
                <a:ext uri="{FF2B5EF4-FFF2-40B4-BE49-F238E27FC236}">
                  <a16:creationId xmlns:a16="http://schemas.microsoft.com/office/drawing/2014/main" id="{30334EE7-DCA7-4D60-B28C-8481DA7BC5D8}"/>
                </a:ext>
              </a:extLst>
            </p:cNvPr>
            <p:cNvSpPr>
              <a:spLocks/>
            </p:cNvSpPr>
            <p:nvPr/>
          </p:nvSpPr>
          <p:spPr bwMode="auto">
            <a:xfrm flipH="1">
              <a:off x="1187199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08" name="Freeform 30">
              <a:extLst>
                <a:ext uri="{FF2B5EF4-FFF2-40B4-BE49-F238E27FC236}">
                  <a16:creationId xmlns:a16="http://schemas.microsoft.com/office/drawing/2014/main" id="{6A60ACAA-F66E-49DE-8A9C-F4642E7E672B}"/>
                </a:ext>
              </a:extLst>
            </p:cNvPr>
            <p:cNvSpPr>
              <a:spLocks/>
            </p:cNvSpPr>
            <p:nvPr/>
          </p:nvSpPr>
          <p:spPr bwMode="auto">
            <a:xfrm flipH="1">
              <a:off x="1154585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09" name="Freeform 31">
              <a:extLst>
                <a:ext uri="{FF2B5EF4-FFF2-40B4-BE49-F238E27FC236}">
                  <a16:creationId xmlns:a16="http://schemas.microsoft.com/office/drawing/2014/main" id="{12DD950A-B306-416B-92C1-5BF4522454A1}"/>
                </a:ext>
              </a:extLst>
            </p:cNvPr>
            <p:cNvSpPr>
              <a:spLocks/>
            </p:cNvSpPr>
            <p:nvPr/>
          </p:nvSpPr>
          <p:spPr bwMode="auto">
            <a:xfrm flipH="1">
              <a:off x="1197908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10" name="Freeform 32">
              <a:extLst>
                <a:ext uri="{FF2B5EF4-FFF2-40B4-BE49-F238E27FC236}">
                  <a16:creationId xmlns:a16="http://schemas.microsoft.com/office/drawing/2014/main" id="{3C1D0DDA-F080-4134-A0D1-1694C1CB51D4}"/>
                </a:ext>
              </a:extLst>
            </p:cNvPr>
            <p:cNvSpPr>
              <a:spLocks/>
            </p:cNvSpPr>
            <p:nvPr/>
          </p:nvSpPr>
          <p:spPr bwMode="auto">
            <a:xfrm flipH="1">
              <a:off x="1165294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11" name="Freeform 29">
              <a:extLst>
                <a:ext uri="{FF2B5EF4-FFF2-40B4-BE49-F238E27FC236}">
                  <a16:creationId xmlns:a16="http://schemas.microsoft.com/office/drawing/2014/main" id="{E65E316F-C983-4FB6-89C7-382A5840C022}"/>
                </a:ext>
              </a:extLst>
            </p:cNvPr>
            <p:cNvSpPr>
              <a:spLocks/>
            </p:cNvSpPr>
            <p:nvPr/>
          </p:nvSpPr>
          <p:spPr bwMode="auto">
            <a:xfrm flipH="1">
              <a:off x="1121722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12" name="Freeform 30">
              <a:extLst>
                <a:ext uri="{FF2B5EF4-FFF2-40B4-BE49-F238E27FC236}">
                  <a16:creationId xmlns:a16="http://schemas.microsoft.com/office/drawing/2014/main" id="{5260D3E2-7E08-4EA8-90C4-4B246107DCC3}"/>
                </a:ext>
              </a:extLst>
            </p:cNvPr>
            <p:cNvSpPr>
              <a:spLocks/>
            </p:cNvSpPr>
            <p:nvPr/>
          </p:nvSpPr>
          <p:spPr bwMode="auto">
            <a:xfrm flipH="1">
              <a:off x="1089108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13" name="Freeform 31">
              <a:extLst>
                <a:ext uri="{FF2B5EF4-FFF2-40B4-BE49-F238E27FC236}">
                  <a16:creationId xmlns:a16="http://schemas.microsoft.com/office/drawing/2014/main" id="{59BC0DF5-D0B0-4696-ACB0-41E6139ABF66}"/>
                </a:ext>
              </a:extLst>
            </p:cNvPr>
            <p:cNvSpPr>
              <a:spLocks/>
            </p:cNvSpPr>
            <p:nvPr/>
          </p:nvSpPr>
          <p:spPr bwMode="auto">
            <a:xfrm flipH="1">
              <a:off x="1132431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14" name="Freeform 32">
              <a:extLst>
                <a:ext uri="{FF2B5EF4-FFF2-40B4-BE49-F238E27FC236}">
                  <a16:creationId xmlns:a16="http://schemas.microsoft.com/office/drawing/2014/main" id="{9A7FD932-2299-4707-A101-DD80FE3C992A}"/>
                </a:ext>
              </a:extLst>
            </p:cNvPr>
            <p:cNvSpPr>
              <a:spLocks/>
            </p:cNvSpPr>
            <p:nvPr/>
          </p:nvSpPr>
          <p:spPr bwMode="auto">
            <a:xfrm flipH="1">
              <a:off x="10998178"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15" name="Freeform 29">
              <a:extLst>
                <a:ext uri="{FF2B5EF4-FFF2-40B4-BE49-F238E27FC236}">
                  <a16:creationId xmlns:a16="http://schemas.microsoft.com/office/drawing/2014/main" id="{FE9F9FA4-42D4-4350-BC60-DA5E52668E4E}"/>
                </a:ext>
              </a:extLst>
            </p:cNvPr>
            <p:cNvSpPr>
              <a:spLocks/>
            </p:cNvSpPr>
            <p:nvPr/>
          </p:nvSpPr>
          <p:spPr bwMode="auto">
            <a:xfrm flipH="1">
              <a:off x="1056245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16" name="Freeform 30">
              <a:extLst>
                <a:ext uri="{FF2B5EF4-FFF2-40B4-BE49-F238E27FC236}">
                  <a16:creationId xmlns:a16="http://schemas.microsoft.com/office/drawing/2014/main" id="{811FE3E0-620A-430A-8EBE-EBFC93957B07}"/>
                </a:ext>
              </a:extLst>
            </p:cNvPr>
            <p:cNvSpPr>
              <a:spLocks/>
            </p:cNvSpPr>
            <p:nvPr/>
          </p:nvSpPr>
          <p:spPr bwMode="auto">
            <a:xfrm flipH="1">
              <a:off x="1023631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17" name="Freeform 31">
              <a:extLst>
                <a:ext uri="{FF2B5EF4-FFF2-40B4-BE49-F238E27FC236}">
                  <a16:creationId xmlns:a16="http://schemas.microsoft.com/office/drawing/2014/main" id="{C32C85E2-DC7D-4483-842D-244D9C32F760}"/>
                </a:ext>
              </a:extLst>
            </p:cNvPr>
            <p:cNvSpPr>
              <a:spLocks/>
            </p:cNvSpPr>
            <p:nvPr/>
          </p:nvSpPr>
          <p:spPr bwMode="auto">
            <a:xfrm flipH="1">
              <a:off x="10669550"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18" name="Freeform 32">
              <a:extLst>
                <a:ext uri="{FF2B5EF4-FFF2-40B4-BE49-F238E27FC236}">
                  <a16:creationId xmlns:a16="http://schemas.microsoft.com/office/drawing/2014/main" id="{F27C982D-C977-48C0-91D0-7F54E46E7764}"/>
                </a:ext>
              </a:extLst>
            </p:cNvPr>
            <p:cNvSpPr>
              <a:spLocks/>
            </p:cNvSpPr>
            <p:nvPr/>
          </p:nvSpPr>
          <p:spPr bwMode="auto">
            <a:xfrm flipH="1">
              <a:off x="10343410"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19" name="Freeform 29">
              <a:extLst>
                <a:ext uri="{FF2B5EF4-FFF2-40B4-BE49-F238E27FC236}">
                  <a16:creationId xmlns:a16="http://schemas.microsoft.com/office/drawing/2014/main" id="{E5756FA2-BA3C-4241-BB1E-E977E6D6A62C}"/>
                </a:ext>
              </a:extLst>
            </p:cNvPr>
            <p:cNvSpPr>
              <a:spLocks/>
            </p:cNvSpPr>
            <p:nvPr/>
          </p:nvSpPr>
          <p:spPr bwMode="auto">
            <a:xfrm flipH="1">
              <a:off x="990768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20" name="Freeform 30">
              <a:extLst>
                <a:ext uri="{FF2B5EF4-FFF2-40B4-BE49-F238E27FC236}">
                  <a16:creationId xmlns:a16="http://schemas.microsoft.com/office/drawing/2014/main" id="{D96DF0F1-FDCD-4CFC-8B01-67CAF1249040}"/>
                </a:ext>
              </a:extLst>
            </p:cNvPr>
            <p:cNvSpPr>
              <a:spLocks/>
            </p:cNvSpPr>
            <p:nvPr/>
          </p:nvSpPr>
          <p:spPr bwMode="auto">
            <a:xfrm flipH="1">
              <a:off x="9581546"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21" name="Freeform 31">
              <a:extLst>
                <a:ext uri="{FF2B5EF4-FFF2-40B4-BE49-F238E27FC236}">
                  <a16:creationId xmlns:a16="http://schemas.microsoft.com/office/drawing/2014/main" id="{E8861389-832B-4D82-951A-67AD1E4112DD}"/>
                </a:ext>
              </a:extLst>
            </p:cNvPr>
            <p:cNvSpPr>
              <a:spLocks/>
            </p:cNvSpPr>
            <p:nvPr/>
          </p:nvSpPr>
          <p:spPr bwMode="auto">
            <a:xfrm flipH="1">
              <a:off x="1001478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22" name="Freeform 32">
              <a:extLst>
                <a:ext uri="{FF2B5EF4-FFF2-40B4-BE49-F238E27FC236}">
                  <a16:creationId xmlns:a16="http://schemas.microsoft.com/office/drawing/2014/main" id="{3513E007-9819-4501-856E-42C4E17E5708}"/>
                </a:ext>
              </a:extLst>
            </p:cNvPr>
            <p:cNvSpPr>
              <a:spLocks/>
            </p:cNvSpPr>
            <p:nvPr/>
          </p:nvSpPr>
          <p:spPr bwMode="auto">
            <a:xfrm flipH="1">
              <a:off x="9688641"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23" name="Freeform 565">
              <a:extLst>
                <a:ext uri="{FF2B5EF4-FFF2-40B4-BE49-F238E27FC236}">
                  <a16:creationId xmlns:a16="http://schemas.microsoft.com/office/drawing/2014/main" id="{7D37D513-F032-4B60-9DB1-75C9CA301F03}"/>
                </a:ext>
              </a:extLst>
            </p:cNvPr>
            <p:cNvSpPr>
              <a:spLocks/>
            </p:cNvSpPr>
            <p:nvPr/>
          </p:nvSpPr>
          <p:spPr bwMode="auto">
            <a:xfrm flipH="1">
              <a:off x="925291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24" name="Freeform 566">
              <a:extLst>
                <a:ext uri="{FF2B5EF4-FFF2-40B4-BE49-F238E27FC236}">
                  <a16:creationId xmlns:a16="http://schemas.microsoft.com/office/drawing/2014/main" id="{CFD414C9-0F46-40C2-B953-8E3E2A1388A1}"/>
                </a:ext>
              </a:extLst>
            </p:cNvPr>
            <p:cNvSpPr>
              <a:spLocks/>
            </p:cNvSpPr>
            <p:nvPr/>
          </p:nvSpPr>
          <p:spPr bwMode="auto">
            <a:xfrm flipH="1">
              <a:off x="892677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25" name="Freeform 567">
              <a:extLst>
                <a:ext uri="{FF2B5EF4-FFF2-40B4-BE49-F238E27FC236}">
                  <a16:creationId xmlns:a16="http://schemas.microsoft.com/office/drawing/2014/main" id="{38D52FCD-C432-4288-BC92-5F6643708E19}"/>
                </a:ext>
              </a:extLst>
            </p:cNvPr>
            <p:cNvSpPr>
              <a:spLocks/>
            </p:cNvSpPr>
            <p:nvPr/>
          </p:nvSpPr>
          <p:spPr bwMode="auto">
            <a:xfrm flipH="1">
              <a:off x="9360012"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26" name="Freeform 568">
              <a:extLst>
                <a:ext uri="{FF2B5EF4-FFF2-40B4-BE49-F238E27FC236}">
                  <a16:creationId xmlns:a16="http://schemas.microsoft.com/office/drawing/2014/main" id="{79759CE5-9DDE-4350-A9B6-D1C1D81CFE6B}"/>
                </a:ext>
              </a:extLst>
            </p:cNvPr>
            <p:cNvSpPr>
              <a:spLocks/>
            </p:cNvSpPr>
            <p:nvPr/>
          </p:nvSpPr>
          <p:spPr bwMode="auto">
            <a:xfrm flipH="1">
              <a:off x="9033872"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27" name="Freeform 29">
              <a:extLst>
                <a:ext uri="{FF2B5EF4-FFF2-40B4-BE49-F238E27FC236}">
                  <a16:creationId xmlns:a16="http://schemas.microsoft.com/office/drawing/2014/main" id="{C400C638-EF37-4263-8DBD-7A93CE5FBB77}"/>
                </a:ext>
              </a:extLst>
            </p:cNvPr>
            <p:cNvSpPr>
              <a:spLocks/>
            </p:cNvSpPr>
            <p:nvPr/>
          </p:nvSpPr>
          <p:spPr bwMode="auto">
            <a:xfrm flipH="1">
              <a:off x="85981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28" name="Freeform 31">
              <a:extLst>
                <a:ext uri="{FF2B5EF4-FFF2-40B4-BE49-F238E27FC236}">
                  <a16:creationId xmlns:a16="http://schemas.microsoft.com/office/drawing/2014/main" id="{D609565C-29D3-4ACB-832E-A7773BC5238C}"/>
                </a:ext>
              </a:extLst>
            </p:cNvPr>
            <p:cNvSpPr>
              <a:spLocks/>
            </p:cNvSpPr>
            <p:nvPr/>
          </p:nvSpPr>
          <p:spPr bwMode="auto">
            <a:xfrm flipH="1">
              <a:off x="8705243"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29" name="Freeform 29">
              <a:extLst>
                <a:ext uri="{FF2B5EF4-FFF2-40B4-BE49-F238E27FC236}">
                  <a16:creationId xmlns:a16="http://schemas.microsoft.com/office/drawing/2014/main" id="{69DFA549-08C0-4D50-B468-0C165355FE87}"/>
                </a:ext>
              </a:extLst>
            </p:cNvPr>
            <p:cNvSpPr>
              <a:spLocks/>
            </p:cNvSpPr>
            <p:nvPr/>
          </p:nvSpPr>
          <p:spPr bwMode="auto">
            <a:xfrm flipH="1">
              <a:off x="826952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30" name="Freeform 30">
              <a:extLst>
                <a:ext uri="{FF2B5EF4-FFF2-40B4-BE49-F238E27FC236}">
                  <a16:creationId xmlns:a16="http://schemas.microsoft.com/office/drawing/2014/main" id="{40C600C1-0579-4448-A24F-80681719E90B}"/>
                </a:ext>
              </a:extLst>
            </p:cNvPr>
            <p:cNvSpPr>
              <a:spLocks/>
            </p:cNvSpPr>
            <p:nvPr/>
          </p:nvSpPr>
          <p:spPr bwMode="auto">
            <a:xfrm flipH="1">
              <a:off x="794337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31" name="Freeform 31">
              <a:extLst>
                <a:ext uri="{FF2B5EF4-FFF2-40B4-BE49-F238E27FC236}">
                  <a16:creationId xmlns:a16="http://schemas.microsoft.com/office/drawing/2014/main" id="{C73ABC56-87CF-4709-9458-BBA629B1124A}"/>
                </a:ext>
              </a:extLst>
            </p:cNvPr>
            <p:cNvSpPr>
              <a:spLocks/>
            </p:cNvSpPr>
            <p:nvPr/>
          </p:nvSpPr>
          <p:spPr bwMode="auto">
            <a:xfrm flipH="1">
              <a:off x="8376614"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32" name="Freeform 32">
              <a:extLst>
                <a:ext uri="{FF2B5EF4-FFF2-40B4-BE49-F238E27FC236}">
                  <a16:creationId xmlns:a16="http://schemas.microsoft.com/office/drawing/2014/main" id="{4B63C02D-BE29-4577-8C2B-1E1C6C4D72A7}"/>
                </a:ext>
              </a:extLst>
            </p:cNvPr>
            <p:cNvSpPr>
              <a:spLocks/>
            </p:cNvSpPr>
            <p:nvPr/>
          </p:nvSpPr>
          <p:spPr bwMode="auto">
            <a:xfrm flipH="1">
              <a:off x="8050474"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33" name="Freeform 29">
              <a:extLst>
                <a:ext uri="{FF2B5EF4-FFF2-40B4-BE49-F238E27FC236}">
                  <a16:creationId xmlns:a16="http://schemas.microsoft.com/office/drawing/2014/main" id="{75D2C754-7240-45B0-9373-48800CB5B09A}"/>
                </a:ext>
              </a:extLst>
            </p:cNvPr>
            <p:cNvSpPr>
              <a:spLocks/>
            </p:cNvSpPr>
            <p:nvPr/>
          </p:nvSpPr>
          <p:spPr bwMode="auto">
            <a:xfrm flipH="1">
              <a:off x="7614751"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34" name="Freeform 30">
              <a:extLst>
                <a:ext uri="{FF2B5EF4-FFF2-40B4-BE49-F238E27FC236}">
                  <a16:creationId xmlns:a16="http://schemas.microsoft.com/office/drawing/2014/main" id="{EBB3EEC1-6A5E-40A7-9238-B7643D781DFE}"/>
                </a:ext>
              </a:extLst>
            </p:cNvPr>
            <p:cNvSpPr>
              <a:spLocks/>
            </p:cNvSpPr>
            <p:nvPr/>
          </p:nvSpPr>
          <p:spPr bwMode="auto">
            <a:xfrm flipH="1">
              <a:off x="72886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35" name="Freeform 31">
              <a:extLst>
                <a:ext uri="{FF2B5EF4-FFF2-40B4-BE49-F238E27FC236}">
                  <a16:creationId xmlns:a16="http://schemas.microsoft.com/office/drawing/2014/main" id="{CB19B347-1146-4EC7-94DC-540DF73F1B57}"/>
                </a:ext>
              </a:extLst>
            </p:cNvPr>
            <p:cNvSpPr>
              <a:spLocks/>
            </p:cNvSpPr>
            <p:nvPr/>
          </p:nvSpPr>
          <p:spPr bwMode="auto">
            <a:xfrm flipH="1">
              <a:off x="7721846"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36" name="Freeform 32">
              <a:extLst>
                <a:ext uri="{FF2B5EF4-FFF2-40B4-BE49-F238E27FC236}">
                  <a16:creationId xmlns:a16="http://schemas.microsoft.com/office/drawing/2014/main" id="{AB132B5E-B5E6-4128-A9BF-BE52102616DA}"/>
                </a:ext>
              </a:extLst>
            </p:cNvPr>
            <p:cNvSpPr>
              <a:spLocks/>
            </p:cNvSpPr>
            <p:nvPr/>
          </p:nvSpPr>
          <p:spPr bwMode="auto">
            <a:xfrm flipH="1">
              <a:off x="7395705"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37" name="Freeform 29">
              <a:extLst>
                <a:ext uri="{FF2B5EF4-FFF2-40B4-BE49-F238E27FC236}">
                  <a16:creationId xmlns:a16="http://schemas.microsoft.com/office/drawing/2014/main" id="{9C6A4B57-10C1-48E5-B3C8-811592576820}"/>
                </a:ext>
              </a:extLst>
            </p:cNvPr>
            <p:cNvSpPr>
              <a:spLocks/>
            </p:cNvSpPr>
            <p:nvPr/>
          </p:nvSpPr>
          <p:spPr bwMode="auto">
            <a:xfrm flipH="1">
              <a:off x="695998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38" name="Freeform 30">
              <a:extLst>
                <a:ext uri="{FF2B5EF4-FFF2-40B4-BE49-F238E27FC236}">
                  <a16:creationId xmlns:a16="http://schemas.microsoft.com/office/drawing/2014/main" id="{90245AB8-D8C8-4C8F-8D9D-8450BBC52979}"/>
                </a:ext>
              </a:extLst>
            </p:cNvPr>
            <p:cNvSpPr>
              <a:spLocks/>
            </p:cNvSpPr>
            <p:nvPr/>
          </p:nvSpPr>
          <p:spPr bwMode="auto">
            <a:xfrm flipH="1">
              <a:off x="663384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39" name="Freeform 31">
              <a:extLst>
                <a:ext uri="{FF2B5EF4-FFF2-40B4-BE49-F238E27FC236}">
                  <a16:creationId xmlns:a16="http://schemas.microsoft.com/office/drawing/2014/main" id="{1F778E81-D780-4588-82A4-116A76B28577}"/>
                </a:ext>
              </a:extLst>
            </p:cNvPr>
            <p:cNvSpPr>
              <a:spLocks/>
            </p:cNvSpPr>
            <p:nvPr/>
          </p:nvSpPr>
          <p:spPr bwMode="auto">
            <a:xfrm flipH="1">
              <a:off x="7067077"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40" name="Freeform 32">
              <a:extLst>
                <a:ext uri="{FF2B5EF4-FFF2-40B4-BE49-F238E27FC236}">
                  <a16:creationId xmlns:a16="http://schemas.microsoft.com/office/drawing/2014/main" id="{DF3ADE49-1E81-470A-9CE0-DD30FFCF6F6F}"/>
                </a:ext>
              </a:extLst>
            </p:cNvPr>
            <p:cNvSpPr>
              <a:spLocks/>
            </p:cNvSpPr>
            <p:nvPr/>
          </p:nvSpPr>
          <p:spPr bwMode="auto">
            <a:xfrm flipH="1">
              <a:off x="6740936"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41" name="Freeform 29">
              <a:extLst>
                <a:ext uri="{FF2B5EF4-FFF2-40B4-BE49-F238E27FC236}">
                  <a16:creationId xmlns:a16="http://schemas.microsoft.com/office/drawing/2014/main" id="{F6F9D2CC-0104-403D-9ABE-8FAC4C01FED8}"/>
                </a:ext>
              </a:extLst>
            </p:cNvPr>
            <p:cNvSpPr>
              <a:spLocks/>
            </p:cNvSpPr>
            <p:nvPr/>
          </p:nvSpPr>
          <p:spPr bwMode="auto">
            <a:xfrm flipH="1">
              <a:off x="630521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42" name="Freeform 30">
              <a:extLst>
                <a:ext uri="{FF2B5EF4-FFF2-40B4-BE49-F238E27FC236}">
                  <a16:creationId xmlns:a16="http://schemas.microsoft.com/office/drawing/2014/main" id="{979D1D8B-D906-480E-A68A-2F36085C53FD}"/>
                </a:ext>
              </a:extLst>
            </p:cNvPr>
            <p:cNvSpPr>
              <a:spLocks/>
            </p:cNvSpPr>
            <p:nvPr/>
          </p:nvSpPr>
          <p:spPr bwMode="auto">
            <a:xfrm flipH="1">
              <a:off x="59790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43" name="Freeform 31">
              <a:extLst>
                <a:ext uri="{FF2B5EF4-FFF2-40B4-BE49-F238E27FC236}">
                  <a16:creationId xmlns:a16="http://schemas.microsoft.com/office/drawing/2014/main" id="{C33B33A1-D0AF-4F66-9071-F0964ECB5237}"/>
                </a:ext>
              </a:extLst>
            </p:cNvPr>
            <p:cNvSpPr>
              <a:spLocks/>
            </p:cNvSpPr>
            <p:nvPr/>
          </p:nvSpPr>
          <p:spPr bwMode="auto">
            <a:xfrm flipH="1">
              <a:off x="6412308"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44" name="Freeform 32">
              <a:extLst>
                <a:ext uri="{FF2B5EF4-FFF2-40B4-BE49-F238E27FC236}">
                  <a16:creationId xmlns:a16="http://schemas.microsoft.com/office/drawing/2014/main" id="{F5955873-F5FA-4EBC-8E60-75B926B621D1}"/>
                </a:ext>
              </a:extLst>
            </p:cNvPr>
            <p:cNvSpPr>
              <a:spLocks/>
            </p:cNvSpPr>
            <p:nvPr/>
          </p:nvSpPr>
          <p:spPr bwMode="auto">
            <a:xfrm flipH="1">
              <a:off x="6086167"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45" name="Freeform 587">
              <a:extLst>
                <a:ext uri="{FF2B5EF4-FFF2-40B4-BE49-F238E27FC236}">
                  <a16:creationId xmlns:a16="http://schemas.microsoft.com/office/drawing/2014/main" id="{C4F39140-419D-4139-A000-7BCC360E69BF}"/>
                </a:ext>
              </a:extLst>
            </p:cNvPr>
            <p:cNvSpPr>
              <a:spLocks/>
            </p:cNvSpPr>
            <p:nvPr/>
          </p:nvSpPr>
          <p:spPr bwMode="auto">
            <a:xfrm flipH="1">
              <a:off x="565044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46" name="Freeform 588">
              <a:extLst>
                <a:ext uri="{FF2B5EF4-FFF2-40B4-BE49-F238E27FC236}">
                  <a16:creationId xmlns:a16="http://schemas.microsoft.com/office/drawing/2014/main" id="{15CBCD50-9FBC-4B05-BE35-A026686F16AB}"/>
                </a:ext>
              </a:extLst>
            </p:cNvPr>
            <p:cNvSpPr>
              <a:spLocks/>
            </p:cNvSpPr>
            <p:nvPr/>
          </p:nvSpPr>
          <p:spPr bwMode="auto">
            <a:xfrm flipH="1">
              <a:off x="53243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47" name="Freeform 589">
              <a:extLst>
                <a:ext uri="{FF2B5EF4-FFF2-40B4-BE49-F238E27FC236}">
                  <a16:creationId xmlns:a16="http://schemas.microsoft.com/office/drawing/2014/main" id="{B6AEF22C-40E9-434E-9AD0-5AEC85543C57}"/>
                </a:ext>
              </a:extLst>
            </p:cNvPr>
            <p:cNvSpPr>
              <a:spLocks/>
            </p:cNvSpPr>
            <p:nvPr/>
          </p:nvSpPr>
          <p:spPr bwMode="auto">
            <a:xfrm flipH="1">
              <a:off x="575753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48" name="Freeform 590">
              <a:extLst>
                <a:ext uri="{FF2B5EF4-FFF2-40B4-BE49-F238E27FC236}">
                  <a16:creationId xmlns:a16="http://schemas.microsoft.com/office/drawing/2014/main" id="{0F205094-1E27-460C-BB2C-F9DBD6884300}"/>
                </a:ext>
              </a:extLst>
            </p:cNvPr>
            <p:cNvSpPr>
              <a:spLocks/>
            </p:cNvSpPr>
            <p:nvPr/>
          </p:nvSpPr>
          <p:spPr bwMode="auto">
            <a:xfrm flipH="1">
              <a:off x="5431399" y="225200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49" name="Freeform 29">
              <a:extLst>
                <a:ext uri="{FF2B5EF4-FFF2-40B4-BE49-F238E27FC236}">
                  <a16:creationId xmlns:a16="http://schemas.microsoft.com/office/drawing/2014/main" id="{97D0200D-3F06-45C8-AFC2-42F18A240EC4}"/>
                </a:ext>
              </a:extLst>
            </p:cNvPr>
            <p:cNvSpPr>
              <a:spLocks/>
            </p:cNvSpPr>
            <p:nvPr/>
          </p:nvSpPr>
          <p:spPr bwMode="auto">
            <a:xfrm flipH="1">
              <a:off x="49956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50" name="Freeform 31">
              <a:extLst>
                <a:ext uri="{FF2B5EF4-FFF2-40B4-BE49-F238E27FC236}">
                  <a16:creationId xmlns:a16="http://schemas.microsoft.com/office/drawing/2014/main" id="{DB4992C4-AB4F-4EE6-A461-6FDCB6A0DB03}"/>
                </a:ext>
              </a:extLst>
            </p:cNvPr>
            <p:cNvSpPr>
              <a:spLocks/>
            </p:cNvSpPr>
            <p:nvPr/>
          </p:nvSpPr>
          <p:spPr bwMode="auto">
            <a:xfrm flipH="1">
              <a:off x="5102769" y="225200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89" name="Freeform 29">
              <a:extLst>
                <a:ext uri="{FF2B5EF4-FFF2-40B4-BE49-F238E27FC236}">
                  <a16:creationId xmlns:a16="http://schemas.microsoft.com/office/drawing/2014/main" id="{94ECFFDB-6147-4CAF-B17A-A86057CDED5D}"/>
                </a:ext>
              </a:extLst>
            </p:cNvPr>
            <p:cNvSpPr>
              <a:spLocks/>
            </p:cNvSpPr>
            <p:nvPr/>
          </p:nvSpPr>
          <p:spPr bwMode="auto">
            <a:xfrm flipH="1">
              <a:off x="466704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90" name="Freeform 30">
              <a:extLst>
                <a:ext uri="{FF2B5EF4-FFF2-40B4-BE49-F238E27FC236}">
                  <a16:creationId xmlns:a16="http://schemas.microsoft.com/office/drawing/2014/main" id="{C9EA763E-17FA-4882-B97C-B030430622AF}"/>
                </a:ext>
              </a:extLst>
            </p:cNvPr>
            <p:cNvSpPr>
              <a:spLocks/>
            </p:cNvSpPr>
            <p:nvPr/>
          </p:nvSpPr>
          <p:spPr bwMode="auto">
            <a:xfrm flipH="1">
              <a:off x="4340907"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91" name="Freeform 31">
              <a:extLst>
                <a:ext uri="{FF2B5EF4-FFF2-40B4-BE49-F238E27FC236}">
                  <a16:creationId xmlns:a16="http://schemas.microsoft.com/office/drawing/2014/main" id="{058B2F3F-4B1E-4A7B-87C7-18F9FB1FE538}"/>
                </a:ext>
              </a:extLst>
            </p:cNvPr>
            <p:cNvSpPr>
              <a:spLocks/>
            </p:cNvSpPr>
            <p:nvPr/>
          </p:nvSpPr>
          <p:spPr bwMode="auto">
            <a:xfrm flipH="1">
              <a:off x="4774142"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92" name="Freeform 32">
              <a:extLst>
                <a:ext uri="{FF2B5EF4-FFF2-40B4-BE49-F238E27FC236}">
                  <a16:creationId xmlns:a16="http://schemas.microsoft.com/office/drawing/2014/main" id="{8691A76A-85E2-4A5F-BC18-3E4285958F6A}"/>
                </a:ext>
              </a:extLst>
            </p:cNvPr>
            <p:cNvSpPr>
              <a:spLocks/>
            </p:cNvSpPr>
            <p:nvPr/>
          </p:nvSpPr>
          <p:spPr bwMode="auto">
            <a:xfrm flipH="1">
              <a:off x="444800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93" name="Freeform 29">
              <a:extLst>
                <a:ext uri="{FF2B5EF4-FFF2-40B4-BE49-F238E27FC236}">
                  <a16:creationId xmlns:a16="http://schemas.microsoft.com/office/drawing/2014/main" id="{CB523568-76FF-4073-99A2-D78D676CA835}"/>
                </a:ext>
              </a:extLst>
            </p:cNvPr>
            <p:cNvSpPr>
              <a:spLocks/>
            </p:cNvSpPr>
            <p:nvPr/>
          </p:nvSpPr>
          <p:spPr bwMode="auto">
            <a:xfrm flipH="1">
              <a:off x="401227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94" name="Freeform 30">
              <a:extLst>
                <a:ext uri="{FF2B5EF4-FFF2-40B4-BE49-F238E27FC236}">
                  <a16:creationId xmlns:a16="http://schemas.microsoft.com/office/drawing/2014/main" id="{A8F99454-55AE-431A-A3C5-C47DA7483ADD}"/>
                </a:ext>
              </a:extLst>
            </p:cNvPr>
            <p:cNvSpPr>
              <a:spLocks/>
            </p:cNvSpPr>
            <p:nvPr/>
          </p:nvSpPr>
          <p:spPr bwMode="auto">
            <a:xfrm flipH="1">
              <a:off x="3686138"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95" name="Freeform 31">
              <a:extLst>
                <a:ext uri="{FF2B5EF4-FFF2-40B4-BE49-F238E27FC236}">
                  <a16:creationId xmlns:a16="http://schemas.microsoft.com/office/drawing/2014/main" id="{8F0FDA01-8DAA-4CD0-80A6-E8D3A81432DE}"/>
                </a:ext>
              </a:extLst>
            </p:cNvPr>
            <p:cNvSpPr>
              <a:spLocks/>
            </p:cNvSpPr>
            <p:nvPr/>
          </p:nvSpPr>
          <p:spPr bwMode="auto">
            <a:xfrm flipH="1">
              <a:off x="4119373"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96" name="Freeform 32">
              <a:extLst>
                <a:ext uri="{FF2B5EF4-FFF2-40B4-BE49-F238E27FC236}">
                  <a16:creationId xmlns:a16="http://schemas.microsoft.com/office/drawing/2014/main" id="{9CEF7F35-A1B1-43F3-8A04-5E72C03686A7}"/>
                </a:ext>
              </a:extLst>
            </p:cNvPr>
            <p:cNvSpPr>
              <a:spLocks/>
            </p:cNvSpPr>
            <p:nvPr/>
          </p:nvSpPr>
          <p:spPr bwMode="auto">
            <a:xfrm flipH="1">
              <a:off x="3793231"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97" name="Freeform 29">
              <a:extLst>
                <a:ext uri="{FF2B5EF4-FFF2-40B4-BE49-F238E27FC236}">
                  <a16:creationId xmlns:a16="http://schemas.microsoft.com/office/drawing/2014/main" id="{D13E7C3E-E4C8-429D-922F-192978A009CF}"/>
                </a:ext>
              </a:extLst>
            </p:cNvPr>
            <p:cNvSpPr>
              <a:spLocks/>
            </p:cNvSpPr>
            <p:nvPr/>
          </p:nvSpPr>
          <p:spPr bwMode="auto">
            <a:xfrm flipH="1">
              <a:off x="335751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98" name="Freeform 30">
              <a:extLst>
                <a:ext uri="{FF2B5EF4-FFF2-40B4-BE49-F238E27FC236}">
                  <a16:creationId xmlns:a16="http://schemas.microsoft.com/office/drawing/2014/main" id="{E0E374F6-FF36-4B21-84DB-AFE073667AD7}"/>
                </a:ext>
              </a:extLst>
            </p:cNvPr>
            <p:cNvSpPr>
              <a:spLocks/>
            </p:cNvSpPr>
            <p:nvPr/>
          </p:nvSpPr>
          <p:spPr bwMode="auto">
            <a:xfrm flipH="1">
              <a:off x="303136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299" name="Freeform 31">
              <a:extLst>
                <a:ext uri="{FF2B5EF4-FFF2-40B4-BE49-F238E27FC236}">
                  <a16:creationId xmlns:a16="http://schemas.microsoft.com/office/drawing/2014/main" id="{8C22C2CF-C025-4B53-8DD9-CD692B1302C1}"/>
                </a:ext>
              </a:extLst>
            </p:cNvPr>
            <p:cNvSpPr>
              <a:spLocks/>
            </p:cNvSpPr>
            <p:nvPr/>
          </p:nvSpPr>
          <p:spPr bwMode="auto">
            <a:xfrm flipH="1">
              <a:off x="3464604"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00" name="Freeform 32">
              <a:extLst>
                <a:ext uri="{FF2B5EF4-FFF2-40B4-BE49-F238E27FC236}">
                  <a16:creationId xmlns:a16="http://schemas.microsoft.com/office/drawing/2014/main" id="{1D453FBC-0C7C-4A0B-91D6-4D374DDEB47E}"/>
                </a:ext>
              </a:extLst>
            </p:cNvPr>
            <p:cNvSpPr>
              <a:spLocks/>
            </p:cNvSpPr>
            <p:nvPr/>
          </p:nvSpPr>
          <p:spPr bwMode="auto">
            <a:xfrm flipH="1">
              <a:off x="313846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01" name="Freeform 29">
              <a:extLst>
                <a:ext uri="{FF2B5EF4-FFF2-40B4-BE49-F238E27FC236}">
                  <a16:creationId xmlns:a16="http://schemas.microsoft.com/office/drawing/2014/main" id="{8F950A3A-5B59-48B9-8724-5E2485738B18}"/>
                </a:ext>
              </a:extLst>
            </p:cNvPr>
            <p:cNvSpPr>
              <a:spLocks/>
            </p:cNvSpPr>
            <p:nvPr/>
          </p:nvSpPr>
          <p:spPr bwMode="auto">
            <a:xfrm flipH="1">
              <a:off x="270274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02" name="Freeform 30">
              <a:extLst>
                <a:ext uri="{FF2B5EF4-FFF2-40B4-BE49-F238E27FC236}">
                  <a16:creationId xmlns:a16="http://schemas.microsoft.com/office/drawing/2014/main" id="{06287C92-C071-4E52-8008-C5A16C0A6C11}"/>
                </a:ext>
              </a:extLst>
            </p:cNvPr>
            <p:cNvSpPr>
              <a:spLocks/>
            </p:cNvSpPr>
            <p:nvPr/>
          </p:nvSpPr>
          <p:spPr bwMode="auto">
            <a:xfrm flipH="1">
              <a:off x="2376599"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03" name="Freeform 31">
              <a:extLst>
                <a:ext uri="{FF2B5EF4-FFF2-40B4-BE49-F238E27FC236}">
                  <a16:creationId xmlns:a16="http://schemas.microsoft.com/office/drawing/2014/main" id="{F259D4AF-67CD-40FD-BFDD-834B59513786}"/>
                </a:ext>
              </a:extLst>
            </p:cNvPr>
            <p:cNvSpPr>
              <a:spLocks/>
            </p:cNvSpPr>
            <p:nvPr/>
          </p:nvSpPr>
          <p:spPr bwMode="auto">
            <a:xfrm flipH="1">
              <a:off x="280983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04" name="Freeform 32">
              <a:extLst>
                <a:ext uri="{FF2B5EF4-FFF2-40B4-BE49-F238E27FC236}">
                  <a16:creationId xmlns:a16="http://schemas.microsoft.com/office/drawing/2014/main" id="{A1242AF8-F250-4088-A15B-8F269BB4D5BF}"/>
                </a:ext>
              </a:extLst>
            </p:cNvPr>
            <p:cNvSpPr>
              <a:spLocks/>
            </p:cNvSpPr>
            <p:nvPr/>
          </p:nvSpPr>
          <p:spPr bwMode="auto">
            <a:xfrm flipH="1">
              <a:off x="2483694"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05" name="Freeform 447">
              <a:extLst>
                <a:ext uri="{FF2B5EF4-FFF2-40B4-BE49-F238E27FC236}">
                  <a16:creationId xmlns:a16="http://schemas.microsoft.com/office/drawing/2014/main" id="{EF327593-8E3D-4561-BFBC-581F498E34C9}"/>
                </a:ext>
              </a:extLst>
            </p:cNvPr>
            <p:cNvSpPr>
              <a:spLocks/>
            </p:cNvSpPr>
            <p:nvPr/>
          </p:nvSpPr>
          <p:spPr bwMode="auto">
            <a:xfrm flipH="1">
              <a:off x="2047972"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06" name="Freeform 448">
              <a:extLst>
                <a:ext uri="{FF2B5EF4-FFF2-40B4-BE49-F238E27FC236}">
                  <a16:creationId xmlns:a16="http://schemas.microsoft.com/office/drawing/2014/main" id="{69190830-FE3A-48D0-9715-89622CBD0C49}"/>
                </a:ext>
              </a:extLst>
            </p:cNvPr>
            <p:cNvSpPr>
              <a:spLocks/>
            </p:cNvSpPr>
            <p:nvPr/>
          </p:nvSpPr>
          <p:spPr bwMode="auto">
            <a:xfrm flipH="1">
              <a:off x="1721830"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07" name="Freeform 449">
              <a:extLst>
                <a:ext uri="{FF2B5EF4-FFF2-40B4-BE49-F238E27FC236}">
                  <a16:creationId xmlns:a16="http://schemas.microsoft.com/office/drawing/2014/main" id="{1BEF2E53-1E1E-48BB-8744-C68CCA2EA8F5}"/>
                </a:ext>
              </a:extLst>
            </p:cNvPr>
            <p:cNvSpPr>
              <a:spLocks/>
            </p:cNvSpPr>
            <p:nvPr/>
          </p:nvSpPr>
          <p:spPr bwMode="auto">
            <a:xfrm flipH="1">
              <a:off x="2155066"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08" name="Freeform 450">
              <a:extLst>
                <a:ext uri="{FF2B5EF4-FFF2-40B4-BE49-F238E27FC236}">
                  <a16:creationId xmlns:a16="http://schemas.microsoft.com/office/drawing/2014/main" id="{9B292CAB-0FE5-4528-BCCC-C15FCFD3D985}"/>
                </a:ext>
              </a:extLst>
            </p:cNvPr>
            <p:cNvSpPr>
              <a:spLocks/>
            </p:cNvSpPr>
            <p:nvPr/>
          </p:nvSpPr>
          <p:spPr bwMode="auto">
            <a:xfrm flipH="1">
              <a:off x="1828926"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09" name="Freeform 29">
              <a:extLst>
                <a:ext uri="{FF2B5EF4-FFF2-40B4-BE49-F238E27FC236}">
                  <a16:creationId xmlns:a16="http://schemas.microsoft.com/office/drawing/2014/main" id="{3484EF0C-EC7E-4422-BF44-3C8EFA75DA3D}"/>
                </a:ext>
              </a:extLst>
            </p:cNvPr>
            <p:cNvSpPr>
              <a:spLocks/>
            </p:cNvSpPr>
            <p:nvPr/>
          </p:nvSpPr>
          <p:spPr bwMode="auto">
            <a:xfrm flipH="1">
              <a:off x="139320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10" name="Freeform 31">
              <a:extLst>
                <a:ext uri="{FF2B5EF4-FFF2-40B4-BE49-F238E27FC236}">
                  <a16:creationId xmlns:a16="http://schemas.microsoft.com/office/drawing/2014/main" id="{6CA7C5FB-4991-4DAD-BB72-A31DD8F8B413}"/>
                </a:ext>
              </a:extLst>
            </p:cNvPr>
            <p:cNvSpPr>
              <a:spLocks/>
            </p:cNvSpPr>
            <p:nvPr/>
          </p:nvSpPr>
          <p:spPr bwMode="auto">
            <a:xfrm flipH="1">
              <a:off x="1500297"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11" name="Freeform 29">
              <a:extLst>
                <a:ext uri="{FF2B5EF4-FFF2-40B4-BE49-F238E27FC236}">
                  <a16:creationId xmlns:a16="http://schemas.microsoft.com/office/drawing/2014/main" id="{71EAC17D-AC60-48CB-B898-538DC14BB442}"/>
                </a:ext>
              </a:extLst>
            </p:cNvPr>
            <p:cNvSpPr>
              <a:spLocks/>
            </p:cNvSpPr>
            <p:nvPr/>
          </p:nvSpPr>
          <p:spPr bwMode="auto">
            <a:xfrm flipH="1">
              <a:off x="106457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12" name="Freeform 30">
              <a:extLst>
                <a:ext uri="{FF2B5EF4-FFF2-40B4-BE49-F238E27FC236}">
                  <a16:creationId xmlns:a16="http://schemas.microsoft.com/office/drawing/2014/main" id="{51E05D79-CFDA-4A7B-BD87-3B4ACEBEB9CA}"/>
                </a:ext>
              </a:extLst>
            </p:cNvPr>
            <p:cNvSpPr>
              <a:spLocks/>
            </p:cNvSpPr>
            <p:nvPr/>
          </p:nvSpPr>
          <p:spPr bwMode="auto">
            <a:xfrm flipH="1">
              <a:off x="738433"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13" name="Freeform 31">
              <a:extLst>
                <a:ext uri="{FF2B5EF4-FFF2-40B4-BE49-F238E27FC236}">
                  <a16:creationId xmlns:a16="http://schemas.microsoft.com/office/drawing/2014/main" id="{776AEBED-0BC1-433E-8F7E-A73839428630}"/>
                </a:ext>
              </a:extLst>
            </p:cNvPr>
            <p:cNvSpPr>
              <a:spLocks/>
            </p:cNvSpPr>
            <p:nvPr/>
          </p:nvSpPr>
          <p:spPr bwMode="auto">
            <a:xfrm flipH="1">
              <a:off x="1171668"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14" name="Freeform 32">
              <a:extLst>
                <a:ext uri="{FF2B5EF4-FFF2-40B4-BE49-F238E27FC236}">
                  <a16:creationId xmlns:a16="http://schemas.microsoft.com/office/drawing/2014/main" id="{6848562B-16FD-47CF-A3A0-438E48D637FB}"/>
                </a:ext>
              </a:extLst>
            </p:cNvPr>
            <p:cNvSpPr>
              <a:spLocks/>
            </p:cNvSpPr>
            <p:nvPr/>
          </p:nvSpPr>
          <p:spPr bwMode="auto">
            <a:xfrm flipH="1">
              <a:off x="84552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15" name="Freeform 29">
              <a:extLst>
                <a:ext uri="{FF2B5EF4-FFF2-40B4-BE49-F238E27FC236}">
                  <a16:creationId xmlns:a16="http://schemas.microsoft.com/office/drawing/2014/main" id="{AF2205AF-95CE-422F-8277-283A57842227}"/>
                </a:ext>
              </a:extLst>
            </p:cNvPr>
            <p:cNvSpPr>
              <a:spLocks/>
            </p:cNvSpPr>
            <p:nvPr/>
          </p:nvSpPr>
          <p:spPr bwMode="auto">
            <a:xfrm flipH="1">
              <a:off x="409805"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16" name="Freeform 30">
              <a:extLst>
                <a:ext uri="{FF2B5EF4-FFF2-40B4-BE49-F238E27FC236}">
                  <a16:creationId xmlns:a16="http://schemas.microsoft.com/office/drawing/2014/main" id="{737A3A5E-14AF-4D90-A13F-15C858F95246}"/>
                </a:ext>
              </a:extLst>
            </p:cNvPr>
            <p:cNvSpPr>
              <a:spLocks/>
            </p:cNvSpPr>
            <p:nvPr/>
          </p:nvSpPr>
          <p:spPr bwMode="auto">
            <a:xfrm flipH="1">
              <a:off x="83664" y="225573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17" name="Freeform 31">
              <a:extLst>
                <a:ext uri="{FF2B5EF4-FFF2-40B4-BE49-F238E27FC236}">
                  <a16:creationId xmlns:a16="http://schemas.microsoft.com/office/drawing/2014/main" id="{D4789729-3BCE-4B1D-ACB7-C6E0F0F43838}"/>
                </a:ext>
              </a:extLst>
            </p:cNvPr>
            <p:cNvSpPr>
              <a:spLocks/>
            </p:cNvSpPr>
            <p:nvPr/>
          </p:nvSpPr>
          <p:spPr bwMode="auto">
            <a:xfrm flipH="1">
              <a:off x="516899" y="225200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318" name="Freeform 32">
              <a:extLst>
                <a:ext uri="{FF2B5EF4-FFF2-40B4-BE49-F238E27FC236}">
                  <a16:creationId xmlns:a16="http://schemas.microsoft.com/office/drawing/2014/main" id="{BDC3E4DE-455B-44F9-8756-E2D3F04A6D93}"/>
                </a:ext>
              </a:extLst>
            </p:cNvPr>
            <p:cNvSpPr>
              <a:spLocks/>
            </p:cNvSpPr>
            <p:nvPr/>
          </p:nvSpPr>
          <p:spPr bwMode="auto">
            <a:xfrm flipH="1">
              <a:off x="190758" y="225200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798" name="Group 1797">
            <a:extLst>
              <a:ext uri="{FF2B5EF4-FFF2-40B4-BE49-F238E27FC236}">
                <a16:creationId xmlns:a16="http://schemas.microsoft.com/office/drawing/2014/main" id="{5F02200C-C22A-4A75-B14B-3B600A54815C}"/>
              </a:ext>
            </a:extLst>
          </p:cNvPr>
          <p:cNvGrpSpPr/>
          <p:nvPr userDrawn="1"/>
        </p:nvGrpSpPr>
        <p:grpSpPr>
          <a:xfrm>
            <a:off x="83663" y="918939"/>
            <a:ext cx="12009863" cy="176637"/>
            <a:chOff x="83663" y="795844"/>
            <a:chExt cx="12009863" cy="176637"/>
          </a:xfrm>
        </p:grpSpPr>
        <p:sp>
          <p:nvSpPr>
            <p:cNvPr id="543" name="Freeform 29">
              <a:extLst>
                <a:ext uri="{FF2B5EF4-FFF2-40B4-BE49-F238E27FC236}">
                  <a16:creationId xmlns:a16="http://schemas.microsoft.com/office/drawing/2014/main" id="{6848065B-1377-4A23-8465-C03CED970868}"/>
                </a:ext>
              </a:extLst>
            </p:cNvPr>
            <p:cNvSpPr>
              <a:spLocks/>
            </p:cNvSpPr>
            <p:nvPr/>
          </p:nvSpPr>
          <p:spPr bwMode="auto">
            <a:xfrm>
              <a:off x="30519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44" name="Freeform 30">
              <a:extLst>
                <a:ext uri="{FF2B5EF4-FFF2-40B4-BE49-F238E27FC236}">
                  <a16:creationId xmlns:a16="http://schemas.microsoft.com/office/drawing/2014/main" id="{5FC7E91F-C2CD-4879-9041-52792503E21E}"/>
                </a:ext>
              </a:extLst>
            </p:cNvPr>
            <p:cNvSpPr>
              <a:spLocks/>
            </p:cNvSpPr>
            <p:nvPr/>
          </p:nvSpPr>
          <p:spPr bwMode="auto">
            <a:xfrm>
              <a:off x="63133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45" name="Freeform 31">
              <a:extLst>
                <a:ext uri="{FF2B5EF4-FFF2-40B4-BE49-F238E27FC236}">
                  <a16:creationId xmlns:a16="http://schemas.microsoft.com/office/drawing/2014/main" id="{48D46C1F-B0AB-48F1-97F5-F23DA11348AF}"/>
                </a:ext>
              </a:extLst>
            </p:cNvPr>
            <p:cNvSpPr>
              <a:spLocks/>
            </p:cNvSpPr>
            <p:nvPr/>
          </p:nvSpPr>
          <p:spPr bwMode="auto">
            <a:xfrm>
              <a:off x="8366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46" name="Freeform 32">
              <a:extLst>
                <a:ext uri="{FF2B5EF4-FFF2-40B4-BE49-F238E27FC236}">
                  <a16:creationId xmlns:a16="http://schemas.microsoft.com/office/drawing/2014/main" id="{A570722E-36D8-4DE7-99C6-793A112D85B9}"/>
                </a:ext>
              </a:extLst>
            </p:cNvPr>
            <p:cNvSpPr>
              <a:spLocks/>
            </p:cNvSpPr>
            <p:nvPr/>
          </p:nvSpPr>
          <p:spPr bwMode="auto">
            <a:xfrm>
              <a:off x="41229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47" name="Freeform 29">
              <a:extLst>
                <a:ext uri="{FF2B5EF4-FFF2-40B4-BE49-F238E27FC236}">
                  <a16:creationId xmlns:a16="http://schemas.microsoft.com/office/drawing/2014/main" id="{FA7A1E9E-6726-421A-A64F-6DB8A7D1426B}"/>
                </a:ext>
              </a:extLst>
            </p:cNvPr>
            <p:cNvSpPr>
              <a:spLocks/>
            </p:cNvSpPr>
            <p:nvPr/>
          </p:nvSpPr>
          <p:spPr bwMode="auto">
            <a:xfrm>
              <a:off x="95996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48" name="Freeform 30">
              <a:extLst>
                <a:ext uri="{FF2B5EF4-FFF2-40B4-BE49-F238E27FC236}">
                  <a16:creationId xmlns:a16="http://schemas.microsoft.com/office/drawing/2014/main" id="{E98FE030-8CD4-40ED-8497-2D1A677F61CF}"/>
                </a:ext>
              </a:extLst>
            </p:cNvPr>
            <p:cNvSpPr>
              <a:spLocks/>
            </p:cNvSpPr>
            <p:nvPr/>
          </p:nvSpPr>
          <p:spPr bwMode="auto">
            <a:xfrm>
              <a:off x="128610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49" name="Freeform 31">
              <a:extLst>
                <a:ext uri="{FF2B5EF4-FFF2-40B4-BE49-F238E27FC236}">
                  <a16:creationId xmlns:a16="http://schemas.microsoft.com/office/drawing/2014/main" id="{F732A4A6-A4DB-4DB5-9C07-855566567D1D}"/>
                </a:ext>
              </a:extLst>
            </p:cNvPr>
            <p:cNvSpPr>
              <a:spLocks/>
            </p:cNvSpPr>
            <p:nvPr/>
          </p:nvSpPr>
          <p:spPr bwMode="auto">
            <a:xfrm>
              <a:off x="73843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50" name="Freeform 32">
              <a:extLst>
                <a:ext uri="{FF2B5EF4-FFF2-40B4-BE49-F238E27FC236}">
                  <a16:creationId xmlns:a16="http://schemas.microsoft.com/office/drawing/2014/main" id="{653D0EB4-D0DE-4CEE-AAAC-1DD6D85E8A7E}"/>
                </a:ext>
              </a:extLst>
            </p:cNvPr>
            <p:cNvSpPr>
              <a:spLocks/>
            </p:cNvSpPr>
            <p:nvPr/>
          </p:nvSpPr>
          <p:spPr bwMode="auto">
            <a:xfrm>
              <a:off x="106706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51" name="Freeform 29">
              <a:extLst>
                <a:ext uri="{FF2B5EF4-FFF2-40B4-BE49-F238E27FC236}">
                  <a16:creationId xmlns:a16="http://schemas.microsoft.com/office/drawing/2014/main" id="{9DEBC409-18DD-4BBD-8159-B2736BC849BD}"/>
                </a:ext>
              </a:extLst>
            </p:cNvPr>
            <p:cNvSpPr>
              <a:spLocks/>
            </p:cNvSpPr>
            <p:nvPr/>
          </p:nvSpPr>
          <p:spPr bwMode="auto">
            <a:xfrm>
              <a:off x="161473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52" name="Freeform 30">
              <a:extLst>
                <a:ext uri="{FF2B5EF4-FFF2-40B4-BE49-F238E27FC236}">
                  <a16:creationId xmlns:a16="http://schemas.microsoft.com/office/drawing/2014/main" id="{C1FA6741-C9AE-4D5E-B0D3-214C3A01989D}"/>
                </a:ext>
              </a:extLst>
            </p:cNvPr>
            <p:cNvSpPr>
              <a:spLocks/>
            </p:cNvSpPr>
            <p:nvPr/>
          </p:nvSpPr>
          <p:spPr bwMode="auto">
            <a:xfrm>
              <a:off x="194087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53" name="Freeform 31">
              <a:extLst>
                <a:ext uri="{FF2B5EF4-FFF2-40B4-BE49-F238E27FC236}">
                  <a16:creationId xmlns:a16="http://schemas.microsoft.com/office/drawing/2014/main" id="{D4EFDCE7-A1F5-47A4-88FB-1F920149E56C}"/>
                </a:ext>
              </a:extLst>
            </p:cNvPr>
            <p:cNvSpPr>
              <a:spLocks/>
            </p:cNvSpPr>
            <p:nvPr/>
          </p:nvSpPr>
          <p:spPr bwMode="auto">
            <a:xfrm>
              <a:off x="139320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54" name="Freeform 32">
              <a:extLst>
                <a:ext uri="{FF2B5EF4-FFF2-40B4-BE49-F238E27FC236}">
                  <a16:creationId xmlns:a16="http://schemas.microsoft.com/office/drawing/2014/main" id="{F90D7821-4C40-4FB5-AB2E-1B5DB393FCE2}"/>
                </a:ext>
              </a:extLst>
            </p:cNvPr>
            <p:cNvSpPr>
              <a:spLocks/>
            </p:cNvSpPr>
            <p:nvPr/>
          </p:nvSpPr>
          <p:spPr bwMode="auto">
            <a:xfrm>
              <a:off x="1721829"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55" name="Freeform 29">
              <a:extLst>
                <a:ext uri="{FF2B5EF4-FFF2-40B4-BE49-F238E27FC236}">
                  <a16:creationId xmlns:a16="http://schemas.microsoft.com/office/drawing/2014/main" id="{B154F13F-C320-452A-8B9C-56F572730A57}"/>
                </a:ext>
              </a:extLst>
            </p:cNvPr>
            <p:cNvSpPr>
              <a:spLocks/>
            </p:cNvSpPr>
            <p:nvPr/>
          </p:nvSpPr>
          <p:spPr bwMode="auto">
            <a:xfrm>
              <a:off x="226950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56" name="Freeform 30">
              <a:extLst>
                <a:ext uri="{FF2B5EF4-FFF2-40B4-BE49-F238E27FC236}">
                  <a16:creationId xmlns:a16="http://schemas.microsoft.com/office/drawing/2014/main" id="{DF2F6850-9CF8-4F0A-A390-57B080FB2D9D}"/>
                </a:ext>
              </a:extLst>
            </p:cNvPr>
            <p:cNvSpPr>
              <a:spLocks/>
            </p:cNvSpPr>
            <p:nvPr/>
          </p:nvSpPr>
          <p:spPr bwMode="auto">
            <a:xfrm>
              <a:off x="2595644"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57" name="Freeform 31">
              <a:extLst>
                <a:ext uri="{FF2B5EF4-FFF2-40B4-BE49-F238E27FC236}">
                  <a16:creationId xmlns:a16="http://schemas.microsoft.com/office/drawing/2014/main" id="{32B42DA3-F9EF-4D3F-AA6F-07CC8737691B}"/>
                </a:ext>
              </a:extLst>
            </p:cNvPr>
            <p:cNvSpPr>
              <a:spLocks/>
            </p:cNvSpPr>
            <p:nvPr/>
          </p:nvSpPr>
          <p:spPr bwMode="auto">
            <a:xfrm>
              <a:off x="204796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58" name="Freeform 32">
              <a:extLst>
                <a:ext uri="{FF2B5EF4-FFF2-40B4-BE49-F238E27FC236}">
                  <a16:creationId xmlns:a16="http://schemas.microsoft.com/office/drawing/2014/main" id="{D4090B04-88A6-4201-8717-68D0A8FC2816}"/>
                </a:ext>
              </a:extLst>
            </p:cNvPr>
            <p:cNvSpPr>
              <a:spLocks/>
            </p:cNvSpPr>
            <p:nvPr/>
          </p:nvSpPr>
          <p:spPr bwMode="auto">
            <a:xfrm>
              <a:off x="2376598"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59" name="Freeform 477">
              <a:extLst>
                <a:ext uri="{FF2B5EF4-FFF2-40B4-BE49-F238E27FC236}">
                  <a16:creationId xmlns:a16="http://schemas.microsoft.com/office/drawing/2014/main" id="{EE5BDC09-C71F-4891-B663-0BB915350AF5}"/>
                </a:ext>
              </a:extLst>
            </p:cNvPr>
            <p:cNvSpPr>
              <a:spLocks/>
            </p:cNvSpPr>
            <p:nvPr/>
          </p:nvSpPr>
          <p:spPr bwMode="auto">
            <a:xfrm>
              <a:off x="292427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60" name="Freeform 478">
              <a:extLst>
                <a:ext uri="{FF2B5EF4-FFF2-40B4-BE49-F238E27FC236}">
                  <a16:creationId xmlns:a16="http://schemas.microsoft.com/office/drawing/2014/main" id="{FF3FEFCC-6161-4383-9A8E-86D88406887E}"/>
                </a:ext>
              </a:extLst>
            </p:cNvPr>
            <p:cNvSpPr>
              <a:spLocks/>
            </p:cNvSpPr>
            <p:nvPr/>
          </p:nvSpPr>
          <p:spPr bwMode="auto">
            <a:xfrm>
              <a:off x="325041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61" name="Freeform 479">
              <a:extLst>
                <a:ext uri="{FF2B5EF4-FFF2-40B4-BE49-F238E27FC236}">
                  <a16:creationId xmlns:a16="http://schemas.microsoft.com/office/drawing/2014/main" id="{120C69E0-06DB-41BB-9B9A-F5319301CE19}"/>
                </a:ext>
              </a:extLst>
            </p:cNvPr>
            <p:cNvSpPr>
              <a:spLocks/>
            </p:cNvSpPr>
            <p:nvPr/>
          </p:nvSpPr>
          <p:spPr bwMode="auto">
            <a:xfrm>
              <a:off x="2702739"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62" name="Freeform 480">
              <a:extLst>
                <a:ext uri="{FF2B5EF4-FFF2-40B4-BE49-F238E27FC236}">
                  <a16:creationId xmlns:a16="http://schemas.microsoft.com/office/drawing/2014/main" id="{3D13074E-4582-46CD-96C9-9CE6E75BDDFC}"/>
                </a:ext>
              </a:extLst>
            </p:cNvPr>
            <p:cNvSpPr>
              <a:spLocks/>
            </p:cNvSpPr>
            <p:nvPr/>
          </p:nvSpPr>
          <p:spPr bwMode="auto">
            <a:xfrm>
              <a:off x="3031366"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63" name="Freeform 29">
              <a:extLst>
                <a:ext uri="{FF2B5EF4-FFF2-40B4-BE49-F238E27FC236}">
                  <a16:creationId xmlns:a16="http://schemas.microsoft.com/office/drawing/2014/main" id="{6FFA26B9-D9F0-4D99-A70C-555B908F413B}"/>
                </a:ext>
              </a:extLst>
            </p:cNvPr>
            <p:cNvSpPr>
              <a:spLocks/>
            </p:cNvSpPr>
            <p:nvPr/>
          </p:nvSpPr>
          <p:spPr bwMode="auto">
            <a:xfrm>
              <a:off x="35790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64" name="Freeform 31">
              <a:extLst>
                <a:ext uri="{FF2B5EF4-FFF2-40B4-BE49-F238E27FC236}">
                  <a16:creationId xmlns:a16="http://schemas.microsoft.com/office/drawing/2014/main" id="{6F280A6F-F67F-4DE7-8050-B8F2E2AE26D2}"/>
                </a:ext>
              </a:extLst>
            </p:cNvPr>
            <p:cNvSpPr>
              <a:spLocks/>
            </p:cNvSpPr>
            <p:nvPr/>
          </p:nvSpPr>
          <p:spPr bwMode="auto">
            <a:xfrm>
              <a:off x="3357508"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65" name="Freeform 29">
              <a:extLst>
                <a:ext uri="{FF2B5EF4-FFF2-40B4-BE49-F238E27FC236}">
                  <a16:creationId xmlns:a16="http://schemas.microsoft.com/office/drawing/2014/main" id="{C8E90094-69DE-4651-9545-A71340266DE0}"/>
                </a:ext>
              </a:extLst>
            </p:cNvPr>
            <p:cNvSpPr>
              <a:spLocks/>
            </p:cNvSpPr>
            <p:nvPr/>
          </p:nvSpPr>
          <p:spPr bwMode="auto">
            <a:xfrm>
              <a:off x="390767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66" name="Freeform 30">
              <a:extLst>
                <a:ext uri="{FF2B5EF4-FFF2-40B4-BE49-F238E27FC236}">
                  <a16:creationId xmlns:a16="http://schemas.microsoft.com/office/drawing/2014/main" id="{830570CB-E4A4-4603-B75E-205A81F40FE6}"/>
                </a:ext>
              </a:extLst>
            </p:cNvPr>
            <p:cNvSpPr>
              <a:spLocks/>
            </p:cNvSpPr>
            <p:nvPr/>
          </p:nvSpPr>
          <p:spPr bwMode="auto">
            <a:xfrm>
              <a:off x="423381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67" name="Freeform 31">
              <a:extLst>
                <a:ext uri="{FF2B5EF4-FFF2-40B4-BE49-F238E27FC236}">
                  <a16:creationId xmlns:a16="http://schemas.microsoft.com/office/drawing/2014/main" id="{BDC7470C-762D-4D12-AE23-6BD7A63DCF70}"/>
                </a:ext>
              </a:extLst>
            </p:cNvPr>
            <p:cNvSpPr>
              <a:spLocks/>
            </p:cNvSpPr>
            <p:nvPr/>
          </p:nvSpPr>
          <p:spPr bwMode="auto">
            <a:xfrm>
              <a:off x="3686136"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68" name="Freeform 32">
              <a:extLst>
                <a:ext uri="{FF2B5EF4-FFF2-40B4-BE49-F238E27FC236}">
                  <a16:creationId xmlns:a16="http://schemas.microsoft.com/office/drawing/2014/main" id="{5EB80833-126E-4ADE-8495-0389BC2E6985}"/>
                </a:ext>
              </a:extLst>
            </p:cNvPr>
            <p:cNvSpPr>
              <a:spLocks/>
            </p:cNvSpPr>
            <p:nvPr/>
          </p:nvSpPr>
          <p:spPr bwMode="auto">
            <a:xfrm>
              <a:off x="401476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69" name="Freeform 29">
              <a:extLst>
                <a:ext uri="{FF2B5EF4-FFF2-40B4-BE49-F238E27FC236}">
                  <a16:creationId xmlns:a16="http://schemas.microsoft.com/office/drawing/2014/main" id="{5DF22FA4-E31F-46C8-AE8E-92FDD8F80341}"/>
                </a:ext>
              </a:extLst>
            </p:cNvPr>
            <p:cNvSpPr>
              <a:spLocks/>
            </p:cNvSpPr>
            <p:nvPr/>
          </p:nvSpPr>
          <p:spPr bwMode="auto">
            <a:xfrm>
              <a:off x="4562439"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70" name="Freeform 30">
              <a:extLst>
                <a:ext uri="{FF2B5EF4-FFF2-40B4-BE49-F238E27FC236}">
                  <a16:creationId xmlns:a16="http://schemas.microsoft.com/office/drawing/2014/main" id="{E29D7A71-2F96-40DD-AD08-E7D5B8E63FF8}"/>
                </a:ext>
              </a:extLst>
            </p:cNvPr>
            <p:cNvSpPr>
              <a:spLocks/>
            </p:cNvSpPr>
            <p:nvPr/>
          </p:nvSpPr>
          <p:spPr bwMode="auto">
            <a:xfrm>
              <a:off x="48885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71" name="Freeform 31">
              <a:extLst>
                <a:ext uri="{FF2B5EF4-FFF2-40B4-BE49-F238E27FC236}">
                  <a16:creationId xmlns:a16="http://schemas.microsoft.com/office/drawing/2014/main" id="{74D10B8E-94AC-4D0F-A6A2-03CB3E835496}"/>
                </a:ext>
              </a:extLst>
            </p:cNvPr>
            <p:cNvSpPr>
              <a:spLocks/>
            </p:cNvSpPr>
            <p:nvPr/>
          </p:nvSpPr>
          <p:spPr bwMode="auto">
            <a:xfrm>
              <a:off x="4340905"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72" name="Freeform 32">
              <a:extLst>
                <a:ext uri="{FF2B5EF4-FFF2-40B4-BE49-F238E27FC236}">
                  <a16:creationId xmlns:a16="http://schemas.microsoft.com/office/drawing/2014/main" id="{3547FE03-F7E4-45C4-A772-3DB66F006798}"/>
                </a:ext>
              </a:extLst>
            </p:cNvPr>
            <p:cNvSpPr>
              <a:spLocks/>
            </p:cNvSpPr>
            <p:nvPr/>
          </p:nvSpPr>
          <p:spPr bwMode="auto">
            <a:xfrm>
              <a:off x="4669534"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73" name="Freeform 29">
              <a:extLst>
                <a:ext uri="{FF2B5EF4-FFF2-40B4-BE49-F238E27FC236}">
                  <a16:creationId xmlns:a16="http://schemas.microsoft.com/office/drawing/2014/main" id="{EFB07733-17B8-4D5C-AA17-430A38595641}"/>
                </a:ext>
              </a:extLst>
            </p:cNvPr>
            <p:cNvSpPr>
              <a:spLocks/>
            </p:cNvSpPr>
            <p:nvPr/>
          </p:nvSpPr>
          <p:spPr bwMode="auto">
            <a:xfrm>
              <a:off x="521720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74" name="Freeform 30">
              <a:extLst>
                <a:ext uri="{FF2B5EF4-FFF2-40B4-BE49-F238E27FC236}">
                  <a16:creationId xmlns:a16="http://schemas.microsoft.com/office/drawing/2014/main" id="{1FDD120E-1E30-4649-820F-F2F3B22F258F}"/>
                </a:ext>
              </a:extLst>
            </p:cNvPr>
            <p:cNvSpPr>
              <a:spLocks/>
            </p:cNvSpPr>
            <p:nvPr/>
          </p:nvSpPr>
          <p:spPr bwMode="auto">
            <a:xfrm>
              <a:off x="554334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75" name="Freeform 31">
              <a:extLst>
                <a:ext uri="{FF2B5EF4-FFF2-40B4-BE49-F238E27FC236}">
                  <a16:creationId xmlns:a16="http://schemas.microsoft.com/office/drawing/2014/main" id="{8673633B-3700-42F4-9F1F-432DBEE433AB}"/>
                </a:ext>
              </a:extLst>
            </p:cNvPr>
            <p:cNvSpPr>
              <a:spLocks/>
            </p:cNvSpPr>
            <p:nvPr/>
          </p:nvSpPr>
          <p:spPr bwMode="auto">
            <a:xfrm>
              <a:off x="4995674"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76" name="Freeform 32">
              <a:extLst>
                <a:ext uri="{FF2B5EF4-FFF2-40B4-BE49-F238E27FC236}">
                  <a16:creationId xmlns:a16="http://schemas.microsoft.com/office/drawing/2014/main" id="{1698314C-BA3D-4E44-B141-914E665A2F13}"/>
                </a:ext>
              </a:extLst>
            </p:cNvPr>
            <p:cNvSpPr>
              <a:spLocks/>
            </p:cNvSpPr>
            <p:nvPr/>
          </p:nvSpPr>
          <p:spPr bwMode="auto">
            <a:xfrm>
              <a:off x="5324302"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77" name="Freeform 29">
              <a:extLst>
                <a:ext uri="{FF2B5EF4-FFF2-40B4-BE49-F238E27FC236}">
                  <a16:creationId xmlns:a16="http://schemas.microsoft.com/office/drawing/2014/main" id="{7EDA0B9E-A1ED-4440-BB8F-DE634006E96B}"/>
                </a:ext>
              </a:extLst>
            </p:cNvPr>
            <p:cNvSpPr>
              <a:spLocks/>
            </p:cNvSpPr>
            <p:nvPr/>
          </p:nvSpPr>
          <p:spPr bwMode="auto">
            <a:xfrm>
              <a:off x="587197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78" name="Freeform 30">
              <a:extLst>
                <a:ext uri="{FF2B5EF4-FFF2-40B4-BE49-F238E27FC236}">
                  <a16:creationId xmlns:a16="http://schemas.microsoft.com/office/drawing/2014/main" id="{0097BC4C-2BB1-4042-9475-9C9DE56DF73F}"/>
                </a:ext>
              </a:extLst>
            </p:cNvPr>
            <p:cNvSpPr>
              <a:spLocks/>
            </p:cNvSpPr>
            <p:nvPr/>
          </p:nvSpPr>
          <p:spPr bwMode="auto">
            <a:xfrm>
              <a:off x="61981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79" name="Freeform 31">
              <a:extLst>
                <a:ext uri="{FF2B5EF4-FFF2-40B4-BE49-F238E27FC236}">
                  <a16:creationId xmlns:a16="http://schemas.microsoft.com/office/drawing/2014/main" id="{43F4B269-502C-47F2-8FC1-E233F0E29144}"/>
                </a:ext>
              </a:extLst>
            </p:cNvPr>
            <p:cNvSpPr>
              <a:spLocks/>
            </p:cNvSpPr>
            <p:nvPr/>
          </p:nvSpPr>
          <p:spPr bwMode="auto">
            <a:xfrm>
              <a:off x="5650443"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80" name="Freeform 32">
              <a:extLst>
                <a:ext uri="{FF2B5EF4-FFF2-40B4-BE49-F238E27FC236}">
                  <a16:creationId xmlns:a16="http://schemas.microsoft.com/office/drawing/2014/main" id="{8955CC37-2F33-4FA4-ABF9-B6BDCE7BA75F}"/>
                </a:ext>
              </a:extLst>
            </p:cNvPr>
            <p:cNvSpPr>
              <a:spLocks/>
            </p:cNvSpPr>
            <p:nvPr/>
          </p:nvSpPr>
          <p:spPr bwMode="auto">
            <a:xfrm>
              <a:off x="5979071"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81" name="Freeform 499">
              <a:extLst>
                <a:ext uri="{FF2B5EF4-FFF2-40B4-BE49-F238E27FC236}">
                  <a16:creationId xmlns:a16="http://schemas.microsoft.com/office/drawing/2014/main" id="{B20879FB-09D0-499D-879C-29A57451B2A5}"/>
                </a:ext>
              </a:extLst>
            </p:cNvPr>
            <p:cNvSpPr>
              <a:spLocks/>
            </p:cNvSpPr>
            <p:nvPr/>
          </p:nvSpPr>
          <p:spPr bwMode="auto">
            <a:xfrm>
              <a:off x="652674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82" name="Freeform 500">
              <a:extLst>
                <a:ext uri="{FF2B5EF4-FFF2-40B4-BE49-F238E27FC236}">
                  <a16:creationId xmlns:a16="http://schemas.microsoft.com/office/drawing/2014/main" id="{8CEB450C-35EC-4096-8312-A9B37594066E}"/>
                </a:ext>
              </a:extLst>
            </p:cNvPr>
            <p:cNvSpPr>
              <a:spLocks/>
            </p:cNvSpPr>
            <p:nvPr/>
          </p:nvSpPr>
          <p:spPr bwMode="auto">
            <a:xfrm>
              <a:off x="68528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83" name="Freeform 501">
              <a:extLst>
                <a:ext uri="{FF2B5EF4-FFF2-40B4-BE49-F238E27FC236}">
                  <a16:creationId xmlns:a16="http://schemas.microsoft.com/office/drawing/2014/main" id="{BDDC4AAF-9C76-45F7-AB73-A516457D7385}"/>
                </a:ext>
              </a:extLst>
            </p:cNvPr>
            <p:cNvSpPr>
              <a:spLocks/>
            </p:cNvSpPr>
            <p:nvPr/>
          </p:nvSpPr>
          <p:spPr bwMode="auto">
            <a:xfrm>
              <a:off x="6305212"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84" name="Freeform 502">
              <a:extLst>
                <a:ext uri="{FF2B5EF4-FFF2-40B4-BE49-F238E27FC236}">
                  <a16:creationId xmlns:a16="http://schemas.microsoft.com/office/drawing/2014/main" id="{FD54AED2-E9B5-4FC6-96B1-FAF4C6234ED1}"/>
                </a:ext>
              </a:extLst>
            </p:cNvPr>
            <p:cNvSpPr>
              <a:spLocks/>
            </p:cNvSpPr>
            <p:nvPr/>
          </p:nvSpPr>
          <p:spPr bwMode="auto">
            <a:xfrm>
              <a:off x="6633840" y="79584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85" name="Freeform 29">
              <a:extLst>
                <a:ext uri="{FF2B5EF4-FFF2-40B4-BE49-F238E27FC236}">
                  <a16:creationId xmlns:a16="http://schemas.microsoft.com/office/drawing/2014/main" id="{EE5D6E7A-922C-44ED-808C-E65F1CAC7853}"/>
                </a:ext>
              </a:extLst>
            </p:cNvPr>
            <p:cNvSpPr>
              <a:spLocks/>
            </p:cNvSpPr>
            <p:nvPr/>
          </p:nvSpPr>
          <p:spPr bwMode="auto">
            <a:xfrm>
              <a:off x="71815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86" name="Freeform 31">
              <a:extLst>
                <a:ext uri="{FF2B5EF4-FFF2-40B4-BE49-F238E27FC236}">
                  <a16:creationId xmlns:a16="http://schemas.microsoft.com/office/drawing/2014/main" id="{5EE629D9-E857-4627-BCED-E00747F758C6}"/>
                </a:ext>
              </a:extLst>
            </p:cNvPr>
            <p:cNvSpPr>
              <a:spLocks/>
            </p:cNvSpPr>
            <p:nvPr/>
          </p:nvSpPr>
          <p:spPr bwMode="auto">
            <a:xfrm>
              <a:off x="6959981" y="79584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53" name="Freeform 29">
              <a:extLst>
                <a:ext uri="{FF2B5EF4-FFF2-40B4-BE49-F238E27FC236}">
                  <a16:creationId xmlns:a16="http://schemas.microsoft.com/office/drawing/2014/main" id="{E355B6B8-705C-4486-89C5-CD9DFDC03C91}"/>
                </a:ext>
              </a:extLst>
            </p:cNvPr>
            <p:cNvSpPr>
              <a:spLocks/>
            </p:cNvSpPr>
            <p:nvPr/>
          </p:nvSpPr>
          <p:spPr bwMode="auto">
            <a:xfrm>
              <a:off x="751014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54" name="Freeform 30">
              <a:extLst>
                <a:ext uri="{FF2B5EF4-FFF2-40B4-BE49-F238E27FC236}">
                  <a16:creationId xmlns:a16="http://schemas.microsoft.com/office/drawing/2014/main" id="{71EAB415-2CE4-471A-9A0C-D149846D4462}"/>
                </a:ext>
              </a:extLst>
            </p:cNvPr>
            <p:cNvSpPr>
              <a:spLocks/>
            </p:cNvSpPr>
            <p:nvPr/>
          </p:nvSpPr>
          <p:spPr bwMode="auto">
            <a:xfrm>
              <a:off x="7836283"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55" name="Freeform 31">
              <a:extLst>
                <a:ext uri="{FF2B5EF4-FFF2-40B4-BE49-F238E27FC236}">
                  <a16:creationId xmlns:a16="http://schemas.microsoft.com/office/drawing/2014/main" id="{61E2BB8F-020F-4E90-92A9-7C1156D75697}"/>
                </a:ext>
              </a:extLst>
            </p:cNvPr>
            <p:cNvSpPr>
              <a:spLocks/>
            </p:cNvSpPr>
            <p:nvPr/>
          </p:nvSpPr>
          <p:spPr bwMode="auto">
            <a:xfrm>
              <a:off x="7288609"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56" name="Freeform 32">
              <a:extLst>
                <a:ext uri="{FF2B5EF4-FFF2-40B4-BE49-F238E27FC236}">
                  <a16:creationId xmlns:a16="http://schemas.microsoft.com/office/drawing/2014/main" id="{F063538C-31A5-4E90-9726-36359D7BF88F}"/>
                </a:ext>
              </a:extLst>
            </p:cNvPr>
            <p:cNvSpPr>
              <a:spLocks/>
            </p:cNvSpPr>
            <p:nvPr/>
          </p:nvSpPr>
          <p:spPr bwMode="auto">
            <a:xfrm>
              <a:off x="761723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57" name="Freeform 29">
              <a:extLst>
                <a:ext uri="{FF2B5EF4-FFF2-40B4-BE49-F238E27FC236}">
                  <a16:creationId xmlns:a16="http://schemas.microsoft.com/office/drawing/2014/main" id="{C9269EA8-7774-4BE6-A632-185043052D3E}"/>
                </a:ext>
              </a:extLst>
            </p:cNvPr>
            <p:cNvSpPr>
              <a:spLocks/>
            </p:cNvSpPr>
            <p:nvPr/>
          </p:nvSpPr>
          <p:spPr bwMode="auto">
            <a:xfrm>
              <a:off x="816491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58" name="Freeform 30">
              <a:extLst>
                <a:ext uri="{FF2B5EF4-FFF2-40B4-BE49-F238E27FC236}">
                  <a16:creationId xmlns:a16="http://schemas.microsoft.com/office/drawing/2014/main" id="{6FA9F760-D8B0-4A2D-8664-BA5901232D8E}"/>
                </a:ext>
              </a:extLst>
            </p:cNvPr>
            <p:cNvSpPr>
              <a:spLocks/>
            </p:cNvSpPr>
            <p:nvPr/>
          </p:nvSpPr>
          <p:spPr bwMode="auto">
            <a:xfrm>
              <a:off x="8491052"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59" name="Freeform 31">
              <a:extLst>
                <a:ext uri="{FF2B5EF4-FFF2-40B4-BE49-F238E27FC236}">
                  <a16:creationId xmlns:a16="http://schemas.microsoft.com/office/drawing/2014/main" id="{EAE5F1D5-3A1A-4098-9716-DC42B4CD8918}"/>
                </a:ext>
              </a:extLst>
            </p:cNvPr>
            <p:cNvSpPr>
              <a:spLocks/>
            </p:cNvSpPr>
            <p:nvPr/>
          </p:nvSpPr>
          <p:spPr bwMode="auto">
            <a:xfrm>
              <a:off x="7943378"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60" name="Freeform 32">
              <a:extLst>
                <a:ext uri="{FF2B5EF4-FFF2-40B4-BE49-F238E27FC236}">
                  <a16:creationId xmlns:a16="http://schemas.microsoft.com/office/drawing/2014/main" id="{A0CD98C8-DEDC-413C-AAE0-B8664482BF8C}"/>
                </a:ext>
              </a:extLst>
            </p:cNvPr>
            <p:cNvSpPr>
              <a:spLocks/>
            </p:cNvSpPr>
            <p:nvPr/>
          </p:nvSpPr>
          <p:spPr bwMode="auto">
            <a:xfrm>
              <a:off x="8272007"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61" name="Freeform 29">
              <a:extLst>
                <a:ext uri="{FF2B5EF4-FFF2-40B4-BE49-F238E27FC236}">
                  <a16:creationId xmlns:a16="http://schemas.microsoft.com/office/drawing/2014/main" id="{C780E0D8-60FD-4EDD-9CD8-7E16BA808DC1}"/>
                </a:ext>
              </a:extLst>
            </p:cNvPr>
            <p:cNvSpPr>
              <a:spLocks/>
            </p:cNvSpPr>
            <p:nvPr/>
          </p:nvSpPr>
          <p:spPr bwMode="auto">
            <a:xfrm>
              <a:off x="881968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62" name="Freeform 30">
              <a:extLst>
                <a:ext uri="{FF2B5EF4-FFF2-40B4-BE49-F238E27FC236}">
                  <a16:creationId xmlns:a16="http://schemas.microsoft.com/office/drawing/2014/main" id="{68C5F65A-2091-40BE-9ABE-356F146096D7}"/>
                </a:ext>
              </a:extLst>
            </p:cNvPr>
            <p:cNvSpPr>
              <a:spLocks/>
            </p:cNvSpPr>
            <p:nvPr/>
          </p:nvSpPr>
          <p:spPr bwMode="auto">
            <a:xfrm>
              <a:off x="914582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63" name="Freeform 31">
              <a:extLst>
                <a:ext uri="{FF2B5EF4-FFF2-40B4-BE49-F238E27FC236}">
                  <a16:creationId xmlns:a16="http://schemas.microsoft.com/office/drawing/2014/main" id="{8CE0C39C-EB67-4F43-9EB6-0A980D570693}"/>
                </a:ext>
              </a:extLst>
            </p:cNvPr>
            <p:cNvSpPr>
              <a:spLocks/>
            </p:cNvSpPr>
            <p:nvPr/>
          </p:nvSpPr>
          <p:spPr bwMode="auto">
            <a:xfrm>
              <a:off x="8598147"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64" name="Freeform 32">
              <a:extLst>
                <a:ext uri="{FF2B5EF4-FFF2-40B4-BE49-F238E27FC236}">
                  <a16:creationId xmlns:a16="http://schemas.microsoft.com/office/drawing/2014/main" id="{4D40A3C6-5940-45E8-939D-03C382285E09}"/>
                </a:ext>
              </a:extLst>
            </p:cNvPr>
            <p:cNvSpPr>
              <a:spLocks/>
            </p:cNvSpPr>
            <p:nvPr/>
          </p:nvSpPr>
          <p:spPr bwMode="auto">
            <a:xfrm>
              <a:off x="892677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65" name="Freeform 29">
              <a:extLst>
                <a:ext uri="{FF2B5EF4-FFF2-40B4-BE49-F238E27FC236}">
                  <a16:creationId xmlns:a16="http://schemas.microsoft.com/office/drawing/2014/main" id="{2D070B8F-D388-42F8-9060-AC85AA3171C2}"/>
                </a:ext>
              </a:extLst>
            </p:cNvPr>
            <p:cNvSpPr>
              <a:spLocks/>
            </p:cNvSpPr>
            <p:nvPr/>
          </p:nvSpPr>
          <p:spPr bwMode="auto">
            <a:xfrm>
              <a:off x="947445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66" name="Freeform 30">
              <a:extLst>
                <a:ext uri="{FF2B5EF4-FFF2-40B4-BE49-F238E27FC236}">
                  <a16:creationId xmlns:a16="http://schemas.microsoft.com/office/drawing/2014/main" id="{D0680CB7-6B1B-496C-B4C3-66F5C290F9A4}"/>
                </a:ext>
              </a:extLst>
            </p:cNvPr>
            <p:cNvSpPr>
              <a:spLocks/>
            </p:cNvSpPr>
            <p:nvPr/>
          </p:nvSpPr>
          <p:spPr bwMode="auto">
            <a:xfrm>
              <a:off x="9800591"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67" name="Freeform 31">
              <a:extLst>
                <a:ext uri="{FF2B5EF4-FFF2-40B4-BE49-F238E27FC236}">
                  <a16:creationId xmlns:a16="http://schemas.microsoft.com/office/drawing/2014/main" id="{07E75AAD-D078-4D04-B62F-4FE20DF5BF9B}"/>
                </a:ext>
              </a:extLst>
            </p:cNvPr>
            <p:cNvSpPr>
              <a:spLocks/>
            </p:cNvSpPr>
            <p:nvPr/>
          </p:nvSpPr>
          <p:spPr bwMode="auto">
            <a:xfrm>
              <a:off x="925291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68" name="Freeform 32">
              <a:extLst>
                <a:ext uri="{FF2B5EF4-FFF2-40B4-BE49-F238E27FC236}">
                  <a16:creationId xmlns:a16="http://schemas.microsoft.com/office/drawing/2014/main" id="{752AA88E-2254-434E-A3A6-8F35D541F2ED}"/>
                </a:ext>
              </a:extLst>
            </p:cNvPr>
            <p:cNvSpPr>
              <a:spLocks/>
            </p:cNvSpPr>
            <p:nvPr/>
          </p:nvSpPr>
          <p:spPr bwMode="auto">
            <a:xfrm>
              <a:off x="9581544"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69" name="Freeform 387">
              <a:extLst>
                <a:ext uri="{FF2B5EF4-FFF2-40B4-BE49-F238E27FC236}">
                  <a16:creationId xmlns:a16="http://schemas.microsoft.com/office/drawing/2014/main" id="{91AFAD3B-76EF-49F8-AF4E-F79B155B5D2A}"/>
                </a:ext>
              </a:extLst>
            </p:cNvPr>
            <p:cNvSpPr>
              <a:spLocks/>
            </p:cNvSpPr>
            <p:nvPr/>
          </p:nvSpPr>
          <p:spPr bwMode="auto">
            <a:xfrm>
              <a:off x="10129218"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70" name="Freeform 388">
              <a:extLst>
                <a:ext uri="{FF2B5EF4-FFF2-40B4-BE49-F238E27FC236}">
                  <a16:creationId xmlns:a16="http://schemas.microsoft.com/office/drawing/2014/main" id="{AD4AE479-698B-4F3F-9106-2D1E55471674}"/>
                </a:ext>
              </a:extLst>
            </p:cNvPr>
            <p:cNvSpPr>
              <a:spLocks/>
            </p:cNvSpPr>
            <p:nvPr/>
          </p:nvSpPr>
          <p:spPr bwMode="auto">
            <a:xfrm>
              <a:off x="10455360"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71" name="Freeform 389">
              <a:extLst>
                <a:ext uri="{FF2B5EF4-FFF2-40B4-BE49-F238E27FC236}">
                  <a16:creationId xmlns:a16="http://schemas.microsoft.com/office/drawing/2014/main" id="{3D200F2D-46A1-4FAB-9BFA-7822CAB97A91}"/>
                </a:ext>
              </a:extLst>
            </p:cNvPr>
            <p:cNvSpPr>
              <a:spLocks/>
            </p:cNvSpPr>
            <p:nvPr/>
          </p:nvSpPr>
          <p:spPr bwMode="auto">
            <a:xfrm>
              <a:off x="9907685"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72" name="Freeform 390">
              <a:extLst>
                <a:ext uri="{FF2B5EF4-FFF2-40B4-BE49-F238E27FC236}">
                  <a16:creationId xmlns:a16="http://schemas.microsoft.com/office/drawing/2014/main" id="{29DAC8BE-02CE-460E-AA58-7F00B180FE49}"/>
                </a:ext>
              </a:extLst>
            </p:cNvPr>
            <p:cNvSpPr>
              <a:spLocks/>
            </p:cNvSpPr>
            <p:nvPr/>
          </p:nvSpPr>
          <p:spPr bwMode="auto">
            <a:xfrm>
              <a:off x="10236312"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73" name="Freeform 29">
              <a:extLst>
                <a:ext uri="{FF2B5EF4-FFF2-40B4-BE49-F238E27FC236}">
                  <a16:creationId xmlns:a16="http://schemas.microsoft.com/office/drawing/2014/main" id="{E373CEA0-3971-46E0-B00A-838759A15E25}"/>
                </a:ext>
              </a:extLst>
            </p:cNvPr>
            <p:cNvSpPr>
              <a:spLocks/>
            </p:cNvSpPr>
            <p:nvPr/>
          </p:nvSpPr>
          <p:spPr bwMode="auto">
            <a:xfrm>
              <a:off x="1078398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74" name="Freeform 31">
              <a:extLst>
                <a:ext uri="{FF2B5EF4-FFF2-40B4-BE49-F238E27FC236}">
                  <a16:creationId xmlns:a16="http://schemas.microsoft.com/office/drawing/2014/main" id="{712BDDB2-BAAF-46E0-A930-8E2D26181FDA}"/>
                </a:ext>
              </a:extLst>
            </p:cNvPr>
            <p:cNvSpPr>
              <a:spLocks/>
            </p:cNvSpPr>
            <p:nvPr/>
          </p:nvSpPr>
          <p:spPr bwMode="auto">
            <a:xfrm>
              <a:off x="10562454"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75" name="Freeform 29">
              <a:extLst>
                <a:ext uri="{FF2B5EF4-FFF2-40B4-BE49-F238E27FC236}">
                  <a16:creationId xmlns:a16="http://schemas.microsoft.com/office/drawing/2014/main" id="{53A68A05-9B0D-4E89-8166-04B1059EB9DA}"/>
                </a:ext>
              </a:extLst>
            </p:cNvPr>
            <p:cNvSpPr>
              <a:spLocks/>
            </p:cNvSpPr>
            <p:nvPr/>
          </p:nvSpPr>
          <p:spPr bwMode="auto">
            <a:xfrm>
              <a:off x="1111261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76" name="Freeform 30">
              <a:extLst>
                <a:ext uri="{FF2B5EF4-FFF2-40B4-BE49-F238E27FC236}">
                  <a16:creationId xmlns:a16="http://schemas.microsoft.com/office/drawing/2014/main" id="{28C34594-F466-44D8-81DB-C6168625DB01}"/>
                </a:ext>
              </a:extLst>
            </p:cNvPr>
            <p:cNvSpPr>
              <a:spLocks/>
            </p:cNvSpPr>
            <p:nvPr/>
          </p:nvSpPr>
          <p:spPr bwMode="auto">
            <a:xfrm>
              <a:off x="11438757"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77" name="Freeform 31">
              <a:extLst>
                <a:ext uri="{FF2B5EF4-FFF2-40B4-BE49-F238E27FC236}">
                  <a16:creationId xmlns:a16="http://schemas.microsoft.com/office/drawing/2014/main" id="{05F1A90C-5F99-4981-B4F0-40D673DC21D0}"/>
                </a:ext>
              </a:extLst>
            </p:cNvPr>
            <p:cNvSpPr>
              <a:spLocks/>
            </p:cNvSpPr>
            <p:nvPr/>
          </p:nvSpPr>
          <p:spPr bwMode="auto">
            <a:xfrm>
              <a:off x="10891083"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78" name="Freeform 32">
              <a:extLst>
                <a:ext uri="{FF2B5EF4-FFF2-40B4-BE49-F238E27FC236}">
                  <a16:creationId xmlns:a16="http://schemas.microsoft.com/office/drawing/2014/main" id="{580AC64F-5593-4181-A0A2-082CB86C0442}"/>
                </a:ext>
              </a:extLst>
            </p:cNvPr>
            <p:cNvSpPr>
              <a:spLocks/>
            </p:cNvSpPr>
            <p:nvPr/>
          </p:nvSpPr>
          <p:spPr bwMode="auto">
            <a:xfrm>
              <a:off x="1121971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79" name="Freeform 397">
              <a:extLst>
                <a:ext uri="{FF2B5EF4-FFF2-40B4-BE49-F238E27FC236}">
                  <a16:creationId xmlns:a16="http://schemas.microsoft.com/office/drawing/2014/main" id="{05A42094-8C7E-481A-A6A8-05C295C8FE0F}"/>
                </a:ext>
              </a:extLst>
            </p:cNvPr>
            <p:cNvSpPr>
              <a:spLocks/>
            </p:cNvSpPr>
            <p:nvPr/>
          </p:nvSpPr>
          <p:spPr bwMode="auto">
            <a:xfrm>
              <a:off x="11767385"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80" name="Freeform 398">
              <a:extLst>
                <a:ext uri="{FF2B5EF4-FFF2-40B4-BE49-F238E27FC236}">
                  <a16:creationId xmlns:a16="http://schemas.microsoft.com/office/drawing/2014/main" id="{432208F0-F6FB-4FD7-AFFA-7C0E6257F8D0}"/>
                </a:ext>
              </a:extLst>
            </p:cNvPr>
            <p:cNvSpPr>
              <a:spLocks/>
            </p:cNvSpPr>
            <p:nvPr/>
          </p:nvSpPr>
          <p:spPr bwMode="auto">
            <a:xfrm>
              <a:off x="12093526" y="79957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81" name="Freeform 399">
              <a:extLst>
                <a:ext uri="{FF2B5EF4-FFF2-40B4-BE49-F238E27FC236}">
                  <a16:creationId xmlns:a16="http://schemas.microsoft.com/office/drawing/2014/main" id="{52302EEC-BC83-4C40-B335-379B0B3C7743}"/>
                </a:ext>
              </a:extLst>
            </p:cNvPr>
            <p:cNvSpPr>
              <a:spLocks/>
            </p:cNvSpPr>
            <p:nvPr/>
          </p:nvSpPr>
          <p:spPr bwMode="auto">
            <a:xfrm>
              <a:off x="11545852" y="79584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82" name="Freeform 400">
              <a:extLst>
                <a:ext uri="{FF2B5EF4-FFF2-40B4-BE49-F238E27FC236}">
                  <a16:creationId xmlns:a16="http://schemas.microsoft.com/office/drawing/2014/main" id="{DA9C0D33-F413-48F7-BA12-7E9DC9E16213}"/>
                </a:ext>
              </a:extLst>
            </p:cNvPr>
            <p:cNvSpPr>
              <a:spLocks/>
            </p:cNvSpPr>
            <p:nvPr/>
          </p:nvSpPr>
          <p:spPr bwMode="auto">
            <a:xfrm>
              <a:off x="11874480" y="79584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08" name="Group 1807">
            <a:extLst>
              <a:ext uri="{FF2B5EF4-FFF2-40B4-BE49-F238E27FC236}">
                <a16:creationId xmlns:a16="http://schemas.microsoft.com/office/drawing/2014/main" id="{F97B1388-E461-4A38-9B09-B364514CB632}"/>
              </a:ext>
            </a:extLst>
          </p:cNvPr>
          <p:cNvGrpSpPr/>
          <p:nvPr userDrawn="1"/>
        </p:nvGrpSpPr>
        <p:grpSpPr>
          <a:xfrm>
            <a:off x="83663" y="1203973"/>
            <a:ext cx="12009864" cy="176637"/>
            <a:chOff x="83663" y="1093620"/>
            <a:chExt cx="12009864" cy="176637"/>
          </a:xfrm>
        </p:grpSpPr>
        <p:sp>
          <p:nvSpPr>
            <p:cNvPr id="587" name="Freeform 29">
              <a:extLst>
                <a:ext uri="{FF2B5EF4-FFF2-40B4-BE49-F238E27FC236}">
                  <a16:creationId xmlns:a16="http://schemas.microsoft.com/office/drawing/2014/main" id="{36B162BB-7163-4D21-B3A9-C8C41569AC07}"/>
                </a:ext>
              </a:extLst>
            </p:cNvPr>
            <p:cNvSpPr>
              <a:spLocks/>
            </p:cNvSpPr>
            <p:nvPr/>
          </p:nvSpPr>
          <p:spPr bwMode="auto">
            <a:xfrm flipH="1">
              <a:off x="695998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88" name="Freeform 30">
              <a:extLst>
                <a:ext uri="{FF2B5EF4-FFF2-40B4-BE49-F238E27FC236}">
                  <a16:creationId xmlns:a16="http://schemas.microsoft.com/office/drawing/2014/main" id="{697E87B2-E6B5-49F6-AC2D-2C41C8927D19}"/>
                </a:ext>
              </a:extLst>
            </p:cNvPr>
            <p:cNvSpPr>
              <a:spLocks/>
            </p:cNvSpPr>
            <p:nvPr/>
          </p:nvSpPr>
          <p:spPr bwMode="auto">
            <a:xfrm flipH="1">
              <a:off x="663384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89" name="Freeform 31">
              <a:extLst>
                <a:ext uri="{FF2B5EF4-FFF2-40B4-BE49-F238E27FC236}">
                  <a16:creationId xmlns:a16="http://schemas.microsoft.com/office/drawing/2014/main" id="{867C8C9E-A4EC-40C3-82BE-A1E95DD29A37}"/>
                </a:ext>
              </a:extLst>
            </p:cNvPr>
            <p:cNvSpPr>
              <a:spLocks/>
            </p:cNvSpPr>
            <p:nvPr/>
          </p:nvSpPr>
          <p:spPr bwMode="auto">
            <a:xfrm flipH="1">
              <a:off x="706707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90" name="Freeform 32">
              <a:extLst>
                <a:ext uri="{FF2B5EF4-FFF2-40B4-BE49-F238E27FC236}">
                  <a16:creationId xmlns:a16="http://schemas.microsoft.com/office/drawing/2014/main" id="{E6581502-05A8-44D2-A397-CB6D4AEBAFA2}"/>
                </a:ext>
              </a:extLst>
            </p:cNvPr>
            <p:cNvSpPr>
              <a:spLocks/>
            </p:cNvSpPr>
            <p:nvPr/>
          </p:nvSpPr>
          <p:spPr bwMode="auto">
            <a:xfrm flipH="1">
              <a:off x="674093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91" name="Freeform 29">
              <a:extLst>
                <a:ext uri="{FF2B5EF4-FFF2-40B4-BE49-F238E27FC236}">
                  <a16:creationId xmlns:a16="http://schemas.microsoft.com/office/drawing/2014/main" id="{E84CA57F-FCA6-4C7B-8760-905E893F0B4D}"/>
                </a:ext>
              </a:extLst>
            </p:cNvPr>
            <p:cNvSpPr>
              <a:spLocks/>
            </p:cNvSpPr>
            <p:nvPr/>
          </p:nvSpPr>
          <p:spPr bwMode="auto">
            <a:xfrm flipH="1">
              <a:off x="630521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92" name="Freeform 30">
              <a:extLst>
                <a:ext uri="{FF2B5EF4-FFF2-40B4-BE49-F238E27FC236}">
                  <a16:creationId xmlns:a16="http://schemas.microsoft.com/office/drawing/2014/main" id="{04B23132-24D5-45D5-8D5D-ABFCF82AEF81}"/>
                </a:ext>
              </a:extLst>
            </p:cNvPr>
            <p:cNvSpPr>
              <a:spLocks/>
            </p:cNvSpPr>
            <p:nvPr/>
          </p:nvSpPr>
          <p:spPr bwMode="auto">
            <a:xfrm flipH="1">
              <a:off x="5979072"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93" name="Freeform 31">
              <a:extLst>
                <a:ext uri="{FF2B5EF4-FFF2-40B4-BE49-F238E27FC236}">
                  <a16:creationId xmlns:a16="http://schemas.microsoft.com/office/drawing/2014/main" id="{1BFE2D4E-2F01-4812-91E4-4A3DCD067558}"/>
                </a:ext>
              </a:extLst>
            </p:cNvPr>
            <p:cNvSpPr>
              <a:spLocks/>
            </p:cNvSpPr>
            <p:nvPr/>
          </p:nvSpPr>
          <p:spPr bwMode="auto">
            <a:xfrm flipH="1">
              <a:off x="641230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94" name="Freeform 32">
              <a:extLst>
                <a:ext uri="{FF2B5EF4-FFF2-40B4-BE49-F238E27FC236}">
                  <a16:creationId xmlns:a16="http://schemas.microsoft.com/office/drawing/2014/main" id="{616787D7-48DF-4F58-88DE-FDCF48065F52}"/>
                </a:ext>
              </a:extLst>
            </p:cNvPr>
            <p:cNvSpPr>
              <a:spLocks/>
            </p:cNvSpPr>
            <p:nvPr/>
          </p:nvSpPr>
          <p:spPr bwMode="auto">
            <a:xfrm flipH="1">
              <a:off x="6086166"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95" name="Freeform 29">
              <a:extLst>
                <a:ext uri="{FF2B5EF4-FFF2-40B4-BE49-F238E27FC236}">
                  <a16:creationId xmlns:a16="http://schemas.microsoft.com/office/drawing/2014/main" id="{239E8565-CEDA-40B3-A95D-9C053AF7C629}"/>
                </a:ext>
              </a:extLst>
            </p:cNvPr>
            <p:cNvSpPr>
              <a:spLocks/>
            </p:cNvSpPr>
            <p:nvPr/>
          </p:nvSpPr>
          <p:spPr bwMode="auto">
            <a:xfrm flipH="1">
              <a:off x="565044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96" name="Freeform 30">
              <a:extLst>
                <a:ext uri="{FF2B5EF4-FFF2-40B4-BE49-F238E27FC236}">
                  <a16:creationId xmlns:a16="http://schemas.microsoft.com/office/drawing/2014/main" id="{75726EFC-E202-4C6E-A623-182690D5C6FB}"/>
                </a:ext>
              </a:extLst>
            </p:cNvPr>
            <p:cNvSpPr>
              <a:spLocks/>
            </p:cNvSpPr>
            <p:nvPr/>
          </p:nvSpPr>
          <p:spPr bwMode="auto">
            <a:xfrm flipH="1">
              <a:off x="532430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97" name="Freeform 31">
              <a:extLst>
                <a:ext uri="{FF2B5EF4-FFF2-40B4-BE49-F238E27FC236}">
                  <a16:creationId xmlns:a16="http://schemas.microsoft.com/office/drawing/2014/main" id="{AE07D73F-0FBB-4CC6-AAE5-FCE5AE42A8A6}"/>
                </a:ext>
              </a:extLst>
            </p:cNvPr>
            <p:cNvSpPr>
              <a:spLocks/>
            </p:cNvSpPr>
            <p:nvPr/>
          </p:nvSpPr>
          <p:spPr bwMode="auto">
            <a:xfrm flipH="1">
              <a:off x="5757538"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98" name="Freeform 32">
              <a:extLst>
                <a:ext uri="{FF2B5EF4-FFF2-40B4-BE49-F238E27FC236}">
                  <a16:creationId xmlns:a16="http://schemas.microsoft.com/office/drawing/2014/main" id="{14C1270F-0E67-42B6-AC5A-672BA742CCBF}"/>
                </a:ext>
              </a:extLst>
            </p:cNvPr>
            <p:cNvSpPr>
              <a:spLocks/>
            </p:cNvSpPr>
            <p:nvPr/>
          </p:nvSpPr>
          <p:spPr bwMode="auto">
            <a:xfrm flipH="1">
              <a:off x="5431398"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99" name="Freeform 29">
              <a:extLst>
                <a:ext uri="{FF2B5EF4-FFF2-40B4-BE49-F238E27FC236}">
                  <a16:creationId xmlns:a16="http://schemas.microsoft.com/office/drawing/2014/main" id="{534CAF96-30DC-4EB7-A93A-50DA5A4F2EB4}"/>
                </a:ext>
              </a:extLst>
            </p:cNvPr>
            <p:cNvSpPr>
              <a:spLocks/>
            </p:cNvSpPr>
            <p:nvPr/>
          </p:nvSpPr>
          <p:spPr bwMode="auto">
            <a:xfrm flipH="1">
              <a:off x="499567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00" name="Freeform 30">
              <a:extLst>
                <a:ext uri="{FF2B5EF4-FFF2-40B4-BE49-F238E27FC236}">
                  <a16:creationId xmlns:a16="http://schemas.microsoft.com/office/drawing/2014/main" id="{125C76F1-16D6-4905-B7FB-B5218F83B842}"/>
                </a:ext>
              </a:extLst>
            </p:cNvPr>
            <p:cNvSpPr>
              <a:spLocks/>
            </p:cNvSpPr>
            <p:nvPr/>
          </p:nvSpPr>
          <p:spPr bwMode="auto">
            <a:xfrm flipH="1">
              <a:off x="4669534"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01" name="Freeform 31">
              <a:extLst>
                <a:ext uri="{FF2B5EF4-FFF2-40B4-BE49-F238E27FC236}">
                  <a16:creationId xmlns:a16="http://schemas.microsoft.com/office/drawing/2014/main" id="{B3E03C26-E907-4B62-B931-C3A78968B51F}"/>
                </a:ext>
              </a:extLst>
            </p:cNvPr>
            <p:cNvSpPr>
              <a:spLocks/>
            </p:cNvSpPr>
            <p:nvPr/>
          </p:nvSpPr>
          <p:spPr bwMode="auto">
            <a:xfrm flipH="1">
              <a:off x="510276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02" name="Freeform 32">
              <a:extLst>
                <a:ext uri="{FF2B5EF4-FFF2-40B4-BE49-F238E27FC236}">
                  <a16:creationId xmlns:a16="http://schemas.microsoft.com/office/drawing/2014/main" id="{E1FC75F6-8CC4-485B-BC78-7D2330B3BBAB}"/>
                </a:ext>
              </a:extLst>
            </p:cNvPr>
            <p:cNvSpPr>
              <a:spLocks/>
            </p:cNvSpPr>
            <p:nvPr/>
          </p:nvSpPr>
          <p:spPr bwMode="auto">
            <a:xfrm flipH="1">
              <a:off x="4776629"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03" name="Freeform 521">
              <a:extLst>
                <a:ext uri="{FF2B5EF4-FFF2-40B4-BE49-F238E27FC236}">
                  <a16:creationId xmlns:a16="http://schemas.microsoft.com/office/drawing/2014/main" id="{970F6CC9-D98B-41E8-B148-FACF62CDB5FC}"/>
                </a:ext>
              </a:extLst>
            </p:cNvPr>
            <p:cNvSpPr>
              <a:spLocks/>
            </p:cNvSpPr>
            <p:nvPr/>
          </p:nvSpPr>
          <p:spPr bwMode="auto">
            <a:xfrm flipH="1">
              <a:off x="434090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04" name="Freeform 522">
              <a:extLst>
                <a:ext uri="{FF2B5EF4-FFF2-40B4-BE49-F238E27FC236}">
                  <a16:creationId xmlns:a16="http://schemas.microsoft.com/office/drawing/2014/main" id="{39471E83-CC9B-45BE-AAA7-F4A58772E036}"/>
                </a:ext>
              </a:extLst>
            </p:cNvPr>
            <p:cNvSpPr>
              <a:spLocks/>
            </p:cNvSpPr>
            <p:nvPr/>
          </p:nvSpPr>
          <p:spPr bwMode="auto">
            <a:xfrm flipH="1">
              <a:off x="4014765"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05" name="Freeform 523">
              <a:extLst>
                <a:ext uri="{FF2B5EF4-FFF2-40B4-BE49-F238E27FC236}">
                  <a16:creationId xmlns:a16="http://schemas.microsoft.com/office/drawing/2014/main" id="{9A221B38-7190-4F41-B393-A22B6DF3E675}"/>
                </a:ext>
              </a:extLst>
            </p:cNvPr>
            <p:cNvSpPr>
              <a:spLocks/>
            </p:cNvSpPr>
            <p:nvPr/>
          </p:nvSpPr>
          <p:spPr bwMode="auto">
            <a:xfrm flipH="1">
              <a:off x="4447999"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06" name="Freeform 524">
              <a:extLst>
                <a:ext uri="{FF2B5EF4-FFF2-40B4-BE49-F238E27FC236}">
                  <a16:creationId xmlns:a16="http://schemas.microsoft.com/office/drawing/2014/main" id="{1F59ACC4-4494-4672-ACC1-8A2C02F7B8CE}"/>
                </a:ext>
              </a:extLst>
            </p:cNvPr>
            <p:cNvSpPr>
              <a:spLocks/>
            </p:cNvSpPr>
            <p:nvPr/>
          </p:nvSpPr>
          <p:spPr bwMode="auto">
            <a:xfrm flipH="1">
              <a:off x="4121860"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07" name="Freeform 29">
              <a:extLst>
                <a:ext uri="{FF2B5EF4-FFF2-40B4-BE49-F238E27FC236}">
                  <a16:creationId xmlns:a16="http://schemas.microsoft.com/office/drawing/2014/main" id="{1AFC02B4-5C47-4F76-B5CE-2F12F0B9A16F}"/>
                </a:ext>
              </a:extLst>
            </p:cNvPr>
            <p:cNvSpPr>
              <a:spLocks/>
            </p:cNvSpPr>
            <p:nvPr/>
          </p:nvSpPr>
          <p:spPr bwMode="auto">
            <a:xfrm flipH="1">
              <a:off x="3686136"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08" name="Freeform 31">
              <a:extLst>
                <a:ext uri="{FF2B5EF4-FFF2-40B4-BE49-F238E27FC236}">
                  <a16:creationId xmlns:a16="http://schemas.microsoft.com/office/drawing/2014/main" id="{3C8F2F10-339A-4BC5-B9B5-2CB5F4C569E0}"/>
                </a:ext>
              </a:extLst>
            </p:cNvPr>
            <p:cNvSpPr>
              <a:spLocks/>
            </p:cNvSpPr>
            <p:nvPr/>
          </p:nvSpPr>
          <p:spPr bwMode="auto">
            <a:xfrm flipH="1">
              <a:off x="3793231"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09" name="Freeform 29">
              <a:extLst>
                <a:ext uri="{FF2B5EF4-FFF2-40B4-BE49-F238E27FC236}">
                  <a16:creationId xmlns:a16="http://schemas.microsoft.com/office/drawing/2014/main" id="{B57197C2-DCE7-408C-9419-70B75E96EA74}"/>
                </a:ext>
              </a:extLst>
            </p:cNvPr>
            <p:cNvSpPr>
              <a:spLocks/>
            </p:cNvSpPr>
            <p:nvPr/>
          </p:nvSpPr>
          <p:spPr bwMode="auto">
            <a:xfrm flipH="1">
              <a:off x="335750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10" name="Freeform 30">
              <a:extLst>
                <a:ext uri="{FF2B5EF4-FFF2-40B4-BE49-F238E27FC236}">
                  <a16:creationId xmlns:a16="http://schemas.microsoft.com/office/drawing/2014/main" id="{30EB9B17-B68D-4FE2-BF0E-6F6798D527D6}"/>
                </a:ext>
              </a:extLst>
            </p:cNvPr>
            <p:cNvSpPr>
              <a:spLocks/>
            </p:cNvSpPr>
            <p:nvPr/>
          </p:nvSpPr>
          <p:spPr bwMode="auto">
            <a:xfrm flipH="1">
              <a:off x="3031367"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11" name="Freeform 31">
              <a:extLst>
                <a:ext uri="{FF2B5EF4-FFF2-40B4-BE49-F238E27FC236}">
                  <a16:creationId xmlns:a16="http://schemas.microsoft.com/office/drawing/2014/main" id="{86B1E483-6FE2-43E3-AB5F-039CED079D85}"/>
                </a:ext>
              </a:extLst>
            </p:cNvPr>
            <p:cNvSpPr>
              <a:spLocks/>
            </p:cNvSpPr>
            <p:nvPr/>
          </p:nvSpPr>
          <p:spPr bwMode="auto">
            <a:xfrm flipH="1">
              <a:off x="3464602"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12" name="Freeform 32">
              <a:extLst>
                <a:ext uri="{FF2B5EF4-FFF2-40B4-BE49-F238E27FC236}">
                  <a16:creationId xmlns:a16="http://schemas.microsoft.com/office/drawing/2014/main" id="{FA62A1BF-A571-46C9-A11C-5AEE1C417817}"/>
                </a:ext>
              </a:extLst>
            </p:cNvPr>
            <p:cNvSpPr>
              <a:spLocks/>
            </p:cNvSpPr>
            <p:nvPr/>
          </p:nvSpPr>
          <p:spPr bwMode="auto">
            <a:xfrm flipH="1">
              <a:off x="3138462"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13" name="Freeform 29">
              <a:extLst>
                <a:ext uri="{FF2B5EF4-FFF2-40B4-BE49-F238E27FC236}">
                  <a16:creationId xmlns:a16="http://schemas.microsoft.com/office/drawing/2014/main" id="{2768E451-7777-4880-845E-F7B6BE7FA8F1}"/>
                </a:ext>
              </a:extLst>
            </p:cNvPr>
            <p:cNvSpPr>
              <a:spLocks/>
            </p:cNvSpPr>
            <p:nvPr/>
          </p:nvSpPr>
          <p:spPr bwMode="auto">
            <a:xfrm flipH="1">
              <a:off x="2702739"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14" name="Freeform 30">
              <a:extLst>
                <a:ext uri="{FF2B5EF4-FFF2-40B4-BE49-F238E27FC236}">
                  <a16:creationId xmlns:a16="http://schemas.microsoft.com/office/drawing/2014/main" id="{6AAA3D23-B21A-4993-A356-986EA1DE2862}"/>
                </a:ext>
              </a:extLst>
            </p:cNvPr>
            <p:cNvSpPr>
              <a:spLocks/>
            </p:cNvSpPr>
            <p:nvPr/>
          </p:nvSpPr>
          <p:spPr bwMode="auto">
            <a:xfrm flipH="1">
              <a:off x="2376598"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15" name="Freeform 31">
              <a:extLst>
                <a:ext uri="{FF2B5EF4-FFF2-40B4-BE49-F238E27FC236}">
                  <a16:creationId xmlns:a16="http://schemas.microsoft.com/office/drawing/2014/main" id="{F81C0D60-08CF-4B7F-A6C3-4C964E21CC3B}"/>
                </a:ext>
              </a:extLst>
            </p:cNvPr>
            <p:cNvSpPr>
              <a:spLocks/>
            </p:cNvSpPr>
            <p:nvPr/>
          </p:nvSpPr>
          <p:spPr bwMode="auto">
            <a:xfrm flipH="1">
              <a:off x="2809833"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16" name="Freeform 32">
              <a:extLst>
                <a:ext uri="{FF2B5EF4-FFF2-40B4-BE49-F238E27FC236}">
                  <a16:creationId xmlns:a16="http://schemas.microsoft.com/office/drawing/2014/main" id="{C779632A-3F99-4EEE-8779-C94FFD483CB1}"/>
                </a:ext>
              </a:extLst>
            </p:cNvPr>
            <p:cNvSpPr>
              <a:spLocks/>
            </p:cNvSpPr>
            <p:nvPr/>
          </p:nvSpPr>
          <p:spPr bwMode="auto">
            <a:xfrm flipH="1">
              <a:off x="2483693"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17" name="Freeform 29">
              <a:extLst>
                <a:ext uri="{FF2B5EF4-FFF2-40B4-BE49-F238E27FC236}">
                  <a16:creationId xmlns:a16="http://schemas.microsoft.com/office/drawing/2014/main" id="{88635CBC-DAAE-463A-A7FA-BDF471C23417}"/>
                </a:ext>
              </a:extLst>
            </p:cNvPr>
            <p:cNvSpPr>
              <a:spLocks/>
            </p:cNvSpPr>
            <p:nvPr/>
          </p:nvSpPr>
          <p:spPr bwMode="auto">
            <a:xfrm flipH="1">
              <a:off x="204797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18" name="Freeform 30">
              <a:extLst>
                <a:ext uri="{FF2B5EF4-FFF2-40B4-BE49-F238E27FC236}">
                  <a16:creationId xmlns:a16="http://schemas.microsoft.com/office/drawing/2014/main" id="{98EF7E55-704F-4D85-A12C-D8E593AD2D89}"/>
                </a:ext>
              </a:extLst>
            </p:cNvPr>
            <p:cNvSpPr>
              <a:spLocks/>
            </p:cNvSpPr>
            <p:nvPr/>
          </p:nvSpPr>
          <p:spPr bwMode="auto">
            <a:xfrm flipH="1">
              <a:off x="172183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19" name="Freeform 31">
              <a:extLst>
                <a:ext uri="{FF2B5EF4-FFF2-40B4-BE49-F238E27FC236}">
                  <a16:creationId xmlns:a16="http://schemas.microsoft.com/office/drawing/2014/main" id="{CFBBF037-13CE-44D7-B7F7-2EA00F92D08E}"/>
                </a:ext>
              </a:extLst>
            </p:cNvPr>
            <p:cNvSpPr>
              <a:spLocks/>
            </p:cNvSpPr>
            <p:nvPr/>
          </p:nvSpPr>
          <p:spPr bwMode="auto">
            <a:xfrm flipH="1">
              <a:off x="2155065"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20" name="Freeform 32">
              <a:extLst>
                <a:ext uri="{FF2B5EF4-FFF2-40B4-BE49-F238E27FC236}">
                  <a16:creationId xmlns:a16="http://schemas.microsoft.com/office/drawing/2014/main" id="{36C3D6C6-8C25-48FB-99D7-CDD4DA0E2DF9}"/>
                </a:ext>
              </a:extLst>
            </p:cNvPr>
            <p:cNvSpPr>
              <a:spLocks/>
            </p:cNvSpPr>
            <p:nvPr/>
          </p:nvSpPr>
          <p:spPr bwMode="auto">
            <a:xfrm flipH="1">
              <a:off x="1828924"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21" name="Freeform 29">
              <a:extLst>
                <a:ext uri="{FF2B5EF4-FFF2-40B4-BE49-F238E27FC236}">
                  <a16:creationId xmlns:a16="http://schemas.microsoft.com/office/drawing/2014/main" id="{BE4E4866-79AD-496A-B825-4FCF74DC7397}"/>
                </a:ext>
              </a:extLst>
            </p:cNvPr>
            <p:cNvSpPr>
              <a:spLocks/>
            </p:cNvSpPr>
            <p:nvPr/>
          </p:nvSpPr>
          <p:spPr bwMode="auto">
            <a:xfrm flipH="1">
              <a:off x="139320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22" name="Freeform 30">
              <a:extLst>
                <a:ext uri="{FF2B5EF4-FFF2-40B4-BE49-F238E27FC236}">
                  <a16:creationId xmlns:a16="http://schemas.microsoft.com/office/drawing/2014/main" id="{37624B24-B1BF-4103-8468-856B7D2F105E}"/>
                </a:ext>
              </a:extLst>
            </p:cNvPr>
            <p:cNvSpPr>
              <a:spLocks/>
            </p:cNvSpPr>
            <p:nvPr/>
          </p:nvSpPr>
          <p:spPr bwMode="auto">
            <a:xfrm flipH="1">
              <a:off x="1067060"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23" name="Freeform 31">
              <a:extLst>
                <a:ext uri="{FF2B5EF4-FFF2-40B4-BE49-F238E27FC236}">
                  <a16:creationId xmlns:a16="http://schemas.microsoft.com/office/drawing/2014/main" id="{285A91E1-96BC-42C3-AF9D-B9F2EDC3F72B}"/>
                </a:ext>
              </a:extLst>
            </p:cNvPr>
            <p:cNvSpPr>
              <a:spLocks/>
            </p:cNvSpPr>
            <p:nvPr/>
          </p:nvSpPr>
          <p:spPr bwMode="auto">
            <a:xfrm flipH="1">
              <a:off x="150029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24" name="Freeform 32">
              <a:extLst>
                <a:ext uri="{FF2B5EF4-FFF2-40B4-BE49-F238E27FC236}">
                  <a16:creationId xmlns:a16="http://schemas.microsoft.com/office/drawing/2014/main" id="{5B40AAB1-E0F8-4AC8-B294-77D343A3C257}"/>
                </a:ext>
              </a:extLst>
            </p:cNvPr>
            <p:cNvSpPr>
              <a:spLocks/>
            </p:cNvSpPr>
            <p:nvPr/>
          </p:nvSpPr>
          <p:spPr bwMode="auto">
            <a:xfrm flipH="1">
              <a:off x="1174155"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25" name="Freeform 543">
              <a:extLst>
                <a:ext uri="{FF2B5EF4-FFF2-40B4-BE49-F238E27FC236}">
                  <a16:creationId xmlns:a16="http://schemas.microsoft.com/office/drawing/2014/main" id="{15B45575-B0A8-4E1A-A502-6FBA948C5B2E}"/>
                </a:ext>
              </a:extLst>
            </p:cNvPr>
            <p:cNvSpPr>
              <a:spLocks/>
            </p:cNvSpPr>
            <p:nvPr/>
          </p:nvSpPr>
          <p:spPr bwMode="auto">
            <a:xfrm flipH="1">
              <a:off x="73843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26" name="Freeform 544">
              <a:extLst>
                <a:ext uri="{FF2B5EF4-FFF2-40B4-BE49-F238E27FC236}">
                  <a16:creationId xmlns:a16="http://schemas.microsoft.com/office/drawing/2014/main" id="{F00C7CD9-4664-4851-B7E8-F320B38B6C14}"/>
                </a:ext>
              </a:extLst>
            </p:cNvPr>
            <p:cNvSpPr>
              <a:spLocks/>
            </p:cNvSpPr>
            <p:nvPr/>
          </p:nvSpPr>
          <p:spPr bwMode="auto">
            <a:xfrm flipH="1">
              <a:off x="412291"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27" name="Freeform 545">
              <a:extLst>
                <a:ext uri="{FF2B5EF4-FFF2-40B4-BE49-F238E27FC236}">
                  <a16:creationId xmlns:a16="http://schemas.microsoft.com/office/drawing/2014/main" id="{79E7243C-3F48-4917-A35D-F6B4760E0C5A}"/>
                </a:ext>
              </a:extLst>
            </p:cNvPr>
            <p:cNvSpPr>
              <a:spLocks/>
            </p:cNvSpPr>
            <p:nvPr/>
          </p:nvSpPr>
          <p:spPr bwMode="auto">
            <a:xfrm flipH="1">
              <a:off x="845526"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28" name="Freeform 546">
              <a:extLst>
                <a:ext uri="{FF2B5EF4-FFF2-40B4-BE49-F238E27FC236}">
                  <a16:creationId xmlns:a16="http://schemas.microsoft.com/office/drawing/2014/main" id="{0E06BBDA-92F4-4670-8013-AA005C5D468A}"/>
                </a:ext>
              </a:extLst>
            </p:cNvPr>
            <p:cNvSpPr>
              <a:spLocks/>
            </p:cNvSpPr>
            <p:nvPr/>
          </p:nvSpPr>
          <p:spPr bwMode="auto">
            <a:xfrm flipH="1">
              <a:off x="519387" y="10936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29" name="Freeform 29">
              <a:extLst>
                <a:ext uri="{FF2B5EF4-FFF2-40B4-BE49-F238E27FC236}">
                  <a16:creationId xmlns:a16="http://schemas.microsoft.com/office/drawing/2014/main" id="{AC7FC873-6A15-4A31-B5E9-3D3D3ED770A2}"/>
                </a:ext>
              </a:extLst>
            </p:cNvPr>
            <p:cNvSpPr>
              <a:spLocks/>
            </p:cNvSpPr>
            <p:nvPr/>
          </p:nvSpPr>
          <p:spPr bwMode="auto">
            <a:xfrm flipH="1">
              <a:off x="83663" y="10973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30" name="Freeform 31">
              <a:extLst>
                <a:ext uri="{FF2B5EF4-FFF2-40B4-BE49-F238E27FC236}">
                  <a16:creationId xmlns:a16="http://schemas.microsoft.com/office/drawing/2014/main" id="{F0A21B7E-B68B-43D9-A348-6A37C83E136E}"/>
                </a:ext>
              </a:extLst>
            </p:cNvPr>
            <p:cNvSpPr>
              <a:spLocks/>
            </p:cNvSpPr>
            <p:nvPr/>
          </p:nvSpPr>
          <p:spPr bwMode="auto">
            <a:xfrm flipH="1">
              <a:off x="190757" y="10936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83" name="Freeform 30">
              <a:extLst>
                <a:ext uri="{FF2B5EF4-FFF2-40B4-BE49-F238E27FC236}">
                  <a16:creationId xmlns:a16="http://schemas.microsoft.com/office/drawing/2014/main" id="{0505EC1E-71A0-4757-AA67-CB066898004A}"/>
                </a:ext>
              </a:extLst>
            </p:cNvPr>
            <p:cNvSpPr>
              <a:spLocks/>
            </p:cNvSpPr>
            <p:nvPr/>
          </p:nvSpPr>
          <p:spPr bwMode="auto">
            <a:xfrm flipH="1">
              <a:off x="11874480"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84" name="Freeform 32">
              <a:extLst>
                <a:ext uri="{FF2B5EF4-FFF2-40B4-BE49-F238E27FC236}">
                  <a16:creationId xmlns:a16="http://schemas.microsoft.com/office/drawing/2014/main" id="{5552218F-8F2F-4BED-818B-B48D43F0B16E}"/>
                </a:ext>
              </a:extLst>
            </p:cNvPr>
            <p:cNvSpPr>
              <a:spLocks/>
            </p:cNvSpPr>
            <p:nvPr/>
          </p:nvSpPr>
          <p:spPr bwMode="auto">
            <a:xfrm flipH="1">
              <a:off x="11981575"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85" name="Freeform 403">
              <a:extLst>
                <a:ext uri="{FF2B5EF4-FFF2-40B4-BE49-F238E27FC236}">
                  <a16:creationId xmlns:a16="http://schemas.microsoft.com/office/drawing/2014/main" id="{D1FB006D-7447-48B6-BC17-46267D0B98F5}"/>
                </a:ext>
              </a:extLst>
            </p:cNvPr>
            <p:cNvSpPr>
              <a:spLocks/>
            </p:cNvSpPr>
            <p:nvPr/>
          </p:nvSpPr>
          <p:spPr bwMode="auto">
            <a:xfrm flipH="1">
              <a:off x="1154585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86" name="Freeform 404">
              <a:extLst>
                <a:ext uri="{FF2B5EF4-FFF2-40B4-BE49-F238E27FC236}">
                  <a16:creationId xmlns:a16="http://schemas.microsoft.com/office/drawing/2014/main" id="{61FF96BF-D17A-4E41-8CF2-1C39CBCA3938}"/>
                </a:ext>
              </a:extLst>
            </p:cNvPr>
            <p:cNvSpPr>
              <a:spLocks/>
            </p:cNvSpPr>
            <p:nvPr/>
          </p:nvSpPr>
          <p:spPr bwMode="auto">
            <a:xfrm flipH="1">
              <a:off x="11219711"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87" name="Freeform 405">
              <a:extLst>
                <a:ext uri="{FF2B5EF4-FFF2-40B4-BE49-F238E27FC236}">
                  <a16:creationId xmlns:a16="http://schemas.microsoft.com/office/drawing/2014/main" id="{F69EA0B0-D8F2-484D-8C6B-3E65F5200399}"/>
                </a:ext>
              </a:extLst>
            </p:cNvPr>
            <p:cNvSpPr>
              <a:spLocks/>
            </p:cNvSpPr>
            <p:nvPr/>
          </p:nvSpPr>
          <p:spPr bwMode="auto">
            <a:xfrm flipH="1">
              <a:off x="11652945"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88" name="Freeform 406">
              <a:extLst>
                <a:ext uri="{FF2B5EF4-FFF2-40B4-BE49-F238E27FC236}">
                  <a16:creationId xmlns:a16="http://schemas.microsoft.com/office/drawing/2014/main" id="{077EC9E4-3943-4C91-BEB3-C0C847359988}"/>
                </a:ext>
              </a:extLst>
            </p:cNvPr>
            <p:cNvSpPr>
              <a:spLocks/>
            </p:cNvSpPr>
            <p:nvPr/>
          </p:nvSpPr>
          <p:spPr bwMode="auto">
            <a:xfrm flipH="1">
              <a:off x="11326806"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89" name="Freeform 29">
              <a:extLst>
                <a:ext uri="{FF2B5EF4-FFF2-40B4-BE49-F238E27FC236}">
                  <a16:creationId xmlns:a16="http://schemas.microsoft.com/office/drawing/2014/main" id="{C772453A-CA0A-4192-809C-1BBC4B26C8E6}"/>
                </a:ext>
              </a:extLst>
            </p:cNvPr>
            <p:cNvSpPr>
              <a:spLocks/>
            </p:cNvSpPr>
            <p:nvPr/>
          </p:nvSpPr>
          <p:spPr bwMode="auto">
            <a:xfrm flipH="1">
              <a:off x="1089108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90" name="Freeform 31">
              <a:extLst>
                <a:ext uri="{FF2B5EF4-FFF2-40B4-BE49-F238E27FC236}">
                  <a16:creationId xmlns:a16="http://schemas.microsoft.com/office/drawing/2014/main" id="{A505ED5C-83DB-45E9-9B45-09451403E1C9}"/>
                </a:ext>
              </a:extLst>
            </p:cNvPr>
            <p:cNvSpPr>
              <a:spLocks/>
            </p:cNvSpPr>
            <p:nvPr/>
          </p:nvSpPr>
          <p:spPr bwMode="auto">
            <a:xfrm flipH="1">
              <a:off x="10998177"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91" name="Freeform 29">
              <a:extLst>
                <a:ext uri="{FF2B5EF4-FFF2-40B4-BE49-F238E27FC236}">
                  <a16:creationId xmlns:a16="http://schemas.microsoft.com/office/drawing/2014/main" id="{57C850A7-ACFC-4CDD-8757-A3229D5DB42E}"/>
                </a:ext>
              </a:extLst>
            </p:cNvPr>
            <p:cNvSpPr>
              <a:spLocks/>
            </p:cNvSpPr>
            <p:nvPr/>
          </p:nvSpPr>
          <p:spPr bwMode="auto">
            <a:xfrm flipH="1">
              <a:off x="1056245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92" name="Freeform 30">
              <a:extLst>
                <a:ext uri="{FF2B5EF4-FFF2-40B4-BE49-F238E27FC236}">
                  <a16:creationId xmlns:a16="http://schemas.microsoft.com/office/drawing/2014/main" id="{A8588D13-D9C9-4760-A976-F6E680ADCAFD}"/>
                </a:ext>
              </a:extLst>
            </p:cNvPr>
            <p:cNvSpPr>
              <a:spLocks/>
            </p:cNvSpPr>
            <p:nvPr/>
          </p:nvSpPr>
          <p:spPr bwMode="auto">
            <a:xfrm flipH="1">
              <a:off x="10236313"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93" name="Freeform 31">
              <a:extLst>
                <a:ext uri="{FF2B5EF4-FFF2-40B4-BE49-F238E27FC236}">
                  <a16:creationId xmlns:a16="http://schemas.microsoft.com/office/drawing/2014/main" id="{180833DC-1CFB-41CA-90B2-2CCE86E83D92}"/>
                </a:ext>
              </a:extLst>
            </p:cNvPr>
            <p:cNvSpPr>
              <a:spLocks/>
            </p:cNvSpPr>
            <p:nvPr/>
          </p:nvSpPr>
          <p:spPr bwMode="auto">
            <a:xfrm flipH="1">
              <a:off x="10669548"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94" name="Freeform 32">
              <a:extLst>
                <a:ext uri="{FF2B5EF4-FFF2-40B4-BE49-F238E27FC236}">
                  <a16:creationId xmlns:a16="http://schemas.microsoft.com/office/drawing/2014/main" id="{7D64AF77-4D5D-4817-B827-B11D44AAD28A}"/>
                </a:ext>
              </a:extLst>
            </p:cNvPr>
            <p:cNvSpPr>
              <a:spLocks/>
            </p:cNvSpPr>
            <p:nvPr/>
          </p:nvSpPr>
          <p:spPr bwMode="auto">
            <a:xfrm flipH="1">
              <a:off x="10343408"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95" name="Freeform 29">
              <a:extLst>
                <a:ext uri="{FF2B5EF4-FFF2-40B4-BE49-F238E27FC236}">
                  <a16:creationId xmlns:a16="http://schemas.microsoft.com/office/drawing/2014/main" id="{1EBE0504-4F94-4B68-B004-7CE88CA86BAF}"/>
                </a:ext>
              </a:extLst>
            </p:cNvPr>
            <p:cNvSpPr>
              <a:spLocks/>
            </p:cNvSpPr>
            <p:nvPr/>
          </p:nvSpPr>
          <p:spPr bwMode="auto">
            <a:xfrm flipH="1">
              <a:off x="990768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96" name="Freeform 30">
              <a:extLst>
                <a:ext uri="{FF2B5EF4-FFF2-40B4-BE49-F238E27FC236}">
                  <a16:creationId xmlns:a16="http://schemas.microsoft.com/office/drawing/2014/main" id="{A3F3D72F-364F-4F43-BDC8-57961723519C}"/>
                </a:ext>
              </a:extLst>
            </p:cNvPr>
            <p:cNvSpPr>
              <a:spLocks/>
            </p:cNvSpPr>
            <p:nvPr/>
          </p:nvSpPr>
          <p:spPr bwMode="auto">
            <a:xfrm flipH="1">
              <a:off x="9581544"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97" name="Freeform 31">
              <a:extLst>
                <a:ext uri="{FF2B5EF4-FFF2-40B4-BE49-F238E27FC236}">
                  <a16:creationId xmlns:a16="http://schemas.microsoft.com/office/drawing/2014/main" id="{A5E0DE00-7E2C-43F3-A74D-D9BBABA1A65C}"/>
                </a:ext>
              </a:extLst>
            </p:cNvPr>
            <p:cNvSpPr>
              <a:spLocks/>
            </p:cNvSpPr>
            <p:nvPr/>
          </p:nvSpPr>
          <p:spPr bwMode="auto">
            <a:xfrm flipH="1">
              <a:off x="10014780"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98" name="Freeform 32">
              <a:extLst>
                <a:ext uri="{FF2B5EF4-FFF2-40B4-BE49-F238E27FC236}">
                  <a16:creationId xmlns:a16="http://schemas.microsoft.com/office/drawing/2014/main" id="{3CB09C05-AFE1-4043-9CEA-554A825CB4D9}"/>
                </a:ext>
              </a:extLst>
            </p:cNvPr>
            <p:cNvSpPr>
              <a:spLocks/>
            </p:cNvSpPr>
            <p:nvPr/>
          </p:nvSpPr>
          <p:spPr bwMode="auto">
            <a:xfrm flipH="1">
              <a:off x="9688639"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499" name="Freeform 29">
              <a:extLst>
                <a:ext uri="{FF2B5EF4-FFF2-40B4-BE49-F238E27FC236}">
                  <a16:creationId xmlns:a16="http://schemas.microsoft.com/office/drawing/2014/main" id="{32F82255-1C6C-4F2D-AFF6-0DEFB9BB382B}"/>
                </a:ext>
              </a:extLst>
            </p:cNvPr>
            <p:cNvSpPr>
              <a:spLocks/>
            </p:cNvSpPr>
            <p:nvPr/>
          </p:nvSpPr>
          <p:spPr bwMode="auto">
            <a:xfrm flipH="1">
              <a:off x="9252916"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00" name="Freeform 30">
              <a:extLst>
                <a:ext uri="{FF2B5EF4-FFF2-40B4-BE49-F238E27FC236}">
                  <a16:creationId xmlns:a16="http://schemas.microsoft.com/office/drawing/2014/main" id="{90ED368B-C56C-4638-BDED-57AAE97B4447}"/>
                </a:ext>
              </a:extLst>
            </p:cNvPr>
            <p:cNvSpPr>
              <a:spLocks/>
            </p:cNvSpPr>
            <p:nvPr/>
          </p:nvSpPr>
          <p:spPr bwMode="auto">
            <a:xfrm flipH="1">
              <a:off x="8926775"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01" name="Freeform 31">
              <a:extLst>
                <a:ext uri="{FF2B5EF4-FFF2-40B4-BE49-F238E27FC236}">
                  <a16:creationId xmlns:a16="http://schemas.microsoft.com/office/drawing/2014/main" id="{F78D68BB-3538-45D3-877E-773442DC114F}"/>
                </a:ext>
              </a:extLst>
            </p:cNvPr>
            <p:cNvSpPr>
              <a:spLocks/>
            </p:cNvSpPr>
            <p:nvPr/>
          </p:nvSpPr>
          <p:spPr bwMode="auto">
            <a:xfrm flipH="1">
              <a:off x="9360011"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02" name="Freeform 32">
              <a:extLst>
                <a:ext uri="{FF2B5EF4-FFF2-40B4-BE49-F238E27FC236}">
                  <a16:creationId xmlns:a16="http://schemas.microsoft.com/office/drawing/2014/main" id="{DE8D0B18-51B4-4B08-B7EC-C0CAEC9919D8}"/>
                </a:ext>
              </a:extLst>
            </p:cNvPr>
            <p:cNvSpPr>
              <a:spLocks/>
            </p:cNvSpPr>
            <p:nvPr/>
          </p:nvSpPr>
          <p:spPr bwMode="auto">
            <a:xfrm flipH="1">
              <a:off x="9033870"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03" name="Freeform 29">
              <a:extLst>
                <a:ext uri="{FF2B5EF4-FFF2-40B4-BE49-F238E27FC236}">
                  <a16:creationId xmlns:a16="http://schemas.microsoft.com/office/drawing/2014/main" id="{FE69D609-E608-42DA-848F-C13313CA2E86}"/>
                </a:ext>
              </a:extLst>
            </p:cNvPr>
            <p:cNvSpPr>
              <a:spLocks/>
            </p:cNvSpPr>
            <p:nvPr/>
          </p:nvSpPr>
          <p:spPr bwMode="auto">
            <a:xfrm flipH="1">
              <a:off x="8598148"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04" name="Freeform 30">
              <a:extLst>
                <a:ext uri="{FF2B5EF4-FFF2-40B4-BE49-F238E27FC236}">
                  <a16:creationId xmlns:a16="http://schemas.microsoft.com/office/drawing/2014/main" id="{AE2C51F5-C918-4FEB-9816-FB44F800658D}"/>
                </a:ext>
              </a:extLst>
            </p:cNvPr>
            <p:cNvSpPr>
              <a:spLocks/>
            </p:cNvSpPr>
            <p:nvPr/>
          </p:nvSpPr>
          <p:spPr bwMode="auto">
            <a:xfrm flipH="1">
              <a:off x="827200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05" name="Freeform 31">
              <a:extLst>
                <a:ext uri="{FF2B5EF4-FFF2-40B4-BE49-F238E27FC236}">
                  <a16:creationId xmlns:a16="http://schemas.microsoft.com/office/drawing/2014/main" id="{BDA39113-B17F-4E4F-A0A5-142A76BF7D33}"/>
                </a:ext>
              </a:extLst>
            </p:cNvPr>
            <p:cNvSpPr>
              <a:spLocks/>
            </p:cNvSpPr>
            <p:nvPr/>
          </p:nvSpPr>
          <p:spPr bwMode="auto">
            <a:xfrm flipH="1">
              <a:off x="870524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06" name="Freeform 32">
              <a:extLst>
                <a:ext uri="{FF2B5EF4-FFF2-40B4-BE49-F238E27FC236}">
                  <a16:creationId xmlns:a16="http://schemas.microsoft.com/office/drawing/2014/main" id="{0549CF8D-2955-4DCF-89C6-A4A5D9D945A4}"/>
                </a:ext>
              </a:extLst>
            </p:cNvPr>
            <p:cNvSpPr>
              <a:spLocks/>
            </p:cNvSpPr>
            <p:nvPr/>
          </p:nvSpPr>
          <p:spPr bwMode="auto">
            <a:xfrm flipH="1">
              <a:off x="8379101"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07" name="Freeform 425">
              <a:extLst>
                <a:ext uri="{FF2B5EF4-FFF2-40B4-BE49-F238E27FC236}">
                  <a16:creationId xmlns:a16="http://schemas.microsoft.com/office/drawing/2014/main" id="{C27AE4E9-D86B-4032-BEF1-8302F2A98428}"/>
                </a:ext>
              </a:extLst>
            </p:cNvPr>
            <p:cNvSpPr>
              <a:spLocks/>
            </p:cNvSpPr>
            <p:nvPr/>
          </p:nvSpPr>
          <p:spPr bwMode="auto">
            <a:xfrm flipH="1">
              <a:off x="794337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08" name="Freeform 426">
              <a:extLst>
                <a:ext uri="{FF2B5EF4-FFF2-40B4-BE49-F238E27FC236}">
                  <a16:creationId xmlns:a16="http://schemas.microsoft.com/office/drawing/2014/main" id="{9B59B0E4-B884-4807-B731-5DD8C8318FDD}"/>
                </a:ext>
              </a:extLst>
            </p:cNvPr>
            <p:cNvSpPr>
              <a:spLocks/>
            </p:cNvSpPr>
            <p:nvPr/>
          </p:nvSpPr>
          <p:spPr bwMode="auto">
            <a:xfrm flipH="1">
              <a:off x="7617237"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09" name="Freeform 427">
              <a:extLst>
                <a:ext uri="{FF2B5EF4-FFF2-40B4-BE49-F238E27FC236}">
                  <a16:creationId xmlns:a16="http://schemas.microsoft.com/office/drawing/2014/main" id="{421DA6DF-1688-4B28-8A93-CF30836F581E}"/>
                </a:ext>
              </a:extLst>
            </p:cNvPr>
            <p:cNvSpPr>
              <a:spLocks/>
            </p:cNvSpPr>
            <p:nvPr/>
          </p:nvSpPr>
          <p:spPr bwMode="auto">
            <a:xfrm flipH="1">
              <a:off x="8050472"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10" name="Freeform 428">
              <a:extLst>
                <a:ext uri="{FF2B5EF4-FFF2-40B4-BE49-F238E27FC236}">
                  <a16:creationId xmlns:a16="http://schemas.microsoft.com/office/drawing/2014/main" id="{7DBC9D7A-990D-4EB3-BB41-AF524D863D55}"/>
                </a:ext>
              </a:extLst>
            </p:cNvPr>
            <p:cNvSpPr>
              <a:spLocks/>
            </p:cNvSpPr>
            <p:nvPr/>
          </p:nvSpPr>
          <p:spPr bwMode="auto">
            <a:xfrm flipH="1">
              <a:off x="7724332" y="109362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11" name="Freeform 29">
              <a:extLst>
                <a:ext uri="{FF2B5EF4-FFF2-40B4-BE49-F238E27FC236}">
                  <a16:creationId xmlns:a16="http://schemas.microsoft.com/office/drawing/2014/main" id="{CD10BADB-C74B-4DDC-BC8A-370CF75C6E2F}"/>
                </a:ext>
              </a:extLst>
            </p:cNvPr>
            <p:cNvSpPr>
              <a:spLocks/>
            </p:cNvSpPr>
            <p:nvPr/>
          </p:nvSpPr>
          <p:spPr bwMode="auto">
            <a:xfrm flipH="1">
              <a:off x="7288609" y="109735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12" name="Freeform 31">
              <a:extLst>
                <a:ext uri="{FF2B5EF4-FFF2-40B4-BE49-F238E27FC236}">
                  <a16:creationId xmlns:a16="http://schemas.microsoft.com/office/drawing/2014/main" id="{36CD42B8-8600-48C7-88C2-93E307AF600F}"/>
                </a:ext>
              </a:extLst>
            </p:cNvPr>
            <p:cNvSpPr>
              <a:spLocks/>
            </p:cNvSpPr>
            <p:nvPr/>
          </p:nvSpPr>
          <p:spPr bwMode="auto">
            <a:xfrm flipH="1">
              <a:off x="7395703" y="109362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09" name="Group 1808">
            <a:extLst>
              <a:ext uri="{FF2B5EF4-FFF2-40B4-BE49-F238E27FC236}">
                <a16:creationId xmlns:a16="http://schemas.microsoft.com/office/drawing/2014/main" id="{800BFD97-21DF-408D-9CD6-4059272BD1AA}"/>
              </a:ext>
            </a:extLst>
          </p:cNvPr>
          <p:cNvGrpSpPr/>
          <p:nvPr userDrawn="1"/>
        </p:nvGrpSpPr>
        <p:grpSpPr>
          <a:xfrm>
            <a:off x="83663" y="1489007"/>
            <a:ext cx="12009863" cy="176637"/>
            <a:chOff x="83663" y="1383929"/>
            <a:chExt cx="12009863" cy="176637"/>
          </a:xfrm>
        </p:grpSpPr>
        <p:sp>
          <p:nvSpPr>
            <p:cNvPr id="631" name="Freeform 29">
              <a:extLst>
                <a:ext uri="{FF2B5EF4-FFF2-40B4-BE49-F238E27FC236}">
                  <a16:creationId xmlns:a16="http://schemas.microsoft.com/office/drawing/2014/main" id="{275AE894-5F57-4756-B8B0-F6732601DAD5}"/>
                </a:ext>
              </a:extLst>
            </p:cNvPr>
            <p:cNvSpPr>
              <a:spLocks/>
            </p:cNvSpPr>
            <p:nvPr/>
          </p:nvSpPr>
          <p:spPr bwMode="auto">
            <a:xfrm>
              <a:off x="30519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32" name="Freeform 30">
              <a:extLst>
                <a:ext uri="{FF2B5EF4-FFF2-40B4-BE49-F238E27FC236}">
                  <a16:creationId xmlns:a16="http://schemas.microsoft.com/office/drawing/2014/main" id="{0166BA60-A5D3-4D55-9706-8973748CF404}"/>
                </a:ext>
              </a:extLst>
            </p:cNvPr>
            <p:cNvSpPr>
              <a:spLocks/>
            </p:cNvSpPr>
            <p:nvPr/>
          </p:nvSpPr>
          <p:spPr bwMode="auto">
            <a:xfrm>
              <a:off x="63133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33" name="Freeform 31">
              <a:extLst>
                <a:ext uri="{FF2B5EF4-FFF2-40B4-BE49-F238E27FC236}">
                  <a16:creationId xmlns:a16="http://schemas.microsoft.com/office/drawing/2014/main" id="{3BD0BB31-B483-4368-8B7D-0FEFA5ED3534}"/>
                </a:ext>
              </a:extLst>
            </p:cNvPr>
            <p:cNvSpPr>
              <a:spLocks/>
            </p:cNvSpPr>
            <p:nvPr/>
          </p:nvSpPr>
          <p:spPr bwMode="auto">
            <a:xfrm>
              <a:off x="8366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34" name="Freeform 32">
              <a:extLst>
                <a:ext uri="{FF2B5EF4-FFF2-40B4-BE49-F238E27FC236}">
                  <a16:creationId xmlns:a16="http://schemas.microsoft.com/office/drawing/2014/main" id="{3856F6D3-7640-48C3-9083-930CF8B7F128}"/>
                </a:ext>
              </a:extLst>
            </p:cNvPr>
            <p:cNvSpPr>
              <a:spLocks/>
            </p:cNvSpPr>
            <p:nvPr/>
          </p:nvSpPr>
          <p:spPr bwMode="auto">
            <a:xfrm>
              <a:off x="41229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35" name="Freeform 29">
              <a:extLst>
                <a:ext uri="{FF2B5EF4-FFF2-40B4-BE49-F238E27FC236}">
                  <a16:creationId xmlns:a16="http://schemas.microsoft.com/office/drawing/2014/main" id="{598B339C-C84C-4965-95AF-9B5CC64EF94B}"/>
                </a:ext>
              </a:extLst>
            </p:cNvPr>
            <p:cNvSpPr>
              <a:spLocks/>
            </p:cNvSpPr>
            <p:nvPr/>
          </p:nvSpPr>
          <p:spPr bwMode="auto">
            <a:xfrm>
              <a:off x="95996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36" name="Freeform 30">
              <a:extLst>
                <a:ext uri="{FF2B5EF4-FFF2-40B4-BE49-F238E27FC236}">
                  <a16:creationId xmlns:a16="http://schemas.microsoft.com/office/drawing/2014/main" id="{5EED12BE-03A9-4E74-8A0C-FE0F8C417CC5}"/>
                </a:ext>
              </a:extLst>
            </p:cNvPr>
            <p:cNvSpPr>
              <a:spLocks/>
            </p:cNvSpPr>
            <p:nvPr/>
          </p:nvSpPr>
          <p:spPr bwMode="auto">
            <a:xfrm>
              <a:off x="128610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37" name="Freeform 31">
              <a:extLst>
                <a:ext uri="{FF2B5EF4-FFF2-40B4-BE49-F238E27FC236}">
                  <a16:creationId xmlns:a16="http://schemas.microsoft.com/office/drawing/2014/main" id="{6A6AFD3A-377D-4963-ADA2-D5ABA7D2F436}"/>
                </a:ext>
              </a:extLst>
            </p:cNvPr>
            <p:cNvSpPr>
              <a:spLocks/>
            </p:cNvSpPr>
            <p:nvPr/>
          </p:nvSpPr>
          <p:spPr bwMode="auto">
            <a:xfrm>
              <a:off x="73843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38" name="Freeform 32">
              <a:extLst>
                <a:ext uri="{FF2B5EF4-FFF2-40B4-BE49-F238E27FC236}">
                  <a16:creationId xmlns:a16="http://schemas.microsoft.com/office/drawing/2014/main" id="{792AFD11-4544-4C5B-B631-6C472C82AB2F}"/>
                </a:ext>
              </a:extLst>
            </p:cNvPr>
            <p:cNvSpPr>
              <a:spLocks/>
            </p:cNvSpPr>
            <p:nvPr/>
          </p:nvSpPr>
          <p:spPr bwMode="auto">
            <a:xfrm>
              <a:off x="106706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39" name="Freeform 29">
              <a:extLst>
                <a:ext uri="{FF2B5EF4-FFF2-40B4-BE49-F238E27FC236}">
                  <a16:creationId xmlns:a16="http://schemas.microsoft.com/office/drawing/2014/main" id="{A3D52F42-FAFE-4C52-BFC5-14C28EB01F70}"/>
                </a:ext>
              </a:extLst>
            </p:cNvPr>
            <p:cNvSpPr>
              <a:spLocks/>
            </p:cNvSpPr>
            <p:nvPr/>
          </p:nvSpPr>
          <p:spPr bwMode="auto">
            <a:xfrm>
              <a:off x="161473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40" name="Freeform 30">
              <a:extLst>
                <a:ext uri="{FF2B5EF4-FFF2-40B4-BE49-F238E27FC236}">
                  <a16:creationId xmlns:a16="http://schemas.microsoft.com/office/drawing/2014/main" id="{A4E994EF-C8B5-4CD5-8E60-619E0312D946}"/>
                </a:ext>
              </a:extLst>
            </p:cNvPr>
            <p:cNvSpPr>
              <a:spLocks/>
            </p:cNvSpPr>
            <p:nvPr/>
          </p:nvSpPr>
          <p:spPr bwMode="auto">
            <a:xfrm>
              <a:off x="194087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41" name="Freeform 31">
              <a:extLst>
                <a:ext uri="{FF2B5EF4-FFF2-40B4-BE49-F238E27FC236}">
                  <a16:creationId xmlns:a16="http://schemas.microsoft.com/office/drawing/2014/main" id="{CB58488A-5B2A-468A-9126-1CA4120C8521}"/>
                </a:ext>
              </a:extLst>
            </p:cNvPr>
            <p:cNvSpPr>
              <a:spLocks/>
            </p:cNvSpPr>
            <p:nvPr/>
          </p:nvSpPr>
          <p:spPr bwMode="auto">
            <a:xfrm>
              <a:off x="139320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42" name="Freeform 32">
              <a:extLst>
                <a:ext uri="{FF2B5EF4-FFF2-40B4-BE49-F238E27FC236}">
                  <a16:creationId xmlns:a16="http://schemas.microsoft.com/office/drawing/2014/main" id="{EF59B971-147D-4A34-8D71-E2253172F1EE}"/>
                </a:ext>
              </a:extLst>
            </p:cNvPr>
            <p:cNvSpPr>
              <a:spLocks/>
            </p:cNvSpPr>
            <p:nvPr/>
          </p:nvSpPr>
          <p:spPr bwMode="auto">
            <a:xfrm>
              <a:off x="1721829"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43" name="Freeform 29">
              <a:extLst>
                <a:ext uri="{FF2B5EF4-FFF2-40B4-BE49-F238E27FC236}">
                  <a16:creationId xmlns:a16="http://schemas.microsoft.com/office/drawing/2014/main" id="{0BC106F8-8EAA-4A25-B8AA-1611996CD9F3}"/>
                </a:ext>
              </a:extLst>
            </p:cNvPr>
            <p:cNvSpPr>
              <a:spLocks/>
            </p:cNvSpPr>
            <p:nvPr/>
          </p:nvSpPr>
          <p:spPr bwMode="auto">
            <a:xfrm>
              <a:off x="226950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44" name="Freeform 30">
              <a:extLst>
                <a:ext uri="{FF2B5EF4-FFF2-40B4-BE49-F238E27FC236}">
                  <a16:creationId xmlns:a16="http://schemas.microsoft.com/office/drawing/2014/main" id="{4040D904-A251-4694-9A8C-ED1158A97BC6}"/>
                </a:ext>
              </a:extLst>
            </p:cNvPr>
            <p:cNvSpPr>
              <a:spLocks/>
            </p:cNvSpPr>
            <p:nvPr/>
          </p:nvSpPr>
          <p:spPr bwMode="auto">
            <a:xfrm>
              <a:off x="2595644"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45" name="Freeform 31">
              <a:extLst>
                <a:ext uri="{FF2B5EF4-FFF2-40B4-BE49-F238E27FC236}">
                  <a16:creationId xmlns:a16="http://schemas.microsoft.com/office/drawing/2014/main" id="{271711D7-B927-4900-81C5-CB35D576682D}"/>
                </a:ext>
              </a:extLst>
            </p:cNvPr>
            <p:cNvSpPr>
              <a:spLocks/>
            </p:cNvSpPr>
            <p:nvPr/>
          </p:nvSpPr>
          <p:spPr bwMode="auto">
            <a:xfrm>
              <a:off x="204796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46" name="Freeform 32">
              <a:extLst>
                <a:ext uri="{FF2B5EF4-FFF2-40B4-BE49-F238E27FC236}">
                  <a16:creationId xmlns:a16="http://schemas.microsoft.com/office/drawing/2014/main" id="{B15E34E8-1921-4DAD-97C1-95AF17EF929F}"/>
                </a:ext>
              </a:extLst>
            </p:cNvPr>
            <p:cNvSpPr>
              <a:spLocks/>
            </p:cNvSpPr>
            <p:nvPr/>
          </p:nvSpPr>
          <p:spPr bwMode="auto">
            <a:xfrm>
              <a:off x="2376598"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47" name="Freeform 565">
              <a:extLst>
                <a:ext uri="{FF2B5EF4-FFF2-40B4-BE49-F238E27FC236}">
                  <a16:creationId xmlns:a16="http://schemas.microsoft.com/office/drawing/2014/main" id="{F301E858-F59A-4C3B-8612-147F91249500}"/>
                </a:ext>
              </a:extLst>
            </p:cNvPr>
            <p:cNvSpPr>
              <a:spLocks/>
            </p:cNvSpPr>
            <p:nvPr/>
          </p:nvSpPr>
          <p:spPr bwMode="auto">
            <a:xfrm>
              <a:off x="292427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48" name="Freeform 566">
              <a:extLst>
                <a:ext uri="{FF2B5EF4-FFF2-40B4-BE49-F238E27FC236}">
                  <a16:creationId xmlns:a16="http://schemas.microsoft.com/office/drawing/2014/main" id="{4C61B98D-9D7B-455A-9B97-304E919E42BE}"/>
                </a:ext>
              </a:extLst>
            </p:cNvPr>
            <p:cNvSpPr>
              <a:spLocks/>
            </p:cNvSpPr>
            <p:nvPr/>
          </p:nvSpPr>
          <p:spPr bwMode="auto">
            <a:xfrm>
              <a:off x="325041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49" name="Freeform 567">
              <a:extLst>
                <a:ext uri="{FF2B5EF4-FFF2-40B4-BE49-F238E27FC236}">
                  <a16:creationId xmlns:a16="http://schemas.microsoft.com/office/drawing/2014/main" id="{A97BF01D-6B6E-405D-AF65-BEC15DE4BAE8}"/>
                </a:ext>
              </a:extLst>
            </p:cNvPr>
            <p:cNvSpPr>
              <a:spLocks/>
            </p:cNvSpPr>
            <p:nvPr/>
          </p:nvSpPr>
          <p:spPr bwMode="auto">
            <a:xfrm>
              <a:off x="2702739"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50" name="Freeform 568">
              <a:extLst>
                <a:ext uri="{FF2B5EF4-FFF2-40B4-BE49-F238E27FC236}">
                  <a16:creationId xmlns:a16="http://schemas.microsoft.com/office/drawing/2014/main" id="{83F6F5E5-0ADC-4FA7-8DA8-C9B1DE6600FD}"/>
                </a:ext>
              </a:extLst>
            </p:cNvPr>
            <p:cNvSpPr>
              <a:spLocks/>
            </p:cNvSpPr>
            <p:nvPr/>
          </p:nvSpPr>
          <p:spPr bwMode="auto">
            <a:xfrm>
              <a:off x="3031366"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51" name="Freeform 29">
              <a:extLst>
                <a:ext uri="{FF2B5EF4-FFF2-40B4-BE49-F238E27FC236}">
                  <a16:creationId xmlns:a16="http://schemas.microsoft.com/office/drawing/2014/main" id="{D42E65C0-CBD2-4A7A-B086-A9601D688595}"/>
                </a:ext>
              </a:extLst>
            </p:cNvPr>
            <p:cNvSpPr>
              <a:spLocks/>
            </p:cNvSpPr>
            <p:nvPr/>
          </p:nvSpPr>
          <p:spPr bwMode="auto">
            <a:xfrm>
              <a:off x="35790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52" name="Freeform 31">
              <a:extLst>
                <a:ext uri="{FF2B5EF4-FFF2-40B4-BE49-F238E27FC236}">
                  <a16:creationId xmlns:a16="http://schemas.microsoft.com/office/drawing/2014/main" id="{674BEB64-EBA4-44DC-BEB5-7D5AFBBDF96C}"/>
                </a:ext>
              </a:extLst>
            </p:cNvPr>
            <p:cNvSpPr>
              <a:spLocks/>
            </p:cNvSpPr>
            <p:nvPr/>
          </p:nvSpPr>
          <p:spPr bwMode="auto">
            <a:xfrm>
              <a:off x="3357508"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53" name="Freeform 29">
              <a:extLst>
                <a:ext uri="{FF2B5EF4-FFF2-40B4-BE49-F238E27FC236}">
                  <a16:creationId xmlns:a16="http://schemas.microsoft.com/office/drawing/2014/main" id="{18508602-3070-4BA7-A8E3-354F40616C20}"/>
                </a:ext>
              </a:extLst>
            </p:cNvPr>
            <p:cNvSpPr>
              <a:spLocks/>
            </p:cNvSpPr>
            <p:nvPr/>
          </p:nvSpPr>
          <p:spPr bwMode="auto">
            <a:xfrm>
              <a:off x="390767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54" name="Freeform 30">
              <a:extLst>
                <a:ext uri="{FF2B5EF4-FFF2-40B4-BE49-F238E27FC236}">
                  <a16:creationId xmlns:a16="http://schemas.microsoft.com/office/drawing/2014/main" id="{36BEB0EA-D419-4EA9-AAC3-8A60B2C85F1A}"/>
                </a:ext>
              </a:extLst>
            </p:cNvPr>
            <p:cNvSpPr>
              <a:spLocks/>
            </p:cNvSpPr>
            <p:nvPr/>
          </p:nvSpPr>
          <p:spPr bwMode="auto">
            <a:xfrm>
              <a:off x="423381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55" name="Freeform 31">
              <a:extLst>
                <a:ext uri="{FF2B5EF4-FFF2-40B4-BE49-F238E27FC236}">
                  <a16:creationId xmlns:a16="http://schemas.microsoft.com/office/drawing/2014/main" id="{6C3772DD-4E41-4AA9-BECA-9D2ECAB8EBA9}"/>
                </a:ext>
              </a:extLst>
            </p:cNvPr>
            <p:cNvSpPr>
              <a:spLocks/>
            </p:cNvSpPr>
            <p:nvPr/>
          </p:nvSpPr>
          <p:spPr bwMode="auto">
            <a:xfrm>
              <a:off x="3686136"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56" name="Freeform 32">
              <a:extLst>
                <a:ext uri="{FF2B5EF4-FFF2-40B4-BE49-F238E27FC236}">
                  <a16:creationId xmlns:a16="http://schemas.microsoft.com/office/drawing/2014/main" id="{A56661FC-8CD0-4B17-BE7B-D477877B9C97}"/>
                </a:ext>
              </a:extLst>
            </p:cNvPr>
            <p:cNvSpPr>
              <a:spLocks/>
            </p:cNvSpPr>
            <p:nvPr/>
          </p:nvSpPr>
          <p:spPr bwMode="auto">
            <a:xfrm>
              <a:off x="401476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57" name="Freeform 29">
              <a:extLst>
                <a:ext uri="{FF2B5EF4-FFF2-40B4-BE49-F238E27FC236}">
                  <a16:creationId xmlns:a16="http://schemas.microsoft.com/office/drawing/2014/main" id="{04837D6C-4FA1-4679-BA0C-28DC054899C4}"/>
                </a:ext>
              </a:extLst>
            </p:cNvPr>
            <p:cNvSpPr>
              <a:spLocks/>
            </p:cNvSpPr>
            <p:nvPr/>
          </p:nvSpPr>
          <p:spPr bwMode="auto">
            <a:xfrm>
              <a:off x="4562439"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58" name="Freeform 30">
              <a:extLst>
                <a:ext uri="{FF2B5EF4-FFF2-40B4-BE49-F238E27FC236}">
                  <a16:creationId xmlns:a16="http://schemas.microsoft.com/office/drawing/2014/main" id="{F6DA6ABB-1EE0-4A01-84FF-906EC17C1057}"/>
                </a:ext>
              </a:extLst>
            </p:cNvPr>
            <p:cNvSpPr>
              <a:spLocks/>
            </p:cNvSpPr>
            <p:nvPr/>
          </p:nvSpPr>
          <p:spPr bwMode="auto">
            <a:xfrm>
              <a:off x="48885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59" name="Freeform 31">
              <a:extLst>
                <a:ext uri="{FF2B5EF4-FFF2-40B4-BE49-F238E27FC236}">
                  <a16:creationId xmlns:a16="http://schemas.microsoft.com/office/drawing/2014/main" id="{0F4C7EEC-BAF6-472E-BA9C-AE939370C218}"/>
                </a:ext>
              </a:extLst>
            </p:cNvPr>
            <p:cNvSpPr>
              <a:spLocks/>
            </p:cNvSpPr>
            <p:nvPr/>
          </p:nvSpPr>
          <p:spPr bwMode="auto">
            <a:xfrm>
              <a:off x="4340905"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60" name="Freeform 32">
              <a:extLst>
                <a:ext uri="{FF2B5EF4-FFF2-40B4-BE49-F238E27FC236}">
                  <a16:creationId xmlns:a16="http://schemas.microsoft.com/office/drawing/2014/main" id="{6A8EE3B6-C085-40B2-84C1-40622D54B584}"/>
                </a:ext>
              </a:extLst>
            </p:cNvPr>
            <p:cNvSpPr>
              <a:spLocks/>
            </p:cNvSpPr>
            <p:nvPr/>
          </p:nvSpPr>
          <p:spPr bwMode="auto">
            <a:xfrm>
              <a:off x="4669534"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61" name="Freeform 29">
              <a:extLst>
                <a:ext uri="{FF2B5EF4-FFF2-40B4-BE49-F238E27FC236}">
                  <a16:creationId xmlns:a16="http://schemas.microsoft.com/office/drawing/2014/main" id="{1E9EF89E-A8CB-4779-A344-353933B3EE0C}"/>
                </a:ext>
              </a:extLst>
            </p:cNvPr>
            <p:cNvSpPr>
              <a:spLocks/>
            </p:cNvSpPr>
            <p:nvPr/>
          </p:nvSpPr>
          <p:spPr bwMode="auto">
            <a:xfrm>
              <a:off x="521720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62" name="Freeform 30">
              <a:extLst>
                <a:ext uri="{FF2B5EF4-FFF2-40B4-BE49-F238E27FC236}">
                  <a16:creationId xmlns:a16="http://schemas.microsoft.com/office/drawing/2014/main" id="{E17E0A6D-EFDC-49AA-A1C8-8124EFE0E23F}"/>
                </a:ext>
              </a:extLst>
            </p:cNvPr>
            <p:cNvSpPr>
              <a:spLocks/>
            </p:cNvSpPr>
            <p:nvPr/>
          </p:nvSpPr>
          <p:spPr bwMode="auto">
            <a:xfrm>
              <a:off x="554334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63" name="Freeform 31">
              <a:extLst>
                <a:ext uri="{FF2B5EF4-FFF2-40B4-BE49-F238E27FC236}">
                  <a16:creationId xmlns:a16="http://schemas.microsoft.com/office/drawing/2014/main" id="{BEE4A88D-C520-47BC-B7B1-C38A40185E02}"/>
                </a:ext>
              </a:extLst>
            </p:cNvPr>
            <p:cNvSpPr>
              <a:spLocks/>
            </p:cNvSpPr>
            <p:nvPr/>
          </p:nvSpPr>
          <p:spPr bwMode="auto">
            <a:xfrm>
              <a:off x="4995674"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64" name="Freeform 32">
              <a:extLst>
                <a:ext uri="{FF2B5EF4-FFF2-40B4-BE49-F238E27FC236}">
                  <a16:creationId xmlns:a16="http://schemas.microsoft.com/office/drawing/2014/main" id="{EDEE3BB3-EA25-4AA9-B082-1BDF0163C4DC}"/>
                </a:ext>
              </a:extLst>
            </p:cNvPr>
            <p:cNvSpPr>
              <a:spLocks/>
            </p:cNvSpPr>
            <p:nvPr/>
          </p:nvSpPr>
          <p:spPr bwMode="auto">
            <a:xfrm>
              <a:off x="5324302"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65" name="Freeform 29">
              <a:extLst>
                <a:ext uri="{FF2B5EF4-FFF2-40B4-BE49-F238E27FC236}">
                  <a16:creationId xmlns:a16="http://schemas.microsoft.com/office/drawing/2014/main" id="{8272046A-8640-41F6-90B6-2C3FD08880B9}"/>
                </a:ext>
              </a:extLst>
            </p:cNvPr>
            <p:cNvSpPr>
              <a:spLocks/>
            </p:cNvSpPr>
            <p:nvPr/>
          </p:nvSpPr>
          <p:spPr bwMode="auto">
            <a:xfrm>
              <a:off x="587197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66" name="Freeform 30">
              <a:extLst>
                <a:ext uri="{FF2B5EF4-FFF2-40B4-BE49-F238E27FC236}">
                  <a16:creationId xmlns:a16="http://schemas.microsoft.com/office/drawing/2014/main" id="{231F5A58-9373-4A61-98D0-FA2CD9BBBEA3}"/>
                </a:ext>
              </a:extLst>
            </p:cNvPr>
            <p:cNvSpPr>
              <a:spLocks/>
            </p:cNvSpPr>
            <p:nvPr/>
          </p:nvSpPr>
          <p:spPr bwMode="auto">
            <a:xfrm>
              <a:off x="61981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67" name="Freeform 31">
              <a:extLst>
                <a:ext uri="{FF2B5EF4-FFF2-40B4-BE49-F238E27FC236}">
                  <a16:creationId xmlns:a16="http://schemas.microsoft.com/office/drawing/2014/main" id="{D00ED0BD-24C6-463B-937A-3D9521399271}"/>
                </a:ext>
              </a:extLst>
            </p:cNvPr>
            <p:cNvSpPr>
              <a:spLocks/>
            </p:cNvSpPr>
            <p:nvPr/>
          </p:nvSpPr>
          <p:spPr bwMode="auto">
            <a:xfrm>
              <a:off x="5650443"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68" name="Freeform 32">
              <a:extLst>
                <a:ext uri="{FF2B5EF4-FFF2-40B4-BE49-F238E27FC236}">
                  <a16:creationId xmlns:a16="http://schemas.microsoft.com/office/drawing/2014/main" id="{B86E4124-58D3-49C8-A5A2-544A71209AC2}"/>
                </a:ext>
              </a:extLst>
            </p:cNvPr>
            <p:cNvSpPr>
              <a:spLocks/>
            </p:cNvSpPr>
            <p:nvPr/>
          </p:nvSpPr>
          <p:spPr bwMode="auto">
            <a:xfrm>
              <a:off x="5979071"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69" name="Freeform 587">
              <a:extLst>
                <a:ext uri="{FF2B5EF4-FFF2-40B4-BE49-F238E27FC236}">
                  <a16:creationId xmlns:a16="http://schemas.microsoft.com/office/drawing/2014/main" id="{BD4E5B58-499B-435F-B2E4-2828C95067C7}"/>
                </a:ext>
              </a:extLst>
            </p:cNvPr>
            <p:cNvSpPr>
              <a:spLocks/>
            </p:cNvSpPr>
            <p:nvPr/>
          </p:nvSpPr>
          <p:spPr bwMode="auto">
            <a:xfrm>
              <a:off x="652674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70" name="Freeform 588">
              <a:extLst>
                <a:ext uri="{FF2B5EF4-FFF2-40B4-BE49-F238E27FC236}">
                  <a16:creationId xmlns:a16="http://schemas.microsoft.com/office/drawing/2014/main" id="{21A4F09A-3514-4471-8643-A2BCD4F66B8C}"/>
                </a:ext>
              </a:extLst>
            </p:cNvPr>
            <p:cNvSpPr>
              <a:spLocks/>
            </p:cNvSpPr>
            <p:nvPr/>
          </p:nvSpPr>
          <p:spPr bwMode="auto">
            <a:xfrm>
              <a:off x="68528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71" name="Freeform 589">
              <a:extLst>
                <a:ext uri="{FF2B5EF4-FFF2-40B4-BE49-F238E27FC236}">
                  <a16:creationId xmlns:a16="http://schemas.microsoft.com/office/drawing/2014/main" id="{AA235E5D-0F1F-4625-8956-43980DDB5EC3}"/>
                </a:ext>
              </a:extLst>
            </p:cNvPr>
            <p:cNvSpPr>
              <a:spLocks/>
            </p:cNvSpPr>
            <p:nvPr/>
          </p:nvSpPr>
          <p:spPr bwMode="auto">
            <a:xfrm>
              <a:off x="6305212"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72" name="Freeform 590">
              <a:extLst>
                <a:ext uri="{FF2B5EF4-FFF2-40B4-BE49-F238E27FC236}">
                  <a16:creationId xmlns:a16="http://schemas.microsoft.com/office/drawing/2014/main" id="{D0249B94-586B-46CD-992F-5C7D046FD977}"/>
                </a:ext>
              </a:extLst>
            </p:cNvPr>
            <p:cNvSpPr>
              <a:spLocks/>
            </p:cNvSpPr>
            <p:nvPr/>
          </p:nvSpPr>
          <p:spPr bwMode="auto">
            <a:xfrm>
              <a:off x="6633840" y="138393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73" name="Freeform 29">
              <a:extLst>
                <a:ext uri="{FF2B5EF4-FFF2-40B4-BE49-F238E27FC236}">
                  <a16:creationId xmlns:a16="http://schemas.microsoft.com/office/drawing/2014/main" id="{26797216-55B8-46C9-8C85-F2D8FD388C51}"/>
                </a:ext>
              </a:extLst>
            </p:cNvPr>
            <p:cNvSpPr>
              <a:spLocks/>
            </p:cNvSpPr>
            <p:nvPr/>
          </p:nvSpPr>
          <p:spPr bwMode="auto">
            <a:xfrm>
              <a:off x="71815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74" name="Freeform 31">
              <a:extLst>
                <a:ext uri="{FF2B5EF4-FFF2-40B4-BE49-F238E27FC236}">
                  <a16:creationId xmlns:a16="http://schemas.microsoft.com/office/drawing/2014/main" id="{10364C7F-0261-40A6-B4C7-389373F96992}"/>
                </a:ext>
              </a:extLst>
            </p:cNvPr>
            <p:cNvSpPr>
              <a:spLocks/>
            </p:cNvSpPr>
            <p:nvPr/>
          </p:nvSpPr>
          <p:spPr bwMode="auto">
            <a:xfrm>
              <a:off x="6959981" y="138393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13" name="Freeform 29">
              <a:extLst>
                <a:ext uri="{FF2B5EF4-FFF2-40B4-BE49-F238E27FC236}">
                  <a16:creationId xmlns:a16="http://schemas.microsoft.com/office/drawing/2014/main" id="{1B23074C-B760-4AE3-BFC6-E6DC25B99C52}"/>
                </a:ext>
              </a:extLst>
            </p:cNvPr>
            <p:cNvSpPr>
              <a:spLocks/>
            </p:cNvSpPr>
            <p:nvPr/>
          </p:nvSpPr>
          <p:spPr bwMode="auto">
            <a:xfrm>
              <a:off x="751014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14" name="Freeform 30">
              <a:extLst>
                <a:ext uri="{FF2B5EF4-FFF2-40B4-BE49-F238E27FC236}">
                  <a16:creationId xmlns:a16="http://schemas.microsoft.com/office/drawing/2014/main" id="{B04C2E3D-CCDB-4711-B533-BDABAA3EECD4}"/>
                </a:ext>
              </a:extLst>
            </p:cNvPr>
            <p:cNvSpPr>
              <a:spLocks/>
            </p:cNvSpPr>
            <p:nvPr/>
          </p:nvSpPr>
          <p:spPr bwMode="auto">
            <a:xfrm>
              <a:off x="7836283"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15" name="Freeform 31">
              <a:extLst>
                <a:ext uri="{FF2B5EF4-FFF2-40B4-BE49-F238E27FC236}">
                  <a16:creationId xmlns:a16="http://schemas.microsoft.com/office/drawing/2014/main" id="{E6B2FF50-E60E-4045-92F4-4C5181D1984A}"/>
                </a:ext>
              </a:extLst>
            </p:cNvPr>
            <p:cNvSpPr>
              <a:spLocks/>
            </p:cNvSpPr>
            <p:nvPr/>
          </p:nvSpPr>
          <p:spPr bwMode="auto">
            <a:xfrm>
              <a:off x="7288609"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16" name="Freeform 32">
              <a:extLst>
                <a:ext uri="{FF2B5EF4-FFF2-40B4-BE49-F238E27FC236}">
                  <a16:creationId xmlns:a16="http://schemas.microsoft.com/office/drawing/2014/main" id="{03F6C6C0-B24C-4F0B-9496-B3AB7CFB6252}"/>
                </a:ext>
              </a:extLst>
            </p:cNvPr>
            <p:cNvSpPr>
              <a:spLocks/>
            </p:cNvSpPr>
            <p:nvPr/>
          </p:nvSpPr>
          <p:spPr bwMode="auto">
            <a:xfrm>
              <a:off x="761723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17" name="Freeform 29">
              <a:extLst>
                <a:ext uri="{FF2B5EF4-FFF2-40B4-BE49-F238E27FC236}">
                  <a16:creationId xmlns:a16="http://schemas.microsoft.com/office/drawing/2014/main" id="{2251D283-CFC8-4956-87A6-3934D8BD1EAA}"/>
                </a:ext>
              </a:extLst>
            </p:cNvPr>
            <p:cNvSpPr>
              <a:spLocks/>
            </p:cNvSpPr>
            <p:nvPr/>
          </p:nvSpPr>
          <p:spPr bwMode="auto">
            <a:xfrm>
              <a:off x="816491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18" name="Freeform 30">
              <a:extLst>
                <a:ext uri="{FF2B5EF4-FFF2-40B4-BE49-F238E27FC236}">
                  <a16:creationId xmlns:a16="http://schemas.microsoft.com/office/drawing/2014/main" id="{5FB9D921-2E24-4EC5-8A33-997C1E2DF9EE}"/>
                </a:ext>
              </a:extLst>
            </p:cNvPr>
            <p:cNvSpPr>
              <a:spLocks/>
            </p:cNvSpPr>
            <p:nvPr/>
          </p:nvSpPr>
          <p:spPr bwMode="auto">
            <a:xfrm>
              <a:off x="8491052"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19" name="Freeform 31">
              <a:extLst>
                <a:ext uri="{FF2B5EF4-FFF2-40B4-BE49-F238E27FC236}">
                  <a16:creationId xmlns:a16="http://schemas.microsoft.com/office/drawing/2014/main" id="{279D4165-A1DA-49C1-86F5-5C74978D202D}"/>
                </a:ext>
              </a:extLst>
            </p:cNvPr>
            <p:cNvSpPr>
              <a:spLocks/>
            </p:cNvSpPr>
            <p:nvPr/>
          </p:nvSpPr>
          <p:spPr bwMode="auto">
            <a:xfrm>
              <a:off x="7943378"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20" name="Freeform 32">
              <a:extLst>
                <a:ext uri="{FF2B5EF4-FFF2-40B4-BE49-F238E27FC236}">
                  <a16:creationId xmlns:a16="http://schemas.microsoft.com/office/drawing/2014/main" id="{6420202D-B845-4312-A9D9-9A3535432171}"/>
                </a:ext>
              </a:extLst>
            </p:cNvPr>
            <p:cNvSpPr>
              <a:spLocks/>
            </p:cNvSpPr>
            <p:nvPr/>
          </p:nvSpPr>
          <p:spPr bwMode="auto">
            <a:xfrm>
              <a:off x="8272007"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21" name="Freeform 29">
              <a:extLst>
                <a:ext uri="{FF2B5EF4-FFF2-40B4-BE49-F238E27FC236}">
                  <a16:creationId xmlns:a16="http://schemas.microsoft.com/office/drawing/2014/main" id="{8EFF6071-F289-4062-BBC4-AE33CFC717D0}"/>
                </a:ext>
              </a:extLst>
            </p:cNvPr>
            <p:cNvSpPr>
              <a:spLocks/>
            </p:cNvSpPr>
            <p:nvPr/>
          </p:nvSpPr>
          <p:spPr bwMode="auto">
            <a:xfrm>
              <a:off x="881968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22" name="Freeform 30">
              <a:extLst>
                <a:ext uri="{FF2B5EF4-FFF2-40B4-BE49-F238E27FC236}">
                  <a16:creationId xmlns:a16="http://schemas.microsoft.com/office/drawing/2014/main" id="{441787D0-96B2-4E08-AF69-D655C63CAADD}"/>
                </a:ext>
              </a:extLst>
            </p:cNvPr>
            <p:cNvSpPr>
              <a:spLocks/>
            </p:cNvSpPr>
            <p:nvPr/>
          </p:nvSpPr>
          <p:spPr bwMode="auto">
            <a:xfrm>
              <a:off x="914582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23" name="Freeform 31">
              <a:extLst>
                <a:ext uri="{FF2B5EF4-FFF2-40B4-BE49-F238E27FC236}">
                  <a16:creationId xmlns:a16="http://schemas.microsoft.com/office/drawing/2014/main" id="{A8787C4B-025A-490D-90AE-BD89AEF8E797}"/>
                </a:ext>
              </a:extLst>
            </p:cNvPr>
            <p:cNvSpPr>
              <a:spLocks/>
            </p:cNvSpPr>
            <p:nvPr/>
          </p:nvSpPr>
          <p:spPr bwMode="auto">
            <a:xfrm>
              <a:off x="8598147"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24" name="Freeform 32">
              <a:extLst>
                <a:ext uri="{FF2B5EF4-FFF2-40B4-BE49-F238E27FC236}">
                  <a16:creationId xmlns:a16="http://schemas.microsoft.com/office/drawing/2014/main" id="{7A7773F0-5F9E-411C-9112-3DF5BDB7CE0F}"/>
                </a:ext>
              </a:extLst>
            </p:cNvPr>
            <p:cNvSpPr>
              <a:spLocks/>
            </p:cNvSpPr>
            <p:nvPr/>
          </p:nvSpPr>
          <p:spPr bwMode="auto">
            <a:xfrm>
              <a:off x="892677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25" name="Freeform 29">
              <a:extLst>
                <a:ext uri="{FF2B5EF4-FFF2-40B4-BE49-F238E27FC236}">
                  <a16:creationId xmlns:a16="http://schemas.microsoft.com/office/drawing/2014/main" id="{70C38269-91B8-4258-8499-10988D6BF046}"/>
                </a:ext>
              </a:extLst>
            </p:cNvPr>
            <p:cNvSpPr>
              <a:spLocks/>
            </p:cNvSpPr>
            <p:nvPr/>
          </p:nvSpPr>
          <p:spPr bwMode="auto">
            <a:xfrm>
              <a:off x="947445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26" name="Freeform 30">
              <a:extLst>
                <a:ext uri="{FF2B5EF4-FFF2-40B4-BE49-F238E27FC236}">
                  <a16:creationId xmlns:a16="http://schemas.microsoft.com/office/drawing/2014/main" id="{22A0D130-5D75-4073-8E44-6274D6E9211A}"/>
                </a:ext>
              </a:extLst>
            </p:cNvPr>
            <p:cNvSpPr>
              <a:spLocks/>
            </p:cNvSpPr>
            <p:nvPr/>
          </p:nvSpPr>
          <p:spPr bwMode="auto">
            <a:xfrm>
              <a:off x="9800591"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27" name="Freeform 31">
              <a:extLst>
                <a:ext uri="{FF2B5EF4-FFF2-40B4-BE49-F238E27FC236}">
                  <a16:creationId xmlns:a16="http://schemas.microsoft.com/office/drawing/2014/main" id="{B0764C1F-7406-4704-A7D3-A9A7FEE4BD2E}"/>
                </a:ext>
              </a:extLst>
            </p:cNvPr>
            <p:cNvSpPr>
              <a:spLocks/>
            </p:cNvSpPr>
            <p:nvPr/>
          </p:nvSpPr>
          <p:spPr bwMode="auto">
            <a:xfrm>
              <a:off x="925291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28" name="Freeform 32">
              <a:extLst>
                <a:ext uri="{FF2B5EF4-FFF2-40B4-BE49-F238E27FC236}">
                  <a16:creationId xmlns:a16="http://schemas.microsoft.com/office/drawing/2014/main" id="{4087F621-368C-4FEB-A399-5B88E67660F3}"/>
                </a:ext>
              </a:extLst>
            </p:cNvPr>
            <p:cNvSpPr>
              <a:spLocks/>
            </p:cNvSpPr>
            <p:nvPr/>
          </p:nvSpPr>
          <p:spPr bwMode="auto">
            <a:xfrm>
              <a:off x="9581544"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29" name="Freeform 447">
              <a:extLst>
                <a:ext uri="{FF2B5EF4-FFF2-40B4-BE49-F238E27FC236}">
                  <a16:creationId xmlns:a16="http://schemas.microsoft.com/office/drawing/2014/main" id="{BC1CFDE7-9BCA-4A53-85B0-11FBC7DFE411}"/>
                </a:ext>
              </a:extLst>
            </p:cNvPr>
            <p:cNvSpPr>
              <a:spLocks/>
            </p:cNvSpPr>
            <p:nvPr/>
          </p:nvSpPr>
          <p:spPr bwMode="auto">
            <a:xfrm>
              <a:off x="10129218"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30" name="Freeform 448">
              <a:extLst>
                <a:ext uri="{FF2B5EF4-FFF2-40B4-BE49-F238E27FC236}">
                  <a16:creationId xmlns:a16="http://schemas.microsoft.com/office/drawing/2014/main" id="{8564789F-9744-4D85-932C-E1CE10961BBC}"/>
                </a:ext>
              </a:extLst>
            </p:cNvPr>
            <p:cNvSpPr>
              <a:spLocks/>
            </p:cNvSpPr>
            <p:nvPr/>
          </p:nvSpPr>
          <p:spPr bwMode="auto">
            <a:xfrm>
              <a:off x="10455360"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31" name="Freeform 449">
              <a:extLst>
                <a:ext uri="{FF2B5EF4-FFF2-40B4-BE49-F238E27FC236}">
                  <a16:creationId xmlns:a16="http://schemas.microsoft.com/office/drawing/2014/main" id="{025C7E22-6146-4ADD-9B7D-DBFC3555D87C}"/>
                </a:ext>
              </a:extLst>
            </p:cNvPr>
            <p:cNvSpPr>
              <a:spLocks/>
            </p:cNvSpPr>
            <p:nvPr/>
          </p:nvSpPr>
          <p:spPr bwMode="auto">
            <a:xfrm>
              <a:off x="9907685"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32" name="Freeform 450">
              <a:extLst>
                <a:ext uri="{FF2B5EF4-FFF2-40B4-BE49-F238E27FC236}">
                  <a16:creationId xmlns:a16="http://schemas.microsoft.com/office/drawing/2014/main" id="{BF9FB715-794B-4D24-8F67-017555492EC1}"/>
                </a:ext>
              </a:extLst>
            </p:cNvPr>
            <p:cNvSpPr>
              <a:spLocks/>
            </p:cNvSpPr>
            <p:nvPr/>
          </p:nvSpPr>
          <p:spPr bwMode="auto">
            <a:xfrm>
              <a:off x="10236312"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33" name="Freeform 29">
              <a:extLst>
                <a:ext uri="{FF2B5EF4-FFF2-40B4-BE49-F238E27FC236}">
                  <a16:creationId xmlns:a16="http://schemas.microsoft.com/office/drawing/2014/main" id="{9A19AD2D-B7CF-46A6-9D3B-6C009FCB1D02}"/>
                </a:ext>
              </a:extLst>
            </p:cNvPr>
            <p:cNvSpPr>
              <a:spLocks/>
            </p:cNvSpPr>
            <p:nvPr/>
          </p:nvSpPr>
          <p:spPr bwMode="auto">
            <a:xfrm>
              <a:off x="1078398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34" name="Freeform 31">
              <a:extLst>
                <a:ext uri="{FF2B5EF4-FFF2-40B4-BE49-F238E27FC236}">
                  <a16:creationId xmlns:a16="http://schemas.microsoft.com/office/drawing/2014/main" id="{998CF140-4FC7-47C7-A1C2-45A21FFE667E}"/>
                </a:ext>
              </a:extLst>
            </p:cNvPr>
            <p:cNvSpPr>
              <a:spLocks/>
            </p:cNvSpPr>
            <p:nvPr/>
          </p:nvSpPr>
          <p:spPr bwMode="auto">
            <a:xfrm>
              <a:off x="10562454"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35" name="Freeform 29">
              <a:extLst>
                <a:ext uri="{FF2B5EF4-FFF2-40B4-BE49-F238E27FC236}">
                  <a16:creationId xmlns:a16="http://schemas.microsoft.com/office/drawing/2014/main" id="{E91376E1-7A93-4F7D-AD50-B333A4850976}"/>
                </a:ext>
              </a:extLst>
            </p:cNvPr>
            <p:cNvSpPr>
              <a:spLocks/>
            </p:cNvSpPr>
            <p:nvPr/>
          </p:nvSpPr>
          <p:spPr bwMode="auto">
            <a:xfrm>
              <a:off x="1111261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36" name="Freeform 30">
              <a:extLst>
                <a:ext uri="{FF2B5EF4-FFF2-40B4-BE49-F238E27FC236}">
                  <a16:creationId xmlns:a16="http://schemas.microsoft.com/office/drawing/2014/main" id="{511A0981-A534-4FD2-B887-AE1BEF109554}"/>
                </a:ext>
              </a:extLst>
            </p:cNvPr>
            <p:cNvSpPr>
              <a:spLocks/>
            </p:cNvSpPr>
            <p:nvPr/>
          </p:nvSpPr>
          <p:spPr bwMode="auto">
            <a:xfrm>
              <a:off x="11438757"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37" name="Freeform 31">
              <a:extLst>
                <a:ext uri="{FF2B5EF4-FFF2-40B4-BE49-F238E27FC236}">
                  <a16:creationId xmlns:a16="http://schemas.microsoft.com/office/drawing/2014/main" id="{81D88B08-8F56-4E3F-BC75-228782C800CF}"/>
                </a:ext>
              </a:extLst>
            </p:cNvPr>
            <p:cNvSpPr>
              <a:spLocks/>
            </p:cNvSpPr>
            <p:nvPr/>
          </p:nvSpPr>
          <p:spPr bwMode="auto">
            <a:xfrm>
              <a:off x="10891083"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38" name="Freeform 32">
              <a:extLst>
                <a:ext uri="{FF2B5EF4-FFF2-40B4-BE49-F238E27FC236}">
                  <a16:creationId xmlns:a16="http://schemas.microsoft.com/office/drawing/2014/main" id="{08AAF1B2-FECE-4CA6-85BB-1445355998EF}"/>
                </a:ext>
              </a:extLst>
            </p:cNvPr>
            <p:cNvSpPr>
              <a:spLocks/>
            </p:cNvSpPr>
            <p:nvPr/>
          </p:nvSpPr>
          <p:spPr bwMode="auto">
            <a:xfrm>
              <a:off x="1121971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39" name="Freeform 29">
              <a:extLst>
                <a:ext uri="{FF2B5EF4-FFF2-40B4-BE49-F238E27FC236}">
                  <a16:creationId xmlns:a16="http://schemas.microsoft.com/office/drawing/2014/main" id="{981619CE-8471-429C-B161-78393B3C6E31}"/>
                </a:ext>
              </a:extLst>
            </p:cNvPr>
            <p:cNvSpPr>
              <a:spLocks/>
            </p:cNvSpPr>
            <p:nvPr/>
          </p:nvSpPr>
          <p:spPr bwMode="auto">
            <a:xfrm>
              <a:off x="11767385"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40" name="Freeform 30">
              <a:extLst>
                <a:ext uri="{FF2B5EF4-FFF2-40B4-BE49-F238E27FC236}">
                  <a16:creationId xmlns:a16="http://schemas.microsoft.com/office/drawing/2014/main" id="{DBCEADE3-C9EC-478A-83D6-7169E4ED9A63}"/>
                </a:ext>
              </a:extLst>
            </p:cNvPr>
            <p:cNvSpPr>
              <a:spLocks/>
            </p:cNvSpPr>
            <p:nvPr/>
          </p:nvSpPr>
          <p:spPr bwMode="auto">
            <a:xfrm>
              <a:off x="12093526" y="138766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41" name="Freeform 31">
              <a:extLst>
                <a:ext uri="{FF2B5EF4-FFF2-40B4-BE49-F238E27FC236}">
                  <a16:creationId xmlns:a16="http://schemas.microsoft.com/office/drawing/2014/main" id="{938D0299-C5CD-4324-B804-D5811220D2CD}"/>
                </a:ext>
              </a:extLst>
            </p:cNvPr>
            <p:cNvSpPr>
              <a:spLocks/>
            </p:cNvSpPr>
            <p:nvPr/>
          </p:nvSpPr>
          <p:spPr bwMode="auto">
            <a:xfrm>
              <a:off x="11545852" y="138392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542" name="Freeform 32">
              <a:extLst>
                <a:ext uri="{FF2B5EF4-FFF2-40B4-BE49-F238E27FC236}">
                  <a16:creationId xmlns:a16="http://schemas.microsoft.com/office/drawing/2014/main" id="{D8716C04-EB42-44E4-937C-B43EBEB0E09E}"/>
                </a:ext>
              </a:extLst>
            </p:cNvPr>
            <p:cNvSpPr>
              <a:spLocks/>
            </p:cNvSpPr>
            <p:nvPr/>
          </p:nvSpPr>
          <p:spPr bwMode="auto">
            <a:xfrm>
              <a:off x="11874480" y="138392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795" name="Group 1794">
            <a:extLst>
              <a:ext uri="{FF2B5EF4-FFF2-40B4-BE49-F238E27FC236}">
                <a16:creationId xmlns:a16="http://schemas.microsoft.com/office/drawing/2014/main" id="{FE4EC17A-6954-4BFF-B6A5-218A353571C6}"/>
              </a:ext>
            </a:extLst>
          </p:cNvPr>
          <p:cNvGrpSpPr/>
          <p:nvPr userDrawn="1"/>
        </p:nvGrpSpPr>
        <p:grpSpPr>
          <a:xfrm>
            <a:off x="83664" y="63837"/>
            <a:ext cx="12009863" cy="176637"/>
            <a:chOff x="83664" y="-72234"/>
            <a:chExt cx="12009863" cy="176637"/>
          </a:xfrm>
        </p:grpSpPr>
        <p:sp>
          <p:nvSpPr>
            <p:cNvPr id="767" name="Freeform 29">
              <a:extLst>
                <a:ext uri="{FF2B5EF4-FFF2-40B4-BE49-F238E27FC236}">
                  <a16:creationId xmlns:a16="http://schemas.microsoft.com/office/drawing/2014/main" id="{614772F6-5921-4727-BC67-275267D5C9A9}"/>
                </a:ext>
              </a:extLst>
            </p:cNvPr>
            <p:cNvSpPr>
              <a:spLocks/>
            </p:cNvSpPr>
            <p:nvPr/>
          </p:nvSpPr>
          <p:spPr bwMode="auto">
            <a:xfrm flipH="1">
              <a:off x="1187199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68" name="Freeform 30">
              <a:extLst>
                <a:ext uri="{FF2B5EF4-FFF2-40B4-BE49-F238E27FC236}">
                  <a16:creationId xmlns:a16="http://schemas.microsoft.com/office/drawing/2014/main" id="{89336505-89EE-4649-8108-22C63E45C297}"/>
                </a:ext>
              </a:extLst>
            </p:cNvPr>
            <p:cNvSpPr>
              <a:spLocks/>
            </p:cNvSpPr>
            <p:nvPr/>
          </p:nvSpPr>
          <p:spPr bwMode="auto">
            <a:xfrm flipH="1">
              <a:off x="1154585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69" name="Freeform 31">
              <a:extLst>
                <a:ext uri="{FF2B5EF4-FFF2-40B4-BE49-F238E27FC236}">
                  <a16:creationId xmlns:a16="http://schemas.microsoft.com/office/drawing/2014/main" id="{42B468DB-FFEB-4035-9FFB-A121E08243A8}"/>
                </a:ext>
              </a:extLst>
            </p:cNvPr>
            <p:cNvSpPr>
              <a:spLocks/>
            </p:cNvSpPr>
            <p:nvPr/>
          </p:nvSpPr>
          <p:spPr bwMode="auto">
            <a:xfrm flipH="1">
              <a:off x="1197908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70" name="Freeform 32">
              <a:extLst>
                <a:ext uri="{FF2B5EF4-FFF2-40B4-BE49-F238E27FC236}">
                  <a16:creationId xmlns:a16="http://schemas.microsoft.com/office/drawing/2014/main" id="{2EB30022-3839-458D-9E9F-98DDD691F959}"/>
                </a:ext>
              </a:extLst>
            </p:cNvPr>
            <p:cNvSpPr>
              <a:spLocks/>
            </p:cNvSpPr>
            <p:nvPr/>
          </p:nvSpPr>
          <p:spPr bwMode="auto">
            <a:xfrm flipH="1">
              <a:off x="1165294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71" name="Freeform 29">
              <a:extLst>
                <a:ext uri="{FF2B5EF4-FFF2-40B4-BE49-F238E27FC236}">
                  <a16:creationId xmlns:a16="http://schemas.microsoft.com/office/drawing/2014/main" id="{6E24D4C4-66A5-4809-BC19-D3B2137474AA}"/>
                </a:ext>
              </a:extLst>
            </p:cNvPr>
            <p:cNvSpPr>
              <a:spLocks/>
            </p:cNvSpPr>
            <p:nvPr/>
          </p:nvSpPr>
          <p:spPr bwMode="auto">
            <a:xfrm flipH="1">
              <a:off x="1121722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72" name="Freeform 30">
              <a:extLst>
                <a:ext uri="{FF2B5EF4-FFF2-40B4-BE49-F238E27FC236}">
                  <a16:creationId xmlns:a16="http://schemas.microsoft.com/office/drawing/2014/main" id="{C3854B07-3B9B-4D95-99D7-5DE0BDEB6401}"/>
                </a:ext>
              </a:extLst>
            </p:cNvPr>
            <p:cNvSpPr>
              <a:spLocks/>
            </p:cNvSpPr>
            <p:nvPr/>
          </p:nvSpPr>
          <p:spPr bwMode="auto">
            <a:xfrm flipH="1">
              <a:off x="1089108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73" name="Freeform 31">
              <a:extLst>
                <a:ext uri="{FF2B5EF4-FFF2-40B4-BE49-F238E27FC236}">
                  <a16:creationId xmlns:a16="http://schemas.microsoft.com/office/drawing/2014/main" id="{96865299-EF88-4194-854E-9D71DA401555}"/>
                </a:ext>
              </a:extLst>
            </p:cNvPr>
            <p:cNvSpPr>
              <a:spLocks/>
            </p:cNvSpPr>
            <p:nvPr/>
          </p:nvSpPr>
          <p:spPr bwMode="auto">
            <a:xfrm flipH="1">
              <a:off x="1132431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74" name="Freeform 32">
              <a:extLst>
                <a:ext uri="{FF2B5EF4-FFF2-40B4-BE49-F238E27FC236}">
                  <a16:creationId xmlns:a16="http://schemas.microsoft.com/office/drawing/2014/main" id="{16EE6F5C-132B-4A65-92A1-1EEF9B1E8713}"/>
                </a:ext>
              </a:extLst>
            </p:cNvPr>
            <p:cNvSpPr>
              <a:spLocks/>
            </p:cNvSpPr>
            <p:nvPr/>
          </p:nvSpPr>
          <p:spPr bwMode="auto">
            <a:xfrm flipH="1">
              <a:off x="10998178"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75" name="Freeform 29">
              <a:extLst>
                <a:ext uri="{FF2B5EF4-FFF2-40B4-BE49-F238E27FC236}">
                  <a16:creationId xmlns:a16="http://schemas.microsoft.com/office/drawing/2014/main" id="{22679479-F7CB-4AF0-B6D7-3EB0BCC38167}"/>
                </a:ext>
              </a:extLst>
            </p:cNvPr>
            <p:cNvSpPr>
              <a:spLocks/>
            </p:cNvSpPr>
            <p:nvPr/>
          </p:nvSpPr>
          <p:spPr bwMode="auto">
            <a:xfrm flipH="1">
              <a:off x="1056245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76" name="Freeform 30">
              <a:extLst>
                <a:ext uri="{FF2B5EF4-FFF2-40B4-BE49-F238E27FC236}">
                  <a16:creationId xmlns:a16="http://schemas.microsoft.com/office/drawing/2014/main" id="{BB7129C3-93D6-46BA-87AF-0855E4264A85}"/>
                </a:ext>
              </a:extLst>
            </p:cNvPr>
            <p:cNvSpPr>
              <a:spLocks/>
            </p:cNvSpPr>
            <p:nvPr/>
          </p:nvSpPr>
          <p:spPr bwMode="auto">
            <a:xfrm flipH="1">
              <a:off x="1023631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77" name="Freeform 31">
              <a:extLst>
                <a:ext uri="{FF2B5EF4-FFF2-40B4-BE49-F238E27FC236}">
                  <a16:creationId xmlns:a16="http://schemas.microsoft.com/office/drawing/2014/main" id="{046F4406-0AB4-4B5A-A41A-950E5C9B2F20}"/>
                </a:ext>
              </a:extLst>
            </p:cNvPr>
            <p:cNvSpPr>
              <a:spLocks/>
            </p:cNvSpPr>
            <p:nvPr/>
          </p:nvSpPr>
          <p:spPr bwMode="auto">
            <a:xfrm flipH="1">
              <a:off x="10669550"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78" name="Freeform 32">
              <a:extLst>
                <a:ext uri="{FF2B5EF4-FFF2-40B4-BE49-F238E27FC236}">
                  <a16:creationId xmlns:a16="http://schemas.microsoft.com/office/drawing/2014/main" id="{3D8F9CFE-3DE0-44D1-82C2-BDC52115EBF9}"/>
                </a:ext>
              </a:extLst>
            </p:cNvPr>
            <p:cNvSpPr>
              <a:spLocks/>
            </p:cNvSpPr>
            <p:nvPr/>
          </p:nvSpPr>
          <p:spPr bwMode="auto">
            <a:xfrm flipH="1">
              <a:off x="10343410"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79" name="Freeform 29">
              <a:extLst>
                <a:ext uri="{FF2B5EF4-FFF2-40B4-BE49-F238E27FC236}">
                  <a16:creationId xmlns:a16="http://schemas.microsoft.com/office/drawing/2014/main" id="{8EDE7192-E2C3-43D5-8D61-93B0A15E4503}"/>
                </a:ext>
              </a:extLst>
            </p:cNvPr>
            <p:cNvSpPr>
              <a:spLocks/>
            </p:cNvSpPr>
            <p:nvPr/>
          </p:nvSpPr>
          <p:spPr bwMode="auto">
            <a:xfrm flipH="1">
              <a:off x="990768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80" name="Freeform 30">
              <a:extLst>
                <a:ext uri="{FF2B5EF4-FFF2-40B4-BE49-F238E27FC236}">
                  <a16:creationId xmlns:a16="http://schemas.microsoft.com/office/drawing/2014/main" id="{00F56E48-DAC8-46C0-AF33-72FC0E01E9EF}"/>
                </a:ext>
              </a:extLst>
            </p:cNvPr>
            <p:cNvSpPr>
              <a:spLocks/>
            </p:cNvSpPr>
            <p:nvPr/>
          </p:nvSpPr>
          <p:spPr bwMode="auto">
            <a:xfrm flipH="1">
              <a:off x="9581546"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81" name="Freeform 31">
              <a:extLst>
                <a:ext uri="{FF2B5EF4-FFF2-40B4-BE49-F238E27FC236}">
                  <a16:creationId xmlns:a16="http://schemas.microsoft.com/office/drawing/2014/main" id="{B8311F7E-0E6C-410C-9047-BA2DC201DF0E}"/>
                </a:ext>
              </a:extLst>
            </p:cNvPr>
            <p:cNvSpPr>
              <a:spLocks/>
            </p:cNvSpPr>
            <p:nvPr/>
          </p:nvSpPr>
          <p:spPr bwMode="auto">
            <a:xfrm flipH="1">
              <a:off x="1001478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82" name="Freeform 32">
              <a:extLst>
                <a:ext uri="{FF2B5EF4-FFF2-40B4-BE49-F238E27FC236}">
                  <a16:creationId xmlns:a16="http://schemas.microsoft.com/office/drawing/2014/main" id="{3F934E6C-DB5C-4BC1-9B45-A9CAC498C62A}"/>
                </a:ext>
              </a:extLst>
            </p:cNvPr>
            <p:cNvSpPr>
              <a:spLocks/>
            </p:cNvSpPr>
            <p:nvPr/>
          </p:nvSpPr>
          <p:spPr bwMode="auto">
            <a:xfrm flipH="1">
              <a:off x="9688641"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83" name="Freeform 477">
              <a:extLst>
                <a:ext uri="{FF2B5EF4-FFF2-40B4-BE49-F238E27FC236}">
                  <a16:creationId xmlns:a16="http://schemas.microsoft.com/office/drawing/2014/main" id="{0512599F-6B28-489C-9C90-25A3A5D22969}"/>
                </a:ext>
              </a:extLst>
            </p:cNvPr>
            <p:cNvSpPr>
              <a:spLocks/>
            </p:cNvSpPr>
            <p:nvPr/>
          </p:nvSpPr>
          <p:spPr bwMode="auto">
            <a:xfrm flipH="1">
              <a:off x="925291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84" name="Freeform 478">
              <a:extLst>
                <a:ext uri="{FF2B5EF4-FFF2-40B4-BE49-F238E27FC236}">
                  <a16:creationId xmlns:a16="http://schemas.microsoft.com/office/drawing/2014/main" id="{FFC70E00-1360-4FF9-A11F-5545F2AEE50E}"/>
                </a:ext>
              </a:extLst>
            </p:cNvPr>
            <p:cNvSpPr>
              <a:spLocks/>
            </p:cNvSpPr>
            <p:nvPr/>
          </p:nvSpPr>
          <p:spPr bwMode="auto">
            <a:xfrm flipH="1">
              <a:off x="892677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85" name="Freeform 479">
              <a:extLst>
                <a:ext uri="{FF2B5EF4-FFF2-40B4-BE49-F238E27FC236}">
                  <a16:creationId xmlns:a16="http://schemas.microsoft.com/office/drawing/2014/main" id="{201AEC0A-EDD6-4F6D-BD6A-7C1E9B2F66AF}"/>
                </a:ext>
              </a:extLst>
            </p:cNvPr>
            <p:cNvSpPr>
              <a:spLocks/>
            </p:cNvSpPr>
            <p:nvPr/>
          </p:nvSpPr>
          <p:spPr bwMode="auto">
            <a:xfrm flipH="1">
              <a:off x="9360012"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86" name="Freeform 480">
              <a:extLst>
                <a:ext uri="{FF2B5EF4-FFF2-40B4-BE49-F238E27FC236}">
                  <a16:creationId xmlns:a16="http://schemas.microsoft.com/office/drawing/2014/main" id="{A4D00A7C-F2EE-43A3-847F-C3D4E057D6DC}"/>
                </a:ext>
              </a:extLst>
            </p:cNvPr>
            <p:cNvSpPr>
              <a:spLocks/>
            </p:cNvSpPr>
            <p:nvPr/>
          </p:nvSpPr>
          <p:spPr bwMode="auto">
            <a:xfrm flipH="1">
              <a:off x="9033872"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87" name="Freeform 29">
              <a:extLst>
                <a:ext uri="{FF2B5EF4-FFF2-40B4-BE49-F238E27FC236}">
                  <a16:creationId xmlns:a16="http://schemas.microsoft.com/office/drawing/2014/main" id="{AA625113-BA4F-4619-98A5-EB664EF5B917}"/>
                </a:ext>
              </a:extLst>
            </p:cNvPr>
            <p:cNvSpPr>
              <a:spLocks/>
            </p:cNvSpPr>
            <p:nvPr/>
          </p:nvSpPr>
          <p:spPr bwMode="auto">
            <a:xfrm flipH="1">
              <a:off x="85981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88" name="Freeform 31">
              <a:extLst>
                <a:ext uri="{FF2B5EF4-FFF2-40B4-BE49-F238E27FC236}">
                  <a16:creationId xmlns:a16="http://schemas.microsoft.com/office/drawing/2014/main" id="{BBB7A7C7-18DC-4A64-A1DD-C4BDBDACC85C}"/>
                </a:ext>
              </a:extLst>
            </p:cNvPr>
            <p:cNvSpPr>
              <a:spLocks/>
            </p:cNvSpPr>
            <p:nvPr/>
          </p:nvSpPr>
          <p:spPr bwMode="auto">
            <a:xfrm flipH="1">
              <a:off x="8705243"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89" name="Freeform 29">
              <a:extLst>
                <a:ext uri="{FF2B5EF4-FFF2-40B4-BE49-F238E27FC236}">
                  <a16:creationId xmlns:a16="http://schemas.microsoft.com/office/drawing/2014/main" id="{0C9D492A-30BA-4896-9F80-19FF0E1B920E}"/>
                </a:ext>
              </a:extLst>
            </p:cNvPr>
            <p:cNvSpPr>
              <a:spLocks/>
            </p:cNvSpPr>
            <p:nvPr/>
          </p:nvSpPr>
          <p:spPr bwMode="auto">
            <a:xfrm flipH="1">
              <a:off x="826952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90" name="Freeform 30">
              <a:extLst>
                <a:ext uri="{FF2B5EF4-FFF2-40B4-BE49-F238E27FC236}">
                  <a16:creationId xmlns:a16="http://schemas.microsoft.com/office/drawing/2014/main" id="{DE3CA819-A6A5-43A8-96E6-B441700272C1}"/>
                </a:ext>
              </a:extLst>
            </p:cNvPr>
            <p:cNvSpPr>
              <a:spLocks/>
            </p:cNvSpPr>
            <p:nvPr/>
          </p:nvSpPr>
          <p:spPr bwMode="auto">
            <a:xfrm flipH="1">
              <a:off x="794337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91" name="Freeform 31">
              <a:extLst>
                <a:ext uri="{FF2B5EF4-FFF2-40B4-BE49-F238E27FC236}">
                  <a16:creationId xmlns:a16="http://schemas.microsoft.com/office/drawing/2014/main" id="{B0613448-BBF5-480A-9F2A-9220C1B517AF}"/>
                </a:ext>
              </a:extLst>
            </p:cNvPr>
            <p:cNvSpPr>
              <a:spLocks/>
            </p:cNvSpPr>
            <p:nvPr/>
          </p:nvSpPr>
          <p:spPr bwMode="auto">
            <a:xfrm flipH="1">
              <a:off x="8376614"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92" name="Freeform 32">
              <a:extLst>
                <a:ext uri="{FF2B5EF4-FFF2-40B4-BE49-F238E27FC236}">
                  <a16:creationId xmlns:a16="http://schemas.microsoft.com/office/drawing/2014/main" id="{7E4D36C6-5D5F-44FF-B8A4-078ED1626317}"/>
                </a:ext>
              </a:extLst>
            </p:cNvPr>
            <p:cNvSpPr>
              <a:spLocks/>
            </p:cNvSpPr>
            <p:nvPr/>
          </p:nvSpPr>
          <p:spPr bwMode="auto">
            <a:xfrm flipH="1">
              <a:off x="8050474"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93" name="Freeform 29">
              <a:extLst>
                <a:ext uri="{FF2B5EF4-FFF2-40B4-BE49-F238E27FC236}">
                  <a16:creationId xmlns:a16="http://schemas.microsoft.com/office/drawing/2014/main" id="{453B15EA-C731-4360-B62B-D3B1F7FF44E4}"/>
                </a:ext>
              </a:extLst>
            </p:cNvPr>
            <p:cNvSpPr>
              <a:spLocks/>
            </p:cNvSpPr>
            <p:nvPr/>
          </p:nvSpPr>
          <p:spPr bwMode="auto">
            <a:xfrm flipH="1">
              <a:off x="7614751"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94" name="Freeform 30">
              <a:extLst>
                <a:ext uri="{FF2B5EF4-FFF2-40B4-BE49-F238E27FC236}">
                  <a16:creationId xmlns:a16="http://schemas.microsoft.com/office/drawing/2014/main" id="{E9E8D968-CD65-47D0-B193-62C4AA279100}"/>
                </a:ext>
              </a:extLst>
            </p:cNvPr>
            <p:cNvSpPr>
              <a:spLocks/>
            </p:cNvSpPr>
            <p:nvPr/>
          </p:nvSpPr>
          <p:spPr bwMode="auto">
            <a:xfrm flipH="1">
              <a:off x="72886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95" name="Freeform 31">
              <a:extLst>
                <a:ext uri="{FF2B5EF4-FFF2-40B4-BE49-F238E27FC236}">
                  <a16:creationId xmlns:a16="http://schemas.microsoft.com/office/drawing/2014/main" id="{DD1076A3-1711-4E77-AD9C-EBFEA664E44B}"/>
                </a:ext>
              </a:extLst>
            </p:cNvPr>
            <p:cNvSpPr>
              <a:spLocks/>
            </p:cNvSpPr>
            <p:nvPr/>
          </p:nvSpPr>
          <p:spPr bwMode="auto">
            <a:xfrm flipH="1">
              <a:off x="7721846"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96" name="Freeform 32">
              <a:extLst>
                <a:ext uri="{FF2B5EF4-FFF2-40B4-BE49-F238E27FC236}">
                  <a16:creationId xmlns:a16="http://schemas.microsoft.com/office/drawing/2014/main" id="{56C67064-9657-466C-9E02-818672363B35}"/>
                </a:ext>
              </a:extLst>
            </p:cNvPr>
            <p:cNvSpPr>
              <a:spLocks/>
            </p:cNvSpPr>
            <p:nvPr/>
          </p:nvSpPr>
          <p:spPr bwMode="auto">
            <a:xfrm flipH="1">
              <a:off x="7395705"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97" name="Freeform 29">
              <a:extLst>
                <a:ext uri="{FF2B5EF4-FFF2-40B4-BE49-F238E27FC236}">
                  <a16:creationId xmlns:a16="http://schemas.microsoft.com/office/drawing/2014/main" id="{A697151C-FF75-4A1D-98F8-5FC9F45A1BF0}"/>
                </a:ext>
              </a:extLst>
            </p:cNvPr>
            <p:cNvSpPr>
              <a:spLocks/>
            </p:cNvSpPr>
            <p:nvPr/>
          </p:nvSpPr>
          <p:spPr bwMode="auto">
            <a:xfrm flipH="1">
              <a:off x="695998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98" name="Freeform 30">
              <a:extLst>
                <a:ext uri="{FF2B5EF4-FFF2-40B4-BE49-F238E27FC236}">
                  <a16:creationId xmlns:a16="http://schemas.microsoft.com/office/drawing/2014/main" id="{FF8405CC-B602-467C-BD78-3111C2E5D7A0}"/>
                </a:ext>
              </a:extLst>
            </p:cNvPr>
            <p:cNvSpPr>
              <a:spLocks/>
            </p:cNvSpPr>
            <p:nvPr/>
          </p:nvSpPr>
          <p:spPr bwMode="auto">
            <a:xfrm flipH="1">
              <a:off x="663384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99" name="Freeform 31">
              <a:extLst>
                <a:ext uri="{FF2B5EF4-FFF2-40B4-BE49-F238E27FC236}">
                  <a16:creationId xmlns:a16="http://schemas.microsoft.com/office/drawing/2014/main" id="{0C707019-2AAF-4F24-8B38-88C5377E18A0}"/>
                </a:ext>
              </a:extLst>
            </p:cNvPr>
            <p:cNvSpPr>
              <a:spLocks/>
            </p:cNvSpPr>
            <p:nvPr/>
          </p:nvSpPr>
          <p:spPr bwMode="auto">
            <a:xfrm flipH="1">
              <a:off x="7067077"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00" name="Freeform 32">
              <a:extLst>
                <a:ext uri="{FF2B5EF4-FFF2-40B4-BE49-F238E27FC236}">
                  <a16:creationId xmlns:a16="http://schemas.microsoft.com/office/drawing/2014/main" id="{DDA94D69-3028-4CEC-8CDE-EEBAA857F016}"/>
                </a:ext>
              </a:extLst>
            </p:cNvPr>
            <p:cNvSpPr>
              <a:spLocks/>
            </p:cNvSpPr>
            <p:nvPr/>
          </p:nvSpPr>
          <p:spPr bwMode="auto">
            <a:xfrm flipH="1">
              <a:off x="6740936"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01" name="Freeform 29">
              <a:extLst>
                <a:ext uri="{FF2B5EF4-FFF2-40B4-BE49-F238E27FC236}">
                  <a16:creationId xmlns:a16="http://schemas.microsoft.com/office/drawing/2014/main" id="{BC0FDDE9-6F06-4A73-B7F9-16C9A24EE217}"/>
                </a:ext>
              </a:extLst>
            </p:cNvPr>
            <p:cNvSpPr>
              <a:spLocks/>
            </p:cNvSpPr>
            <p:nvPr/>
          </p:nvSpPr>
          <p:spPr bwMode="auto">
            <a:xfrm flipH="1">
              <a:off x="630521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02" name="Freeform 30">
              <a:extLst>
                <a:ext uri="{FF2B5EF4-FFF2-40B4-BE49-F238E27FC236}">
                  <a16:creationId xmlns:a16="http://schemas.microsoft.com/office/drawing/2014/main" id="{FF7D72B8-1FA9-4D3C-B026-D406C0B5852F}"/>
                </a:ext>
              </a:extLst>
            </p:cNvPr>
            <p:cNvSpPr>
              <a:spLocks/>
            </p:cNvSpPr>
            <p:nvPr/>
          </p:nvSpPr>
          <p:spPr bwMode="auto">
            <a:xfrm flipH="1">
              <a:off x="59790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03" name="Freeform 31">
              <a:extLst>
                <a:ext uri="{FF2B5EF4-FFF2-40B4-BE49-F238E27FC236}">
                  <a16:creationId xmlns:a16="http://schemas.microsoft.com/office/drawing/2014/main" id="{8BDD8B04-FE65-4187-B9B4-F0749D9A7027}"/>
                </a:ext>
              </a:extLst>
            </p:cNvPr>
            <p:cNvSpPr>
              <a:spLocks/>
            </p:cNvSpPr>
            <p:nvPr/>
          </p:nvSpPr>
          <p:spPr bwMode="auto">
            <a:xfrm flipH="1">
              <a:off x="6412308"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04" name="Freeform 32">
              <a:extLst>
                <a:ext uri="{FF2B5EF4-FFF2-40B4-BE49-F238E27FC236}">
                  <a16:creationId xmlns:a16="http://schemas.microsoft.com/office/drawing/2014/main" id="{E8C0C503-094F-4FAA-AED6-E7C6A156D481}"/>
                </a:ext>
              </a:extLst>
            </p:cNvPr>
            <p:cNvSpPr>
              <a:spLocks/>
            </p:cNvSpPr>
            <p:nvPr/>
          </p:nvSpPr>
          <p:spPr bwMode="auto">
            <a:xfrm flipH="1">
              <a:off x="6086167"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05" name="Freeform 499">
              <a:extLst>
                <a:ext uri="{FF2B5EF4-FFF2-40B4-BE49-F238E27FC236}">
                  <a16:creationId xmlns:a16="http://schemas.microsoft.com/office/drawing/2014/main" id="{76909794-918D-4D91-9C5C-1E181BC2CEE2}"/>
                </a:ext>
              </a:extLst>
            </p:cNvPr>
            <p:cNvSpPr>
              <a:spLocks/>
            </p:cNvSpPr>
            <p:nvPr/>
          </p:nvSpPr>
          <p:spPr bwMode="auto">
            <a:xfrm flipH="1">
              <a:off x="565044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06" name="Freeform 500">
              <a:extLst>
                <a:ext uri="{FF2B5EF4-FFF2-40B4-BE49-F238E27FC236}">
                  <a16:creationId xmlns:a16="http://schemas.microsoft.com/office/drawing/2014/main" id="{265D8DDB-4A31-486B-AE91-9FDD7F983A2B}"/>
                </a:ext>
              </a:extLst>
            </p:cNvPr>
            <p:cNvSpPr>
              <a:spLocks/>
            </p:cNvSpPr>
            <p:nvPr/>
          </p:nvSpPr>
          <p:spPr bwMode="auto">
            <a:xfrm flipH="1">
              <a:off x="53243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07" name="Freeform 501">
              <a:extLst>
                <a:ext uri="{FF2B5EF4-FFF2-40B4-BE49-F238E27FC236}">
                  <a16:creationId xmlns:a16="http://schemas.microsoft.com/office/drawing/2014/main" id="{362247C6-3F8C-41F3-B9AA-AC5AB045A8E9}"/>
                </a:ext>
              </a:extLst>
            </p:cNvPr>
            <p:cNvSpPr>
              <a:spLocks/>
            </p:cNvSpPr>
            <p:nvPr/>
          </p:nvSpPr>
          <p:spPr bwMode="auto">
            <a:xfrm flipH="1">
              <a:off x="575753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08" name="Freeform 502">
              <a:extLst>
                <a:ext uri="{FF2B5EF4-FFF2-40B4-BE49-F238E27FC236}">
                  <a16:creationId xmlns:a16="http://schemas.microsoft.com/office/drawing/2014/main" id="{B97B9337-888E-4283-A2A5-646D532E3B34}"/>
                </a:ext>
              </a:extLst>
            </p:cNvPr>
            <p:cNvSpPr>
              <a:spLocks/>
            </p:cNvSpPr>
            <p:nvPr/>
          </p:nvSpPr>
          <p:spPr bwMode="auto">
            <a:xfrm flipH="1">
              <a:off x="5431399" y="-72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09" name="Freeform 29">
              <a:extLst>
                <a:ext uri="{FF2B5EF4-FFF2-40B4-BE49-F238E27FC236}">
                  <a16:creationId xmlns:a16="http://schemas.microsoft.com/office/drawing/2014/main" id="{92536FBE-583E-4FB5-A1FA-F9C26DB266A5}"/>
                </a:ext>
              </a:extLst>
            </p:cNvPr>
            <p:cNvSpPr>
              <a:spLocks/>
            </p:cNvSpPr>
            <p:nvPr/>
          </p:nvSpPr>
          <p:spPr bwMode="auto">
            <a:xfrm flipH="1">
              <a:off x="49956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10" name="Freeform 31">
              <a:extLst>
                <a:ext uri="{FF2B5EF4-FFF2-40B4-BE49-F238E27FC236}">
                  <a16:creationId xmlns:a16="http://schemas.microsoft.com/office/drawing/2014/main" id="{EE005D88-210D-452D-8763-336F63B8C2B0}"/>
                </a:ext>
              </a:extLst>
            </p:cNvPr>
            <p:cNvSpPr>
              <a:spLocks/>
            </p:cNvSpPr>
            <p:nvPr/>
          </p:nvSpPr>
          <p:spPr bwMode="auto">
            <a:xfrm flipH="1">
              <a:off x="5102769" y="-72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77" name="Freeform 29">
              <a:extLst>
                <a:ext uri="{FF2B5EF4-FFF2-40B4-BE49-F238E27FC236}">
                  <a16:creationId xmlns:a16="http://schemas.microsoft.com/office/drawing/2014/main" id="{FE9D6EC3-A58A-4E31-AC55-2D57D6BCB5C2}"/>
                </a:ext>
              </a:extLst>
            </p:cNvPr>
            <p:cNvSpPr>
              <a:spLocks/>
            </p:cNvSpPr>
            <p:nvPr/>
          </p:nvSpPr>
          <p:spPr bwMode="auto">
            <a:xfrm flipH="1">
              <a:off x="466704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78" name="Freeform 30">
              <a:extLst>
                <a:ext uri="{FF2B5EF4-FFF2-40B4-BE49-F238E27FC236}">
                  <a16:creationId xmlns:a16="http://schemas.microsoft.com/office/drawing/2014/main" id="{A11155C5-42D1-4707-8AF7-D6078F97AFF3}"/>
                </a:ext>
              </a:extLst>
            </p:cNvPr>
            <p:cNvSpPr>
              <a:spLocks/>
            </p:cNvSpPr>
            <p:nvPr/>
          </p:nvSpPr>
          <p:spPr bwMode="auto">
            <a:xfrm flipH="1">
              <a:off x="4340907"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79" name="Freeform 31">
              <a:extLst>
                <a:ext uri="{FF2B5EF4-FFF2-40B4-BE49-F238E27FC236}">
                  <a16:creationId xmlns:a16="http://schemas.microsoft.com/office/drawing/2014/main" id="{5B097D59-75A3-47B7-8B6D-42537A5EEEE1}"/>
                </a:ext>
              </a:extLst>
            </p:cNvPr>
            <p:cNvSpPr>
              <a:spLocks/>
            </p:cNvSpPr>
            <p:nvPr/>
          </p:nvSpPr>
          <p:spPr bwMode="auto">
            <a:xfrm flipH="1">
              <a:off x="4774142"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80" name="Freeform 32">
              <a:extLst>
                <a:ext uri="{FF2B5EF4-FFF2-40B4-BE49-F238E27FC236}">
                  <a16:creationId xmlns:a16="http://schemas.microsoft.com/office/drawing/2014/main" id="{70E017AD-4B48-44E8-8B05-7F99D844B08A}"/>
                </a:ext>
              </a:extLst>
            </p:cNvPr>
            <p:cNvSpPr>
              <a:spLocks/>
            </p:cNvSpPr>
            <p:nvPr/>
          </p:nvSpPr>
          <p:spPr bwMode="auto">
            <a:xfrm flipH="1">
              <a:off x="444800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81" name="Freeform 29">
              <a:extLst>
                <a:ext uri="{FF2B5EF4-FFF2-40B4-BE49-F238E27FC236}">
                  <a16:creationId xmlns:a16="http://schemas.microsoft.com/office/drawing/2014/main" id="{7E8D14B5-1349-40CA-9808-CFFD1A703270}"/>
                </a:ext>
              </a:extLst>
            </p:cNvPr>
            <p:cNvSpPr>
              <a:spLocks/>
            </p:cNvSpPr>
            <p:nvPr/>
          </p:nvSpPr>
          <p:spPr bwMode="auto">
            <a:xfrm flipH="1">
              <a:off x="401227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82" name="Freeform 30">
              <a:extLst>
                <a:ext uri="{FF2B5EF4-FFF2-40B4-BE49-F238E27FC236}">
                  <a16:creationId xmlns:a16="http://schemas.microsoft.com/office/drawing/2014/main" id="{AF784CB8-E2F5-49DF-A819-E44A5D75F37D}"/>
                </a:ext>
              </a:extLst>
            </p:cNvPr>
            <p:cNvSpPr>
              <a:spLocks/>
            </p:cNvSpPr>
            <p:nvPr/>
          </p:nvSpPr>
          <p:spPr bwMode="auto">
            <a:xfrm flipH="1">
              <a:off x="3686138"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83" name="Freeform 31">
              <a:extLst>
                <a:ext uri="{FF2B5EF4-FFF2-40B4-BE49-F238E27FC236}">
                  <a16:creationId xmlns:a16="http://schemas.microsoft.com/office/drawing/2014/main" id="{BD762B4B-40CF-4ACB-BA51-9BBF5A273D78}"/>
                </a:ext>
              </a:extLst>
            </p:cNvPr>
            <p:cNvSpPr>
              <a:spLocks/>
            </p:cNvSpPr>
            <p:nvPr/>
          </p:nvSpPr>
          <p:spPr bwMode="auto">
            <a:xfrm flipH="1">
              <a:off x="4119373"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84" name="Freeform 32">
              <a:extLst>
                <a:ext uri="{FF2B5EF4-FFF2-40B4-BE49-F238E27FC236}">
                  <a16:creationId xmlns:a16="http://schemas.microsoft.com/office/drawing/2014/main" id="{BA1CD4E8-2177-4700-8DCD-61E8BE6FE656}"/>
                </a:ext>
              </a:extLst>
            </p:cNvPr>
            <p:cNvSpPr>
              <a:spLocks/>
            </p:cNvSpPr>
            <p:nvPr/>
          </p:nvSpPr>
          <p:spPr bwMode="auto">
            <a:xfrm flipH="1">
              <a:off x="3793231"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85" name="Freeform 29">
              <a:extLst>
                <a:ext uri="{FF2B5EF4-FFF2-40B4-BE49-F238E27FC236}">
                  <a16:creationId xmlns:a16="http://schemas.microsoft.com/office/drawing/2014/main" id="{E943FD70-EBDD-4249-8F10-C034813A5CD1}"/>
                </a:ext>
              </a:extLst>
            </p:cNvPr>
            <p:cNvSpPr>
              <a:spLocks/>
            </p:cNvSpPr>
            <p:nvPr/>
          </p:nvSpPr>
          <p:spPr bwMode="auto">
            <a:xfrm flipH="1">
              <a:off x="335751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86" name="Freeform 30">
              <a:extLst>
                <a:ext uri="{FF2B5EF4-FFF2-40B4-BE49-F238E27FC236}">
                  <a16:creationId xmlns:a16="http://schemas.microsoft.com/office/drawing/2014/main" id="{E67C34C1-A534-4441-8974-23B1F982D5E9}"/>
                </a:ext>
              </a:extLst>
            </p:cNvPr>
            <p:cNvSpPr>
              <a:spLocks/>
            </p:cNvSpPr>
            <p:nvPr/>
          </p:nvSpPr>
          <p:spPr bwMode="auto">
            <a:xfrm flipH="1">
              <a:off x="303136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87" name="Freeform 31">
              <a:extLst>
                <a:ext uri="{FF2B5EF4-FFF2-40B4-BE49-F238E27FC236}">
                  <a16:creationId xmlns:a16="http://schemas.microsoft.com/office/drawing/2014/main" id="{59385809-82B3-4617-B36C-9B3C471BDDB4}"/>
                </a:ext>
              </a:extLst>
            </p:cNvPr>
            <p:cNvSpPr>
              <a:spLocks/>
            </p:cNvSpPr>
            <p:nvPr/>
          </p:nvSpPr>
          <p:spPr bwMode="auto">
            <a:xfrm flipH="1">
              <a:off x="3464604"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88" name="Freeform 32">
              <a:extLst>
                <a:ext uri="{FF2B5EF4-FFF2-40B4-BE49-F238E27FC236}">
                  <a16:creationId xmlns:a16="http://schemas.microsoft.com/office/drawing/2014/main" id="{44FDD806-D312-46C1-B2C2-E4D1C444FF89}"/>
                </a:ext>
              </a:extLst>
            </p:cNvPr>
            <p:cNvSpPr>
              <a:spLocks/>
            </p:cNvSpPr>
            <p:nvPr/>
          </p:nvSpPr>
          <p:spPr bwMode="auto">
            <a:xfrm flipH="1">
              <a:off x="313846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89" name="Freeform 29">
              <a:extLst>
                <a:ext uri="{FF2B5EF4-FFF2-40B4-BE49-F238E27FC236}">
                  <a16:creationId xmlns:a16="http://schemas.microsoft.com/office/drawing/2014/main" id="{FA1B48A1-53A3-4400-893D-EBD0DA2B9577}"/>
                </a:ext>
              </a:extLst>
            </p:cNvPr>
            <p:cNvSpPr>
              <a:spLocks/>
            </p:cNvSpPr>
            <p:nvPr/>
          </p:nvSpPr>
          <p:spPr bwMode="auto">
            <a:xfrm flipH="1">
              <a:off x="270274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90" name="Freeform 30">
              <a:extLst>
                <a:ext uri="{FF2B5EF4-FFF2-40B4-BE49-F238E27FC236}">
                  <a16:creationId xmlns:a16="http://schemas.microsoft.com/office/drawing/2014/main" id="{B7C2537A-C55D-4B46-BDDB-1DC4311BCE4E}"/>
                </a:ext>
              </a:extLst>
            </p:cNvPr>
            <p:cNvSpPr>
              <a:spLocks/>
            </p:cNvSpPr>
            <p:nvPr/>
          </p:nvSpPr>
          <p:spPr bwMode="auto">
            <a:xfrm flipH="1">
              <a:off x="2376599"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91" name="Freeform 31">
              <a:extLst>
                <a:ext uri="{FF2B5EF4-FFF2-40B4-BE49-F238E27FC236}">
                  <a16:creationId xmlns:a16="http://schemas.microsoft.com/office/drawing/2014/main" id="{C88524B4-B1D5-4916-8271-6255E2375994}"/>
                </a:ext>
              </a:extLst>
            </p:cNvPr>
            <p:cNvSpPr>
              <a:spLocks/>
            </p:cNvSpPr>
            <p:nvPr/>
          </p:nvSpPr>
          <p:spPr bwMode="auto">
            <a:xfrm flipH="1">
              <a:off x="280983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92" name="Freeform 32">
              <a:extLst>
                <a:ext uri="{FF2B5EF4-FFF2-40B4-BE49-F238E27FC236}">
                  <a16:creationId xmlns:a16="http://schemas.microsoft.com/office/drawing/2014/main" id="{A236D27D-4D7D-42D2-94C3-190F61F309AA}"/>
                </a:ext>
              </a:extLst>
            </p:cNvPr>
            <p:cNvSpPr>
              <a:spLocks/>
            </p:cNvSpPr>
            <p:nvPr/>
          </p:nvSpPr>
          <p:spPr bwMode="auto">
            <a:xfrm flipH="1">
              <a:off x="2483694"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93" name="Freeform 387">
              <a:extLst>
                <a:ext uri="{FF2B5EF4-FFF2-40B4-BE49-F238E27FC236}">
                  <a16:creationId xmlns:a16="http://schemas.microsoft.com/office/drawing/2014/main" id="{0F1334F5-7AAE-4F9C-97DC-34E214920C78}"/>
                </a:ext>
              </a:extLst>
            </p:cNvPr>
            <p:cNvSpPr>
              <a:spLocks/>
            </p:cNvSpPr>
            <p:nvPr/>
          </p:nvSpPr>
          <p:spPr bwMode="auto">
            <a:xfrm flipH="1">
              <a:off x="2047972"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94" name="Freeform 388">
              <a:extLst>
                <a:ext uri="{FF2B5EF4-FFF2-40B4-BE49-F238E27FC236}">
                  <a16:creationId xmlns:a16="http://schemas.microsoft.com/office/drawing/2014/main" id="{76D88E1A-A29B-40C7-8A9C-66F13DDB0B3C}"/>
                </a:ext>
              </a:extLst>
            </p:cNvPr>
            <p:cNvSpPr>
              <a:spLocks/>
            </p:cNvSpPr>
            <p:nvPr/>
          </p:nvSpPr>
          <p:spPr bwMode="auto">
            <a:xfrm flipH="1">
              <a:off x="1721830"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95" name="Freeform 389">
              <a:extLst>
                <a:ext uri="{FF2B5EF4-FFF2-40B4-BE49-F238E27FC236}">
                  <a16:creationId xmlns:a16="http://schemas.microsoft.com/office/drawing/2014/main" id="{E426840C-7796-4C50-B813-1F0405DECC89}"/>
                </a:ext>
              </a:extLst>
            </p:cNvPr>
            <p:cNvSpPr>
              <a:spLocks/>
            </p:cNvSpPr>
            <p:nvPr/>
          </p:nvSpPr>
          <p:spPr bwMode="auto">
            <a:xfrm flipH="1">
              <a:off x="2155066"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96" name="Freeform 390">
              <a:extLst>
                <a:ext uri="{FF2B5EF4-FFF2-40B4-BE49-F238E27FC236}">
                  <a16:creationId xmlns:a16="http://schemas.microsoft.com/office/drawing/2014/main" id="{DBD0B1F1-6FFD-4BBF-B388-CDBD745D5AE5}"/>
                </a:ext>
              </a:extLst>
            </p:cNvPr>
            <p:cNvSpPr>
              <a:spLocks/>
            </p:cNvSpPr>
            <p:nvPr/>
          </p:nvSpPr>
          <p:spPr bwMode="auto">
            <a:xfrm flipH="1">
              <a:off x="1828926"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97" name="Freeform 29">
              <a:extLst>
                <a:ext uri="{FF2B5EF4-FFF2-40B4-BE49-F238E27FC236}">
                  <a16:creationId xmlns:a16="http://schemas.microsoft.com/office/drawing/2014/main" id="{1947A14D-9B37-4100-81B0-258E3BC44E42}"/>
                </a:ext>
              </a:extLst>
            </p:cNvPr>
            <p:cNvSpPr>
              <a:spLocks/>
            </p:cNvSpPr>
            <p:nvPr/>
          </p:nvSpPr>
          <p:spPr bwMode="auto">
            <a:xfrm flipH="1">
              <a:off x="139320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98" name="Freeform 31">
              <a:extLst>
                <a:ext uri="{FF2B5EF4-FFF2-40B4-BE49-F238E27FC236}">
                  <a16:creationId xmlns:a16="http://schemas.microsoft.com/office/drawing/2014/main" id="{5453913E-348D-40B7-9374-DFF29C4CE140}"/>
                </a:ext>
              </a:extLst>
            </p:cNvPr>
            <p:cNvSpPr>
              <a:spLocks/>
            </p:cNvSpPr>
            <p:nvPr/>
          </p:nvSpPr>
          <p:spPr bwMode="auto">
            <a:xfrm flipH="1">
              <a:off x="1500297"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699" name="Freeform 29">
              <a:extLst>
                <a:ext uri="{FF2B5EF4-FFF2-40B4-BE49-F238E27FC236}">
                  <a16:creationId xmlns:a16="http://schemas.microsoft.com/office/drawing/2014/main" id="{4ECD8DC6-4CBB-429E-A832-0B4201300A9F}"/>
                </a:ext>
              </a:extLst>
            </p:cNvPr>
            <p:cNvSpPr>
              <a:spLocks/>
            </p:cNvSpPr>
            <p:nvPr/>
          </p:nvSpPr>
          <p:spPr bwMode="auto">
            <a:xfrm flipH="1">
              <a:off x="106457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00" name="Freeform 30">
              <a:extLst>
                <a:ext uri="{FF2B5EF4-FFF2-40B4-BE49-F238E27FC236}">
                  <a16:creationId xmlns:a16="http://schemas.microsoft.com/office/drawing/2014/main" id="{EE264C89-1F9F-402D-AE8F-8965CBB43DAB}"/>
                </a:ext>
              </a:extLst>
            </p:cNvPr>
            <p:cNvSpPr>
              <a:spLocks/>
            </p:cNvSpPr>
            <p:nvPr/>
          </p:nvSpPr>
          <p:spPr bwMode="auto">
            <a:xfrm flipH="1">
              <a:off x="738433"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01" name="Freeform 31">
              <a:extLst>
                <a:ext uri="{FF2B5EF4-FFF2-40B4-BE49-F238E27FC236}">
                  <a16:creationId xmlns:a16="http://schemas.microsoft.com/office/drawing/2014/main" id="{78BE4E85-42C5-4CCD-8B83-5C74AD875C1D}"/>
                </a:ext>
              </a:extLst>
            </p:cNvPr>
            <p:cNvSpPr>
              <a:spLocks/>
            </p:cNvSpPr>
            <p:nvPr/>
          </p:nvSpPr>
          <p:spPr bwMode="auto">
            <a:xfrm flipH="1">
              <a:off x="1171668"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02" name="Freeform 32">
              <a:extLst>
                <a:ext uri="{FF2B5EF4-FFF2-40B4-BE49-F238E27FC236}">
                  <a16:creationId xmlns:a16="http://schemas.microsoft.com/office/drawing/2014/main" id="{713ADC67-1B79-4531-8A08-6E56ED866146}"/>
                </a:ext>
              </a:extLst>
            </p:cNvPr>
            <p:cNvSpPr>
              <a:spLocks/>
            </p:cNvSpPr>
            <p:nvPr/>
          </p:nvSpPr>
          <p:spPr bwMode="auto">
            <a:xfrm flipH="1">
              <a:off x="84552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03" name="Freeform 397">
              <a:extLst>
                <a:ext uri="{FF2B5EF4-FFF2-40B4-BE49-F238E27FC236}">
                  <a16:creationId xmlns:a16="http://schemas.microsoft.com/office/drawing/2014/main" id="{FF27E2F8-2B3C-48D5-99DB-2ED40A89BEF2}"/>
                </a:ext>
              </a:extLst>
            </p:cNvPr>
            <p:cNvSpPr>
              <a:spLocks/>
            </p:cNvSpPr>
            <p:nvPr/>
          </p:nvSpPr>
          <p:spPr bwMode="auto">
            <a:xfrm flipH="1">
              <a:off x="409805"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04" name="Freeform 398">
              <a:extLst>
                <a:ext uri="{FF2B5EF4-FFF2-40B4-BE49-F238E27FC236}">
                  <a16:creationId xmlns:a16="http://schemas.microsoft.com/office/drawing/2014/main" id="{D644679D-AAFB-4890-8CCD-CD32049F3AF7}"/>
                </a:ext>
              </a:extLst>
            </p:cNvPr>
            <p:cNvSpPr>
              <a:spLocks/>
            </p:cNvSpPr>
            <p:nvPr/>
          </p:nvSpPr>
          <p:spPr bwMode="auto">
            <a:xfrm flipH="1">
              <a:off x="83664" y="-6850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05" name="Freeform 399">
              <a:extLst>
                <a:ext uri="{FF2B5EF4-FFF2-40B4-BE49-F238E27FC236}">
                  <a16:creationId xmlns:a16="http://schemas.microsoft.com/office/drawing/2014/main" id="{00E76FF1-CF2E-4965-9B4D-FB55D7D2FC3A}"/>
                </a:ext>
              </a:extLst>
            </p:cNvPr>
            <p:cNvSpPr>
              <a:spLocks/>
            </p:cNvSpPr>
            <p:nvPr/>
          </p:nvSpPr>
          <p:spPr bwMode="auto">
            <a:xfrm flipH="1">
              <a:off x="516899" y="-72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06" name="Freeform 400">
              <a:extLst>
                <a:ext uri="{FF2B5EF4-FFF2-40B4-BE49-F238E27FC236}">
                  <a16:creationId xmlns:a16="http://schemas.microsoft.com/office/drawing/2014/main" id="{01D5C4B2-6A15-4430-A586-61A49A222994}"/>
                </a:ext>
              </a:extLst>
            </p:cNvPr>
            <p:cNvSpPr>
              <a:spLocks/>
            </p:cNvSpPr>
            <p:nvPr/>
          </p:nvSpPr>
          <p:spPr bwMode="auto">
            <a:xfrm flipH="1">
              <a:off x="190758" y="-72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796" name="Group 1795">
            <a:extLst>
              <a:ext uri="{FF2B5EF4-FFF2-40B4-BE49-F238E27FC236}">
                <a16:creationId xmlns:a16="http://schemas.microsoft.com/office/drawing/2014/main" id="{78F5DB95-0743-4194-AF8E-731BCEBC63A0}"/>
              </a:ext>
            </a:extLst>
          </p:cNvPr>
          <p:cNvGrpSpPr/>
          <p:nvPr userDrawn="1"/>
        </p:nvGrpSpPr>
        <p:grpSpPr>
          <a:xfrm>
            <a:off x="83663" y="348871"/>
            <a:ext cx="12009864" cy="176637"/>
            <a:chOff x="83663" y="225542"/>
            <a:chExt cx="12009864" cy="176637"/>
          </a:xfrm>
        </p:grpSpPr>
        <p:sp>
          <p:nvSpPr>
            <p:cNvPr id="811" name="Freeform 29">
              <a:extLst>
                <a:ext uri="{FF2B5EF4-FFF2-40B4-BE49-F238E27FC236}">
                  <a16:creationId xmlns:a16="http://schemas.microsoft.com/office/drawing/2014/main" id="{48C2BA7C-C171-4DE7-B360-0D6AD3E7EB1C}"/>
                </a:ext>
              </a:extLst>
            </p:cNvPr>
            <p:cNvSpPr>
              <a:spLocks/>
            </p:cNvSpPr>
            <p:nvPr/>
          </p:nvSpPr>
          <p:spPr bwMode="auto">
            <a:xfrm>
              <a:off x="521720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12" name="Freeform 30">
              <a:extLst>
                <a:ext uri="{FF2B5EF4-FFF2-40B4-BE49-F238E27FC236}">
                  <a16:creationId xmlns:a16="http://schemas.microsoft.com/office/drawing/2014/main" id="{760CE1DE-ACCB-4DB4-B5A3-8B6FD14A4E12}"/>
                </a:ext>
              </a:extLst>
            </p:cNvPr>
            <p:cNvSpPr>
              <a:spLocks/>
            </p:cNvSpPr>
            <p:nvPr/>
          </p:nvSpPr>
          <p:spPr bwMode="auto">
            <a:xfrm>
              <a:off x="554334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13" name="Freeform 31">
              <a:extLst>
                <a:ext uri="{FF2B5EF4-FFF2-40B4-BE49-F238E27FC236}">
                  <a16:creationId xmlns:a16="http://schemas.microsoft.com/office/drawing/2014/main" id="{F6E04536-CA56-4716-96F4-4A132F4D4069}"/>
                </a:ext>
              </a:extLst>
            </p:cNvPr>
            <p:cNvSpPr>
              <a:spLocks/>
            </p:cNvSpPr>
            <p:nvPr/>
          </p:nvSpPr>
          <p:spPr bwMode="auto">
            <a:xfrm>
              <a:off x="499567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14" name="Freeform 32">
              <a:extLst>
                <a:ext uri="{FF2B5EF4-FFF2-40B4-BE49-F238E27FC236}">
                  <a16:creationId xmlns:a16="http://schemas.microsoft.com/office/drawing/2014/main" id="{2AFA537E-385D-4008-856F-F34A92494ABD}"/>
                </a:ext>
              </a:extLst>
            </p:cNvPr>
            <p:cNvSpPr>
              <a:spLocks/>
            </p:cNvSpPr>
            <p:nvPr/>
          </p:nvSpPr>
          <p:spPr bwMode="auto">
            <a:xfrm>
              <a:off x="532430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15" name="Freeform 29">
              <a:extLst>
                <a:ext uri="{FF2B5EF4-FFF2-40B4-BE49-F238E27FC236}">
                  <a16:creationId xmlns:a16="http://schemas.microsoft.com/office/drawing/2014/main" id="{EFD04C3C-A4AB-4871-B02B-0E733E3BDEB5}"/>
                </a:ext>
              </a:extLst>
            </p:cNvPr>
            <p:cNvSpPr>
              <a:spLocks/>
            </p:cNvSpPr>
            <p:nvPr/>
          </p:nvSpPr>
          <p:spPr bwMode="auto">
            <a:xfrm>
              <a:off x="587197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16" name="Freeform 30">
              <a:extLst>
                <a:ext uri="{FF2B5EF4-FFF2-40B4-BE49-F238E27FC236}">
                  <a16:creationId xmlns:a16="http://schemas.microsoft.com/office/drawing/2014/main" id="{37FEA7BF-04A4-4A9C-8CB5-DCA193913217}"/>
                </a:ext>
              </a:extLst>
            </p:cNvPr>
            <p:cNvSpPr>
              <a:spLocks/>
            </p:cNvSpPr>
            <p:nvPr/>
          </p:nvSpPr>
          <p:spPr bwMode="auto">
            <a:xfrm>
              <a:off x="6198118"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17" name="Freeform 31">
              <a:extLst>
                <a:ext uri="{FF2B5EF4-FFF2-40B4-BE49-F238E27FC236}">
                  <a16:creationId xmlns:a16="http://schemas.microsoft.com/office/drawing/2014/main" id="{039BFC52-0F72-43C8-A3A3-38405DB261EB}"/>
                </a:ext>
              </a:extLst>
            </p:cNvPr>
            <p:cNvSpPr>
              <a:spLocks/>
            </p:cNvSpPr>
            <p:nvPr/>
          </p:nvSpPr>
          <p:spPr bwMode="auto">
            <a:xfrm>
              <a:off x="5650444"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18" name="Freeform 32">
              <a:extLst>
                <a:ext uri="{FF2B5EF4-FFF2-40B4-BE49-F238E27FC236}">
                  <a16:creationId xmlns:a16="http://schemas.microsoft.com/office/drawing/2014/main" id="{29FC1F44-1F6F-4038-B2B4-0944B1A8B2A2}"/>
                </a:ext>
              </a:extLst>
            </p:cNvPr>
            <p:cNvSpPr>
              <a:spLocks/>
            </p:cNvSpPr>
            <p:nvPr/>
          </p:nvSpPr>
          <p:spPr bwMode="auto">
            <a:xfrm>
              <a:off x="597907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19" name="Freeform 29">
              <a:extLst>
                <a:ext uri="{FF2B5EF4-FFF2-40B4-BE49-F238E27FC236}">
                  <a16:creationId xmlns:a16="http://schemas.microsoft.com/office/drawing/2014/main" id="{6CDA1E19-1982-4657-90F9-76384E561FF5}"/>
                </a:ext>
              </a:extLst>
            </p:cNvPr>
            <p:cNvSpPr>
              <a:spLocks/>
            </p:cNvSpPr>
            <p:nvPr/>
          </p:nvSpPr>
          <p:spPr bwMode="auto">
            <a:xfrm>
              <a:off x="652674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20" name="Freeform 30">
              <a:extLst>
                <a:ext uri="{FF2B5EF4-FFF2-40B4-BE49-F238E27FC236}">
                  <a16:creationId xmlns:a16="http://schemas.microsoft.com/office/drawing/2014/main" id="{C2163247-7818-43CB-B885-2804B135D97F}"/>
                </a:ext>
              </a:extLst>
            </p:cNvPr>
            <p:cNvSpPr>
              <a:spLocks/>
            </p:cNvSpPr>
            <p:nvPr/>
          </p:nvSpPr>
          <p:spPr bwMode="auto">
            <a:xfrm>
              <a:off x="685288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21" name="Freeform 31">
              <a:extLst>
                <a:ext uri="{FF2B5EF4-FFF2-40B4-BE49-F238E27FC236}">
                  <a16:creationId xmlns:a16="http://schemas.microsoft.com/office/drawing/2014/main" id="{FA256FAE-3764-4396-874F-31962D968926}"/>
                </a:ext>
              </a:extLst>
            </p:cNvPr>
            <p:cNvSpPr>
              <a:spLocks/>
            </p:cNvSpPr>
            <p:nvPr/>
          </p:nvSpPr>
          <p:spPr bwMode="auto">
            <a:xfrm>
              <a:off x="630521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22" name="Freeform 32">
              <a:extLst>
                <a:ext uri="{FF2B5EF4-FFF2-40B4-BE49-F238E27FC236}">
                  <a16:creationId xmlns:a16="http://schemas.microsoft.com/office/drawing/2014/main" id="{8720DB38-7D29-41B3-BFF2-9D549CB39D62}"/>
                </a:ext>
              </a:extLst>
            </p:cNvPr>
            <p:cNvSpPr>
              <a:spLocks/>
            </p:cNvSpPr>
            <p:nvPr/>
          </p:nvSpPr>
          <p:spPr bwMode="auto">
            <a:xfrm>
              <a:off x="6633841"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23" name="Freeform 29">
              <a:extLst>
                <a:ext uri="{FF2B5EF4-FFF2-40B4-BE49-F238E27FC236}">
                  <a16:creationId xmlns:a16="http://schemas.microsoft.com/office/drawing/2014/main" id="{1FB0C8F1-C645-4A0D-BC09-7086DBD13A55}"/>
                </a:ext>
              </a:extLst>
            </p:cNvPr>
            <p:cNvSpPr>
              <a:spLocks/>
            </p:cNvSpPr>
            <p:nvPr/>
          </p:nvSpPr>
          <p:spPr bwMode="auto">
            <a:xfrm>
              <a:off x="718151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24" name="Freeform 30">
              <a:extLst>
                <a:ext uri="{FF2B5EF4-FFF2-40B4-BE49-F238E27FC236}">
                  <a16:creationId xmlns:a16="http://schemas.microsoft.com/office/drawing/2014/main" id="{258079EE-33F0-4702-97A1-D1554A5AD28E}"/>
                </a:ext>
              </a:extLst>
            </p:cNvPr>
            <p:cNvSpPr>
              <a:spLocks/>
            </p:cNvSpPr>
            <p:nvPr/>
          </p:nvSpPr>
          <p:spPr bwMode="auto">
            <a:xfrm>
              <a:off x="7507656"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25" name="Freeform 31">
              <a:extLst>
                <a:ext uri="{FF2B5EF4-FFF2-40B4-BE49-F238E27FC236}">
                  <a16:creationId xmlns:a16="http://schemas.microsoft.com/office/drawing/2014/main" id="{09E1B1FC-279B-4B68-B35B-8CF92EEF8725}"/>
                </a:ext>
              </a:extLst>
            </p:cNvPr>
            <p:cNvSpPr>
              <a:spLocks/>
            </p:cNvSpPr>
            <p:nvPr/>
          </p:nvSpPr>
          <p:spPr bwMode="auto">
            <a:xfrm>
              <a:off x="6959982"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26" name="Freeform 32">
              <a:extLst>
                <a:ext uri="{FF2B5EF4-FFF2-40B4-BE49-F238E27FC236}">
                  <a16:creationId xmlns:a16="http://schemas.microsoft.com/office/drawing/2014/main" id="{BDD4D431-D290-4A4D-95E6-4E564CAD1EA6}"/>
                </a:ext>
              </a:extLst>
            </p:cNvPr>
            <p:cNvSpPr>
              <a:spLocks/>
            </p:cNvSpPr>
            <p:nvPr/>
          </p:nvSpPr>
          <p:spPr bwMode="auto">
            <a:xfrm>
              <a:off x="7288610"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27" name="Freeform 521">
              <a:extLst>
                <a:ext uri="{FF2B5EF4-FFF2-40B4-BE49-F238E27FC236}">
                  <a16:creationId xmlns:a16="http://schemas.microsoft.com/office/drawing/2014/main" id="{EBB834A8-4D91-49DE-937E-A5BDCE086468}"/>
                </a:ext>
              </a:extLst>
            </p:cNvPr>
            <p:cNvSpPr>
              <a:spLocks/>
            </p:cNvSpPr>
            <p:nvPr/>
          </p:nvSpPr>
          <p:spPr bwMode="auto">
            <a:xfrm>
              <a:off x="783628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28" name="Freeform 522">
              <a:extLst>
                <a:ext uri="{FF2B5EF4-FFF2-40B4-BE49-F238E27FC236}">
                  <a16:creationId xmlns:a16="http://schemas.microsoft.com/office/drawing/2014/main" id="{704A953A-7E84-4A09-840D-6453C51F005A}"/>
                </a:ext>
              </a:extLst>
            </p:cNvPr>
            <p:cNvSpPr>
              <a:spLocks/>
            </p:cNvSpPr>
            <p:nvPr/>
          </p:nvSpPr>
          <p:spPr bwMode="auto">
            <a:xfrm>
              <a:off x="8162425"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29" name="Freeform 523">
              <a:extLst>
                <a:ext uri="{FF2B5EF4-FFF2-40B4-BE49-F238E27FC236}">
                  <a16:creationId xmlns:a16="http://schemas.microsoft.com/office/drawing/2014/main" id="{3CADE2DC-1BE1-43CE-9028-A17EB4858FD1}"/>
                </a:ext>
              </a:extLst>
            </p:cNvPr>
            <p:cNvSpPr>
              <a:spLocks/>
            </p:cNvSpPr>
            <p:nvPr/>
          </p:nvSpPr>
          <p:spPr bwMode="auto">
            <a:xfrm>
              <a:off x="7614751"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30" name="Freeform 524">
              <a:extLst>
                <a:ext uri="{FF2B5EF4-FFF2-40B4-BE49-F238E27FC236}">
                  <a16:creationId xmlns:a16="http://schemas.microsoft.com/office/drawing/2014/main" id="{2F825BFF-9883-416D-B601-B2550760A44C}"/>
                </a:ext>
              </a:extLst>
            </p:cNvPr>
            <p:cNvSpPr>
              <a:spLocks/>
            </p:cNvSpPr>
            <p:nvPr/>
          </p:nvSpPr>
          <p:spPr bwMode="auto">
            <a:xfrm>
              <a:off x="7943378"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31" name="Freeform 29">
              <a:extLst>
                <a:ext uri="{FF2B5EF4-FFF2-40B4-BE49-F238E27FC236}">
                  <a16:creationId xmlns:a16="http://schemas.microsoft.com/office/drawing/2014/main" id="{A421E879-F37C-40C4-988A-05AB002F01FB}"/>
                </a:ext>
              </a:extLst>
            </p:cNvPr>
            <p:cNvSpPr>
              <a:spLocks/>
            </p:cNvSpPr>
            <p:nvPr/>
          </p:nvSpPr>
          <p:spPr bwMode="auto">
            <a:xfrm>
              <a:off x="8491054"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32" name="Freeform 31">
              <a:extLst>
                <a:ext uri="{FF2B5EF4-FFF2-40B4-BE49-F238E27FC236}">
                  <a16:creationId xmlns:a16="http://schemas.microsoft.com/office/drawing/2014/main" id="{24199D43-9FDB-41FC-8DAA-E10684625933}"/>
                </a:ext>
              </a:extLst>
            </p:cNvPr>
            <p:cNvSpPr>
              <a:spLocks/>
            </p:cNvSpPr>
            <p:nvPr/>
          </p:nvSpPr>
          <p:spPr bwMode="auto">
            <a:xfrm>
              <a:off x="8269520"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33" name="Freeform 29">
              <a:extLst>
                <a:ext uri="{FF2B5EF4-FFF2-40B4-BE49-F238E27FC236}">
                  <a16:creationId xmlns:a16="http://schemas.microsoft.com/office/drawing/2014/main" id="{9FBBF5D5-45D8-405B-A0A1-EC9E696AAB3D}"/>
                </a:ext>
              </a:extLst>
            </p:cNvPr>
            <p:cNvSpPr>
              <a:spLocks/>
            </p:cNvSpPr>
            <p:nvPr/>
          </p:nvSpPr>
          <p:spPr bwMode="auto">
            <a:xfrm>
              <a:off x="881968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34" name="Freeform 30">
              <a:extLst>
                <a:ext uri="{FF2B5EF4-FFF2-40B4-BE49-F238E27FC236}">
                  <a16:creationId xmlns:a16="http://schemas.microsoft.com/office/drawing/2014/main" id="{EAF3A785-EDBE-40E3-A43F-B311232B9CB1}"/>
                </a:ext>
              </a:extLst>
            </p:cNvPr>
            <p:cNvSpPr>
              <a:spLocks/>
            </p:cNvSpPr>
            <p:nvPr/>
          </p:nvSpPr>
          <p:spPr bwMode="auto">
            <a:xfrm>
              <a:off x="9145823"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35" name="Freeform 31">
              <a:extLst>
                <a:ext uri="{FF2B5EF4-FFF2-40B4-BE49-F238E27FC236}">
                  <a16:creationId xmlns:a16="http://schemas.microsoft.com/office/drawing/2014/main" id="{C3E82A85-BBBE-4443-89D9-BB06433AB863}"/>
                </a:ext>
              </a:extLst>
            </p:cNvPr>
            <p:cNvSpPr>
              <a:spLocks/>
            </p:cNvSpPr>
            <p:nvPr/>
          </p:nvSpPr>
          <p:spPr bwMode="auto">
            <a:xfrm>
              <a:off x="859814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36" name="Freeform 32">
              <a:extLst>
                <a:ext uri="{FF2B5EF4-FFF2-40B4-BE49-F238E27FC236}">
                  <a16:creationId xmlns:a16="http://schemas.microsoft.com/office/drawing/2014/main" id="{CEBE9F7B-6655-45A6-93B4-E5B2F9FFF765}"/>
                </a:ext>
              </a:extLst>
            </p:cNvPr>
            <p:cNvSpPr>
              <a:spLocks/>
            </p:cNvSpPr>
            <p:nvPr/>
          </p:nvSpPr>
          <p:spPr bwMode="auto">
            <a:xfrm>
              <a:off x="892677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37" name="Freeform 29">
              <a:extLst>
                <a:ext uri="{FF2B5EF4-FFF2-40B4-BE49-F238E27FC236}">
                  <a16:creationId xmlns:a16="http://schemas.microsoft.com/office/drawing/2014/main" id="{7EAF867D-F458-4BED-B217-26623704AE39}"/>
                </a:ext>
              </a:extLst>
            </p:cNvPr>
            <p:cNvSpPr>
              <a:spLocks/>
            </p:cNvSpPr>
            <p:nvPr/>
          </p:nvSpPr>
          <p:spPr bwMode="auto">
            <a:xfrm>
              <a:off x="9474451"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38" name="Freeform 30">
              <a:extLst>
                <a:ext uri="{FF2B5EF4-FFF2-40B4-BE49-F238E27FC236}">
                  <a16:creationId xmlns:a16="http://schemas.microsoft.com/office/drawing/2014/main" id="{F525BE7B-2E2A-453D-8D92-EEF0DD1A3ADE}"/>
                </a:ext>
              </a:extLst>
            </p:cNvPr>
            <p:cNvSpPr>
              <a:spLocks/>
            </p:cNvSpPr>
            <p:nvPr/>
          </p:nvSpPr>
          <p:spPr bwMode="auto">
            <a:xfrm>
              <a:off x="9800592"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39" name="Freeform 31">
              <a:extLst>
                <a:ext uri="{FF2B5EF4-FFF2-40B4-BE49-F238E27FC236}">
                  <a16:creationId xmlns:a16="http://schemas.microsoft.com/office/drawing/2014/main" id="{940AF245-23E8-4049-A71B-82B0FBFE59B9}"/>
                </a:ext>
              </a:extLst>
            </p:cNvPr>
            <p:cNvSpPr>
              <a:spLocks/>
            </p:cNvSpPr>
            <p:nvPr/>
          </p:nvSpPr>
          <p:spPr bwMode="auto">
            <a:xfrm>
              <a:off x="9252918"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40" name="Freeform 32">
              <a:extLst>
                <a:ext uri="{FF2B5EF4-FFF2-40B4-BE49-F238E27FC236}">
                  <a16:creationId xmlns:a16="http://schemas.microsoft.com/office/drawing/2014/main" id="{B9782BEE-4F82-448C-9F67-9F3C31383225}"/>
                </a:ext>
              </a:extLst>
            </p:cNvPr>
            <p:cNvSpPr>
              <a:spLocks/>
            </p:cNvSpPr>
            <p:nvPr/>
          </p:nvSpPr>
          <p:spPr bwMode="auto">
            <a:xfrm>
              <a:off x="9581546"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41" name="Freeform 29">
              <a:extLst>
                <a:ext uri="{FF2B5EF4-FFF2-40B4-BE49-F238E27FC236}">
                  <a16:creationId xmlns:a16="http://schemas.microsoft.com/office/drawing/2014/main" id="{FC50875A-C2B1-49F7-85DC-314A5EEAC0A4}"/>
                </a:ext>
              </a:extLst>
            </p:cNvPr>
            <p:cNvSpPr>
              <a:spLocks/>
            </p:cNvSpPr>
            <p:nvPr/>
          </p:nvSpPr>
          <p:spPr bwMode="auto">
            <a:xfrm>
              <a:off x="1012922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42" name="Freeform 30">
              <a:extLst>
                <a:ext uri="{FF2B5EF4-FFF2-40B4-BE49-F238E27FC236}">
                  <a16:creationId xmlns:a16="http://schemas.microsoft.com/office/drawing/2014/main" id="{99B4AE58-D34F-4FB7-B49A-F6880B0D1F95}"/>
                </a:ext>
              </a:extLst>
            </p:cNvPr>
            <p:cNvSpPr>
              <a:spLocks/>
            </p:cNvSpPr>
            <p:nvPr/>
          </p:nvSpPr>
          <p:spPr bwMode="auto">
            <a:xfrm>
              <a:off x="1045536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43" name="Freeform 31">
              <a:extLst>
                <a:ext uri="{FF2B5EF4-FFF2-40B4-BE49-F238E27FC236}">
                  <a16:creationId xmlns:a16="http://schemas.microsoft.com/office/drawing/2014/main" id="{B782F265-72D7-4730-8609-B70179C3D070}"/>
                </a:ext>
              </a:extLst>
            </p:cNvPr>
            <p:cNvSpPr>
              <a:spLocks/>
            </p:cNvSpPr>
            <p:nvPr/>
          </p:nvSpPr>
          <p:spPr bwMode="auto">
            <a:xfrm>
              <a:off x="9907686"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44" name="Freeform 32">
              <a:extLst>
                <a:ext uri="{FF2B5EF4-FFF2-40B4-BE49-F238E27FC236}">
                  <a16:creationId xmlns:a16="http://schemas.microsoft.com/office/drawing/2014/main" id="{5D873FB8-D4FE-49B8-9258-348E8376D58C}"/>
                </a:ext>
              </a:extLst>
            </p:cNvPr>
            <p:cNvSpPr>
              <a:spLocks/>
            </p:cNvSpPr>
            <p:nvPr/>
          </p:nvSpPr>
          <p:spPr bwMode="auto">
            <a:xfrm>
              <a:off x="10236314"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45" name="Freeform 29">
              <a:extLst>
                <a:ext uri="{FF2B5EF4-FFF2-40B4-BE49-F238E27FC236}">
                  <a16:creationId xmlns:a16="http://schemas.microsoft.com/office/drawing/2014/main" id="{DCDD0143-596F-452E-9CC5-6DB71914B37B}"/>
                </a:ext>
              </a:extLst>
            </p:cNvPr>
            <p:cNvSpPr>
              <a:spLocks/>
            </p:cNvSpPr>
            <p:nvPr/>
          </p:nvSpPr>
          <p:spPr bwMode="auto">
            <a:xfrm>
              <a:off x="1078398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46" name="Freeform 30">
              <a:extLst>
                <a:ext uri="{FF2B5EF4-FFF2-40B4-BE49-F238E27FC236}">
                  <a16:creationId xmlns:a16="http://schemas.microsoft.com/office/drawing/2014/main" id="{02FB15A4-8775-431D-A2DB-72C419E47ACF}"/>
                </a:ext>
              </a:extLst>
            </p:cNvPr>
            <p:cNvSpPr>
              <a:spLocks/>
            </p:cNvSpPr>
            <p:nvPr/>
          </p:nvSpPr>
          <p:spPr bwMode="auto">
            <a:xfrm>
              <a:off x="11110130"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47" name="Freeform 31">
              <a:extLst>
                <a:ext uri="{FF2B5EF4-FFF2-40B4-BE49-F238E27FC236}">
                  <a16:creationId xmlns:a16="http://schemas.microsoft.com/office/drawing/2014/main" id="{F960D10A-F346-483E-AB2D-2097A0D04B81}"/>
                </a:ext>
              </a:extLst>
            </p:cNvPr>
            <p:cNvSpPr>
              <a:spLocks/>
            </p:cNvSpPr>
            <p:nvPr/>
          </p:nvSpPr>
          <p:spPr bwMode="auto">
            <a:xfrm>
              <a:off x="1056245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48" name="Freeform 32">
              <a:extLst>
                <a:ext uri="{FF2B5EF4-FFF2-40B4-BE49-F238E27FC236}">
                  <a16:creationId xmlns:a16="http://schemas.microsoft.com/office/drawing/2014/main" id="{0FA958CF-B505-4CC7-AC6E-A36B124A8ADE}"/>
                </a:ext>
              </a:extLst>
            </p:cNvPr>
            <p:cNvSpPr>
              <a:spLocks/>
            </p:cNvSpPr>
            <p:nvPr/>
          </p:nvSpPr>
          <p:spPr bwMode="auto">
            <a:xfrm>
              <a:off x="10891083"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49" name="Freeform 543">
              <a:extLst>
                <a:ext uri="{FF2B5EF4-FFF2-40B4-BE49-F238E27FC236}">
                  <a16:creationId xmlns:a16="http://schemas.microsoft.com/office/drawing/2014/main" id="{A5B76D52-0DBD-4003-BAE3-635980856E63}"/>
                </a:ext>
              </a:extLst>
            </p:cNvPr>
            <p:cNvSpPr>
              <a:spLocks/>
            </p:cNvSpPr>
            <p:nvPr/>
          </p:nvSpPr>
          <p:spPr bwMode="auto">
            <a:xfrm>
              <a:off x="1143875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50" name="Freeform 544">
              <a:extLst>
                <a:ext uri="{FF2B5EF4-FFF2-40B4-BE49-F238E27FC236}">
                  <a16:creationId xmlns:a16="http://schemas.microsoft.com/office/drawing/2014/main" id="{7B3AF653-F21B-4B83-9E37-2EF2A42796E0}"/>
                </a:ext>
              </a:extLst>
            </p:cNvPr>
            <p:cNvSpPr>
              <a:spLocks/>
            </p:cNvSpPr>
            <p:nvPr/>
          </p:nvSpPr>
          <p:spPr bwMode="auto">
            <a:xfrm>
              <a:off x="11764899"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51" name="Freeform 545">
              <a:extLst>
                <a:ext uri="{FF2B5EF4-FFF2-40B4-BE49-F238E27FC236}">
                  <a16:creationId xmlns:a16="http://schemas.microsoft.com/office/drawing/2014/main" id="{F90FA9E6-C19E-482C-8BB7-59DCF5A5AC72}"/>
                </a:ext>
              </a:extLst>
            </p:cNvPr>
            <p:cNvSpPr>
              <a:spLocks/>
            </p:cNvSpPr>
            <p:nvPr/>
          </p:nvSpPr>
          <p:spPr bwMode="auto">
            <a:xfrm>
              <a:off x="11217225"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52" name="Freeform 546">
              <a:extLst>
                <a:ext uri="{FF2B5EF4-FFF2-40B4-BE49-F238E27FC236}">
                  <a16:creationId xmlns:a16="http://schemas.microsoft.com/office/drawing/2014/main" id="{86352EEF-4465-467D-B743-8FE94FCE0EF4}"/>
                </a:ext>
              </a:extLst>
            </p:cNvPr>
            <p:cNvSpPr>
              <a:spLocks/>
            </p:cNvSpPr>
            <p:nvPr/>
          </p:nvSpPr>
          <p:spPr bwMode="auto">
            <a:xfrm>
              <a:off x="11545852" y="2255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53" name="Freeform 29">
              <a:extLst>
                <a:ext uri="{FF2B5EF4-FFF2-40B4-BE49-F238E27FC236}">
                  <a16:creationId xmlns:a16="http://schemas.microsoft.com/office/drawing/2014/main" id="{B5D670BF-6A8D-4A95-86D1-81EDA2622851}"/>
                </a:ext>
              </a:extLst>
            </p:cNvPr>
            <p:cNvSpPr>
              <a:spLocks/>
            </p:cNvSpPr>
            <p:nvPr/>
          </p:nvSpPr>
          <p:spPr bwMode="auto">
            <a:xfrm>
              <a:off x="12093527" y="2292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54" name="Freeform 31">
              <a:extLst>
                <a:ext uri="{FF2B5EF4-FFF2-40B4-BE49-F238E27FC236}">
                  <a16:creationId xmlns:a16="http://schemas.microsoft.com/office/drawing/2014/main" id="{A1EACFB4-E3CC-44C0-9479-EB0FDC1C581A}"/>
                </a:ext>
              </a:extLst>
            </p:cNvPr>
            <p:cNvSpPr>
              <a:spLocks/>
            </p:cNvSpPr>
            <p:nvPr/>
          </p:nvSpPr>
          <p:spPr bwMode="auto">
            <a:xfrm>
              <a:off x="11871993" y="2255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07" name="Freeform 30">
              <a:extLst>
                <a:ext uri="{FF2B5EF4-FFF2-40B4-BE49-F238E27FC236}">
                  <a16:creationId xmlns:a16="http://schemas.microsoft.com/office/drawing/2014/main" id="{E20F7C2C-7993-4B39-9176-3D0F086C0C95}"/>
                </a:ext>
              </a:extLst>
            </p:cNvPr>
            <p:cNvSpPr>
              <a:spLocks/>
            </p:cNvSpPr>
            <p:nvPr/>
          </p:nvSpPr>
          <p:spPr bwMode="auto">
            <a:xfrm>
              <a:off x="302710"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08" name="Freeform 32">
              <a:extLst>
                <a:ext uri="{FF2B5EF4-FFF2-40B4-BE49-F238E27FC236}">
                  <a16:creationId xmlns:a16="http://schemas.microsoft.com/office/drawing/2014/main" id="{1AD6621C-3BA8-4D45-8131-EB6A25194D6D}"/>
                </a:ext>
              </a:extLst>
            </p:cNvPr>
            <p:cNvSpPr>
              <a:spLocks/>
            </p:cNvSpPr>
            <p:nvPr/>
          </p:nvSpPr>
          <p:spPr bwMode="auto">
            <a:xfrm>
              <a:off x="83663"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09" name="Freeform 403">
              <a:extLst>
                <a:ext uri="{FF2B5EF4-FFF2-40B4-BE49-F238E27FC236}">
                  <a16:creationId xmlns:a16="http://schemas.microsoft.com/office/drawing/2014/main" id="{810F15F8-DA4A-44B4-B592-5A28AC6EEDA4}"/>
                </a:ext>
              </a:extLst>
            </p:cNvPr>
            <p:cNvSpPr>
              <a:spLocks/>
            </p:cNvSpPr>
            <p:nvPr/>
          </p:nvSpPr>
          <p:spPr bwMode="auto">
            <a:xfrm>
              <a:off x="63133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10" name="Freeform 404">
              <a:extLst>
                <a:ext uri="{FF2B5EF4-FFF2-40B4-BE49-F238E27FC236}">
                  <a16:creationId xmlns:a16="http://schemas.microsoft.com/office/drawing/2014/main" id="{ABEB85FD-5B71-4977-B6F1-19D3732C8604}"/>
                </a:ext>
              </a:extLst>
            </p:cNvPr>
            <p:cNvSpPr>
              <a:spLocks/>
            </p:cNvSpPr>
            <p:nvPr/>
          </p:nvSpPr>
          <p:spPr bwMode="auto">
            <a:xfrm>
              <a:off x="957479"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11" name="Freeform 405">
              <a:extLst>
                <a:ext uri="{FF2B5EF4-FFF2-40B4-BE49-F238E27FC236}">
                  <a16:creationId xmlns:a16="http://schemas.microsoft.com/office/drawing/2014/main" id="{718A2A5E-DC1F-4D86-A899-5BBFFBEC5E6E}"/>
                </a:ext>
              </a:extLst>
            </p:cNvPr>
            <p:cNvSpPr>
              <a:spLocks/>
            </p:cNvSpPr>
            <p:nvPr/>
          </p:nvSpPr>
          <p:spPr bwMode="auto">
            <a:xfrm>
              <a:off x="409806"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12" name="Freeform 406">
              <a:extLst>
                <a:ext uri="{FF2B5EF4-FFF2-40B4-BE49-F238E27FC236}">
                  <a16:creationId xmlns:a16="http://schemas.microsoft.com/office/drawing/2014/main" id="{A03C9514-065D-4E3D-AD1E-7309B6A12B65}"/>
                </a:ext>
              </a:extLst>
            </p:cNvPr>
            <p:cNvSpPr>
              <a:spLocks/>
            </p:cNvSpPr>
            <p:nvPr/>
          </p:nvSpPr>
          <p:spPr bwMode="auto">
            <a:xfrm>
              <a:off x="738432"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13" name="Freeform 29">
              <a:extLst>
                <a:ext uri="{FF2B5EF4-FFF2-40B4-BE49-F238E27FC236}">
                  <a16:creationId xmlns:a16="http://schemas.microsoft.com/office/drawing/2014/main" id="{E43FAB20-0023-4CDD-85AD-E9776A7CC7DD}"/>
                </a:ext>
              </a:extLst>
            </p:cNvPr>
            <p:cNvSpPr>
              <a:spLocks/>
            </p:cNvSpPr>
            <p:nvPr/>
          </p:nvSpPr>
          <p:spPr bwMode="auto">
            <a:xfrm>
              <a:off x="128610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14" name="Freeform 31">
              <a:extLst>
                <a:ext uri="{FF2B5EF4-FFF2-40B4-BE49-F238E27FC236}">
                  <a16:creationId xmlns:a16="http://schemas.microsoft.com/office/drawing/2014/main" id="{517A3143-60B6-4277-AE64-C0C00A00F340}"/>
                </a:ext>
              </a:extLst>
            </p:cNvPr>
            <p:cNvSpPr>
              <a:spLocks/>
            </p:cNvSpPr>
            <p:nvPr/>
          </p:nvSpPr>
          <p:spPr bwMode="auto">
            <a:xfrm>
              <a:off x="1064574"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15" name="Freeform 29">
              <a:extLst>
                <a:ext uri="{FF2B5EF4-FFF2-40B4-BE49-F238E27FC236}">
                  <a16:creationId xmlns:a16="http://schemas.microsoft.com/office/drawing/2014/main" id="{8C460EDD-A409-43C5-A818-D48459FD1CFE}"/>
                </a:ext>
              </a:extLst>
            </p:cNvPr>
            <p:cNvSpPr>
              <a:spLocks/>
            </p:cNvSpPr>
            <p:nvPr/>
          </p:nvSpPr>
          <p:spPr bwMode="auto">
            <a:xfrm>
              <a:off x="161473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16" name="Freeform 30">
              <a:extLst>
                <a:ext uri="{FF2B5EF4-FFF2-40B4-BE49-F238E27FC236}">
                  <a16:creationId xmlns:a16="http://schemas.microsoft.com/office/drawing/2014/main" id="{F7225F37-E476-47F4-8C2D-54BC93493FF9}"/>
                </a:ext>
              </a:extLst>
            </p:cNvPr>
            <p:cNvSpPr>
              <a:spLocks/>
            </p:cNvSpPr>
            <p:nvPr/>
          </p:nvSpPr>
          <p:spPr bwMode="auto">
            <a:xfrm>
              <a:off x="1940877"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17" name="Freeform 31">
              <a:extLst>
                <a:ext uri="{FF2B5EF4-FFF2-40B4-BE49-F238E27FC236}">
                  <a16:creationId xmlns:a16="http://schemas.microsoft.com/office/drawing/2014/main" id="{8AD84EF1-F659-462A-84EF-71D9DE5DCA61}"/>
                </a:ext>
              </a:extLst>
            </p:cNvPr>
            <p:cNvSpPr>
              <a:spLocks/>
            </p:cNvSpPr>
            <p:nvPr/>
          </p:nvSpPr>
          <p:spPr bwMode="auto">
            <a:xfrm>
              <a:off x="1393203"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18" name="Freeform 32">
              <a:extLst>
                <a:ext uri="{FF2B5EF4-FFF2-40B4-BE49-F238E27FC236}">
                  <a16:creationId xmlns:a16="http://schemas.microsoft.com/office/drawing/2014/main" id="{B57D17D5-9FF0-4B29-836A-D4BFE77BFB2B}"/>
                </a:ext>
              </a:extLst>
            </p:cNvPr>
            <p:cNvSpPr>
              <a:spLocks/>
            </p:cNvSpPr>
            <p:nvPr/>
          </p:nvSpPr>
          <p:spPr bwMode="auto">
            <a:xfrm>
              <a:off x="172182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19" name="Freeform 29">
              <a:extLst>
                <a:ext uri="{FF2B5EF4-FFF2-40B4-BE49-F238E27FC236}">
                  <a16:creationId xmlns:a16="http://schemas.microsoft.com/office/drawing/2014/main" id="{8335515F-C5ED-4F43-A162-D808FC39B3DD}"/>
                </a:ext>
              </a:extLst>
            </p:cNvPr>
            <p:cNvSpPr>
              <a:spLocks/>
            </p:cNvSpPr>
            <p:nvPr/>
          </p:nvSpPr>
          <p:spPr bwMode="auto">
            <a:xfrm>
              <a:off x="226950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20" name="Freeform 30">
              <a:extLst>
                <a:ext uri="{FF2B5EF4-FFF2-40B4-BE49-F238E27FC236}">
                  <a16:creationId xmlns:a16="http://schemas.microsoft.com/office/drawing/2014/main" id="{6B5E1C9D-A33E-4854-B9D5-5B2DD3B140C0}"/>
                </a:ext>
              </a:extLst>
            </p:cNvPr>
            <p:cNvSpPr>
              <a:spLocks/>
            </p:cNvSpPr>
            <p:nvPr/>
          </p:nvSpPr>
          <p:spPr bwMode="auto">
            <a:xfrm>
              <a:off x="2595646"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21" name="Freeform 31">
              <a:extLst>
                <a:ext uri="{FF2B5EF4-FFF2-40B4-BE49-F238E27FC236}">
                  <a16:creationId xmlns:a16="http://schemas.microsoft.com/office/drawing/2014/main" id="{BE6D315F-9CA3-4489-A83D-373A1027A017}"/>
                </a:ext>
              </a:extLst>
            </p:cNvPr>
            <p:cNvSpPr>
              <a:spLocks/>
            </p:cNvSpPr>
            <p:nvPr/>
          </p:nvSpPr>
          <p:spPr bwMode="auto">
            <a:xfrm>
              <a:off x="2047971"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22" name="Freeform 32">
              <a:extLst>
                <a:ext uri="{FF2B5EF4-FFF2-40B4-BE49-F238E27FC236}">
                  <a16:creationId xmlns:a16="http://schemas.microsoft.com/office/drawing/2014/main" id="{0A57BC63-DC74-455C-8CBF-F53CD9BFDB68}"/>
                </a:ext>
              </a:extLst>
            </p:cNvPr>
            <p:cNvSpPr>
              <a:spLocks/>
            </p:cNvSpPr>
            <p:nvPr/>
          </p:nvSpPr>
          <p:spPr bwMode="auto">
            <a:xfrm>
              <a:off x="2376599"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23" name="Freeform 29">
              <a:extLst>
                <a:ext uri="{FF2B5EF4-FFF2-40B4-BE49-F238E27FC236}">
                  <a16:creationId xmlns:a16="http://schemas.microsoft.com/office/drawing/2014/main" id="{971FF6DE-5F63-4C91-8DCA-5ADD7F1CDF97}"/>
                </a:ext>
              </a:extLst>
            </p:cNvPr>
            <p:cNvSpPr>
              <a:spLocks/>
            </p:cNvSpPr>
            <p:nvPr/>
          </p:nvSpPr>
          <p:spPr bwMode="auto">
            <a:xfrm>
              <a:off x="2924274"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24" name="Freeform 30">
              <a:extLst>
                <a:ext uri="{FF2B5EF4-FFF2-40B4-BE49-F238E27FC236}">
                  <a16:creationId xmlns:a16="http://schemas.microsoft.com/office/drawing/2014/main" id="{1CF1C91C-F9A1-406F-AABB-85AE0E78DE8C}"/>
                </a:ext>
              </a:extLst>
            </p:cNvPr>
            <p:cNvSpPr>
              <a:spLocks/>
            </p:cNvSpPr>
            <p:nvPr/>
          </p:nvSpPr>
          <p:spPr bwMode="auto">
            <a:xfrm>
              <a:off x="3250415"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25" name="Freeform 31">
              <a:extLst>
                <a:ext uri="{FF2B5EF4-FFF2-40B4-BE49-F238E27FC236}">
                  <a16:creationId xmlns:a16="http://schemas.microsoft.com/office/drawing/2014/main" id="{F8FA1523-EDBA-47D4-ABEB-4036DB9CAC2C}"/>
                </a:ext>
              </a:extLst>
            </p:cNvPr>
            <p:cNvSpPr>
              <a:spLocks/>
            </p:cNvSpPr>
            <p:nvPr/>
          </p:nvSpPr>
          <p:spPr bwMode="auto">
            <a:xfrm>
              <a:off x="2702740"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26" name="Freeform 32">
              <a:extLst>
                <a:ext uri="{FF2B5EF4-FFF2-40B4-BE49-F238E27FC236}">
                  <a16:creationId xmlns:a16="http://schemas.microsoft.com/office/drawing/2014/main" id="{BE57E2E6-D73B-449B-A633-D58E0E15F2E5}"/>
                </a:ext>
              </a:extLst>
            </p:cNvPr>
            <p:cNvSpPr>
              <a:spLocks/>
            </p:cNvSpPr>
            <p:nvPr/>
          </p:nvSpPr>
          <p:spPr bwMode="auto">
            <a:xfrm>
              <a:off x="3031368"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27" name="Freeform 29">
              <a:extLst>
                <a:ext uri="{FF2B5EF4-FFF2-40B4-BE49-F238E27FC236}">
                  <a16:creationId xmlns:a16="http://schemas.microsoft.com/office/drawing/2014/main" id="{22A2C003-86F1-4BC2-89B6-5FBCE7E8F322}"/>
                </a:ext>
              </a:extLst>
            </p:cNvPr>
            <p:cNvSpPr>
              <a:spLocks/>
            </p:cNvSpPr>
            <p:nvPr/>
          </p:nvSpPr>
          <p:spPr bwMode="auto">
            <a:xfrm>
              <a:off x="3579042"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28" name="Freeform 30">
              <a:extLst>
                <a:ext uri="{FF2B5EF4-FFF2-40B4-BE49-F238E27FC236}">
                  <a16:creationId xmlns:a16="http://schemas.microsoft.com/office/drawing/2014/main" id="{02793DFA-3885-402E-AE28-0049A4C19225}"/>
                </a:ext>
              </a:extLst>
            </p:cNvPr>
            <p:cNvSpPr>
              <a:spLocks/>
            </p:cNvSpPr>
            <p:nvPr/>
          </p:nvSpPr>
          <p:spPr bwMode="auto">
            <a:xfrm>
              <a:off x="390518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29" name="Freeform 31">
              <a:extLst>
                <a:ext uri="{FF2B5EF4-FFF2-40B4-BE49-F238E27FC236}">
                  <a16:creationId xmlns:a16="http://schemas.microsoft.com/office/drawing/2014/main" id="{C062DBAD-868A-4CC5-B5A1-0292C94F74BB}"/>
                </a:ext>
              </a:extLst>
            </p:cNvPr>
            <p:cNvSpPr>
              <a:spLocks/>
            </p:cNvSpPr>
            <p:nvPr/>
          </p:nvSpPr>
          <p:spPr bwMode="auto">
            <a:xfrm>
              <a:off x="335750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30" name="Freeform 32">
              <a:extLst>
                <a:ext uri="{FF2B5EF4-FFF2-40B4-BE49-F238E27FC236}">
                  <a16:creationId xmlns:a16="http://schemas.microsoft.com/office/drawing/2014/main" id="{590C4795-00C6-4312-876F-27FE1F5D5746}"/>
                </a:ext>
              </a:extLst>
            </p:cNvPr>
            <p:cNvSpPr>
              <a:spLocks/>
            </p:cNvSpPr>
            <p:nvPr/>
          </p:nvSpPr>
          <p:spPr bwMode="auto">
            <a:xfrm>
              <a:off x="3686137"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31" name="Freeform 425">
              <a:extLst>
                <a:ext uri="{FF2B5EF4-FFF2-40B4-BE49-F238E27FC236}">
                  <a16:creationId xmlns:a16="http://schemas.microsoft.com/office/drawing/2014/main" id="{EACA9DD9-457E-4668-947B-2EF6B263DB91}"/>
                </a:ext>
              </a:extLst>
            </p:cNvPr>
            <p:cNvSpPr>
              <a:spLocks/>
            </p:cNvSpPr>
            <p:nvPr/>
          </p:nvSpPr>
          <p:spPr bwMode="auto">
            <a:xfrm>
              <a:off x="423381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32" name="Freeform 426">
              <a:extLst>
                <a:ext uri="{FF2B5EF4-FFF2-40B4-BE49-F238E27FC236}">
                  <a16:creationId xmlns:a16="http://schemas.microsoft.com/office/drawing/2014/main" id="{02AB393D-C55B-4550-9097-B68D42F31634}"/>
                </a:ext>
              </a:extLst>
            </p:cNvPr>
            <p:cNvSpPr>
              <a:spLocks/>
            </p:cNvSpPr>
            <p:nvPr/>
          </p:nvSpPr>
          <p:spPr bwMode="auto">
            <a:xfrm>
              <a:off x="4559953"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33" name="Freeform 427">
              <a:extLst>
                <a:ext uri="{FF2B5EF4-FFF2-40B4-BE49-F238E27FC236}">
                  <a16:creationId xmlns:a16="http://schemas.microsoft.com/office/drawing/2014/main" id="{7383A351-D0B5-4A75-B53E-C8458538DC1C}"/>
                </a:ext>
              </a:extLst>
            </p:cNvPr>
            <p:cNvSpPr>
              <a:spLocks/>
            </p:cNvSpPr>
            <p:nvPr/>
          </p:nvSpPr>
          <p:spPr bwMode="auto">
            <a:xfrm>
              <a:off x="4012279"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34" name="Freeform 428">
              <a:extLst>
                <a:ext uri="{FF2B5EF4-FFF2-40B4-BE49-F238E27FC236}">
                  <a16:creationId xmlns:a16="http://schemas.microsoft.com/office/drawing/2014/main" id="{3A9B07B3-DA9B-47A3-9550-E28DE1918B95}"/>
                </a:ext>
              </a:extLst>
            </p:cNvPr>
            <p:cNvSpPr>
              <a:spLocks/>
            </p:cNvSpPr>
            <p:nvPr/>
          </p:nvSpPr>
          <p:spPr bwMode="auto">
            <a:xfrm>
              <a:off x="4340906" y="22554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35" name="Freeform 29">
              <a:extLst>
                <a:ext uri="{FF2B5EF4-FFF2-40B4-BE49-F238E27FC236}">
                  <a16:creationId xmlns:a16="http://schemas.microsoft.com/office/drawing/2014/main" id="{BEC038E3-3E95-4433-B4B1-4485B46D3D7D}"/>
                </a:ext>
              </a:extLst>
            </p:cNvPr>
            <p:cNvSpPr>
              <a:spLocks/>
            </p:cNvSpPr>
            <p:nvPr/>
          </p:nvSpPr>
          <p:spPr bwMode="auto">
            <a:xfrm>
              <a:off x="4888581" y="22927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36" name="Freeform 31">
              <a:extLst>
                <a:ext uri="{FF2B5EF4-FFF2-40B4-BE49-F238E27FC236}">
                  <a16:creationId xmlns:a16="http://schemas.microsoft.com/office/drawing/2014/main" id="{CC19AD42-AF04-4026-A66D-0229D381EA3B}"/>
                </a:ext>
              </a:extLst>
            </p:cNvPr>
            <p:cNvSpPr>
              <a:spLocks/>
            </p:cNvSpPr>
            <p:nvPr/>
          </p:nvSpPr>
          <p:spPr bwMode="auto">
            <a:xfrm>
              <a:off x="4667048" y="22554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797" name="Group 1796">
            <a:extLst>
              <a:ext uri="{FF2B5EF4-FFF2-40B4-BE49-F238E27FC236}">
                <a16:creationId xmlns:a16="http://schemas.microsoft.com/office/drawing/2014/main" id="{ADCA3183-3389-4486-8913-D1AEFF5E6A10}"/>
              </a:ext>
            </a:extLst>
          </p:cNvPr>
          <p:cNvGrpSpPr/>
          <p:nvPr userDrawn="1"/>
        </p:nvGrpSpPr>
        <p:grpSpPr>
          <a:xfrm>
            <a:off x="83664" y="633905"/>
            <a:ext cx="12009863" cy="176637"/>
            <a:chOff x="83664" y="515851"/>
            <a:chExt cx="12009863" cy="176637"/>
          </a:xfrm>
        </p:grpSpPr>
        <p:sp>
          <p:nvSpPr>
            <p:cNvPr id="855" name="Freeform 29">
              <a:extLst>
                <a:ext uri="{FF2B5EF4-FFF2-40B4-BE49-F238E27FC236}">
                  <a16:creationId xmlns:a16="http://schemas.microsoft.com/office/drawing/2014/main" id="{6F086788-0344-4F9A-AF82-274CD2E8D455}"/>
                </a:ext>
              </a:extLst>
            </p:cNvPr>
            <p:cNvSpPr>
              <a:spLocks/>
            </p:cNvSpPr>
            <p:nvPr/>
          </p:nvSpPr>
          <p:spPr bwMode="auto">
            <a:xfrm flipH="1">
              <a:off x="1187199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56" name="Freeform 30">
              <a:extLst>
                <a:ext uri="{FF2B5EF4-FFF2-40B4-BE49-F238E27FC236}">
                  <a16:creationId xmlns:a16="http://schemas.microsoft.com/office/drawing/2014/main" id="{30F87FD2-AAE9-48DD-8109-3CFD7F34AC8B}"/>
                </a:ext>
              </a:extLst>
            </p:cNvPr>
            <p:cNvSpPr>
              <a:spLocks/>
            </p:cNvSpPr>
            <p:nvPr/>
          </p:nvSpPr>
          <p:spPr bwMode="auto">
            <a:xfrm flipH="1">
              <a:off x="1154585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57" name="Freeform 31">
              <a:extLst>
                <a:ext uri="{FF2B5EF4-FFF2-40B4-BE49-F238E27FC236}">
                  <a16:creationId xmlns:a16="http://schemas.microsoft.com/office/drawing/2014/main" id="{D320E54A-79E5-412A-8147-D110485ABB13}"/>
                </a:ext>
              </a:extLst>
            </p:cNvPr>
            <p:cNvSpPr>
              <a:spLocks/>
            </p:cNvSpPr>
            <p:nvPr/>
          </p:nvSpPr>
          <p:spPr bwMode="auto">
            <a:xfrm flipH="1">
              <a:off x="1197908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58" name="Freeform 32">
              <a:extLst>
                <a:ext uri="{FF2B5EF4-FFF2-40B4-BE49-F238E27FC236}">
                  <a16:creationId xmlns:a16="http://schemas.microsoft.com/office/drawing/2014/main" id="{26552B62-A56A-484E-BBC5-0BEA953D7AD2}"/>
                </a:ext>
              </a:extLst>
            </p:cNvPr>
            <p:cNvSpPr>
              <a:spLocks/>
            </p:cNvSpPr>
            <p:nvPr/>
          </p:nvSpPr>
          <p:spPr bwMode="auto">
            <a:xfrm flipH="1">
              <a:off x="1165294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59" name="Freeform 29">
              <a:extLst>
                <a:ext uri="{FF2B5EF4-FFF2-40B4-BE49-F238E27FC236}">
                  <a16:creationId xmlns:a16="http://schemas.microsoft.com/office/drawing/2014/main" id="{11A85A65-D9AE-4B3E-991D-CEF44C60DD95}"/>
                </a:ext>
              </a:extLst>
            </p:cNvPr>
            <p:cNvSpPr>
              <a:spLocks/>
            </p:cNvSpPr>
            <p:nvPr/>
          </p:nvSpPr>
          <p:spPr bwMode="auto">
            <a:xfrm flipH="1">
              <a:off x="1121722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60" name="Freeform 30">
              <a:extLst>
                <a:ext uri="{FF2B5EF4-FFF2-40B4-BE49-F238E27FC236}">
                  <a16:creationId xmlns:a16="http://schemas.microsoft.com/office/drawing/2014/main" id="{30542A38-A051-439C-B0E9-A658C8A17B39}"/>
                </a:ext>
              </a:extLst>
            </p:cNvPr>
            <p:cNvSpPr>
              <a:spLocks/>
            </p:cNvSpPr>
            <p:nvPr/>
          </p:nvSpPr>
          <p:spPr bwMode="auto">
            <a:xfrm flipH="1">
              <a:off x="1089108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61" name="Freeform 31">
              <a:extLst>
                <a:ext uri="{FF2B5EF4-FFF2-40B4-BE49-F238E27FC236}">
                  <a16:creationId xmlns:a16="http://schemas.microsoft.com/office/drawing/2014/main" id="{19CDDAB7-5384-40F2-AA25-D13A7401CCAF}"/>
                </a:ext>
              </a:extLst>
            </p:cNvPr>
            <p:cNvSpPr>
              <a:spLocks/>
            </p:cNvSpPr>
            <p:nvPr/>
          </p:nvSpPr>
          <p:spPr bwMode="auto">
            <a:xfrm flipH="1">
              <a:off x="1132431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62" name="Freeform 32">
              <a:extLst>
                <a:ext uri="{FF2B5EF4-FFF2-40B4-BE49-F238E27FC236}">
                  <a16:creationId xmlns:a16="http://schemas.microsoft.com/office/drawing/2014/main" id="{FB7354C1-E715-4D0E-AA7D-95CE100AC17A}"/>
                </a:ext>
              </a:extLst>
            </p:cNvPr>
            <p:cNvSpPr>
              <a:spLocks/>
            </p:cNvSpPr>
            <p:nvPr/>
          </p:nvSpPr>
          <p:spPr bwMode="auto">
            <a:xfrm flipH="1">
              <a:off x="10998178"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63" name="Freeform 29">
              <a:extLst>
                <a:ext uri="{FF2B5EF4-FFF2-40B4-BE49-F238E27FC236}">
                  <a16:creationId xmlns:a16="http://schemas.microsoft.com/office/drawing/2014/main" id="{B91BC49D-BE73-47A9-8E61-D700C272084F}"/>
                </a:ext>
              </a:extLst>
            </p:cNvPr>
            <p:cNvSpPr>
              <a:spLocks/>
            </p:cNvSpPr>
            <p:nvPr/>
          </p:nvSpPr>
          <p:spPr bwMode="auto">
            <a:xfrm flipH="1">
              <a:off x="1056245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64" name="Freeform 30">
              <a:extLst>
                <a:ext uri="{FF2B5EF4-FFF2-40B4-BE49-F238E27FC236}">
                  <a16:creationId xmlns:a16="http://schemas.microsoft.com/office/drawing/2014/main" id="{BCA17DFF-B361-4DBE-99DD-339461E37C76}"/>
                </a:ext>
              </a:extLst>
            </p:cNvPr>
            <p:cNvSpPr>
              <a:spLocks/>
            </p:cNvSpPr>
            <p:nvPr/>
          </p:nvSpPr>
          <p:spPr bwMode="auto">
            <a:xfrm flipH="1">
              <a:off x="1023631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65" name="Freeform 31">
              <a:extLst>
                <a:ext uri="{FF2B5EF4-FFF2-40B4-BE49-F238E27FC236}">
                  <a16:creationId xmlns:a16="http://schemas.microsoft.com/office/drawing/2014/main" id="{A61862B0-58BE-4AF1-9458-F76D44AB596B}"/>
                </a:ext>
              </a:extLst>
            </p:cNvPr>
            <p:cNvSpPr>
              <a:spLocks/>
            </p:cNvSpPr>
            <p:nvPr/>
          </p:nvSpPr>
          <p:spPr bwMode="auto">
            <a:xfrm flipH="1">
              <a:off x="10669550"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66" name="Freeform 32">
              <a:extLst>
                <a:ext uri="{FF2B5EF4-FFF2-40B4-BE49-F238E27FC236}">
                  <a16:creationId xmlns:a16="http://schemas.microsoft.com/office/drawing/2014/main" id="{F5090DFF-8E4D-43D2-92D3-ADA80CBE0D4A}"/>
                </a:ext>
              </a:extLst>
            </p:cNvPr>
            <p:cNvSpPr>
              <a:spLocks/>
            </p:cNvSpPr>
            <p:nvPr/>
          </p:nvSpPr>
          <p:spPr bwMode="auto">
            <a:xfrm flipH="1">
              <a:off x="10343410"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67" name="Freeform 29">
              <a:extLst>
                <a:ext uri="{FF2B5EF4-FFF2-40B4-BE49-F238E27FC236}">
                  <a16:creationId xmlns:a16="http://schemas.microsoft.com/office/drawing/2014/main" id="{2B977FE1-DD0F-45B7-868C-0FD285B0CD0F}"/>
                </a:ext>
              </a:extLst>
            </p:cNvPr>
            <p:cNvSpPr>
              <a:spLocks/>
            </p:cNvSpPr>
            <p:nvPr/>
          </p:nvSpPr>
          <p:spPr bwMode="auto">
            <a:xfrm flipH="1">
              <a:off x="990768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68" name="Freeform 30">
              <a:extLst>
                <a:ext uri="{FF2B5EF4-FFF2-40B4-BE49-F238E27FC236}">
                  <a16:creationId xmlns:a16="http://schemas.microsoft.com/office/drawing/2014/main" id="{CA941E1C-6C82-4228-92A3-96039A6D519E}"/>
                </a:ext>
              </a:extLst>
            </p:cNvPr>
            <p:cNvSpPr>
              <a:spLocks/>
            </p:cNvSpPr>
            <p:nvPr/>
          </p:nvSpPr>
          <p:spPr bwMode="auto">
            <a:xfrm flipH="1">
              <a:off x="9581546"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69" name="Freeform 31">
              <a:extLst>
                <a:ext uri="{FF2B5EF4-FFF2-40B4-BE49-F238E27FC236}">
                  <a16:creationId xmlns:a16="http://schemas.microsoft.com/office/drawing/2014/main" id="{1519D63C-253C-43D9-A3C0-8D7C8684F311}"/>
                </a:ext>
              </a:extLst>
            </p:cNvPr>
            <p:cNvSpPr>
              <a:spLocks/>
            </p:cNvSpPr>
            <p:nvPr/>
          </p:nvSpPr>
          <p:spPr bwMode="auto">
            <a:xfrm flipH="1">
              <a:off x="1001478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70" name="Freeform 32">
              <a:extLst>
                <a:ext uri="{FF2B5EF4-FFF2-40B4-BE49-F238E27FC236}">
                  <a16:creationId xmlns:a16="http://schemas.microsoft.com/office/drawing/2014/main" id="{54FEF199-2D31-478E-8B88-9510760E6895}"/>
                </a:ext>
              </a:extLst>
            </p:cNvPr>
            <p:cNvSpPr>
              <a:spLocks/>
            </p:cNvSpPr>
            <p:nvPr/>
          </p:nvSpPr>
          <p:spPr bwMode="auto">
            <a:xfrm flipH="1">
              <a:off x="9688641"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71" name="Freeform 565">
              <a:extLst>
                <a:ext uri="{FF2B5EF4-FFF2-40B4-BE49-F238E27FC236}">
                  <a16:creationId xmlns:a16="http://schemas.microsoft.com/office/drawing/2014/main" id="{263ABB50-686D-4B37-99EC-EAF4D691580E}"/>
                </a:ext>
              </a:extLst>
            </p:cNvPr>
            <p:cNvSpPr>
              <a:spLocks/>
            </p:cNvSpPr>
            <p:nvPr/>
          </p:nvSpPr>
          <p:spPr bwMode="auto">
            <a:xfrm flipH="1">
              <a:off x="925291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72" name="Freeform 566">
              <a:extLst>
                <a:ext uri="{FF2B5EF4-FFF2-40B4-BE49-F238E27FC236}">
                  <a16:creationId xmlns:a16="http://schemas.microsoft.com/office/drawing/2014/main" id="{1BD229F8-5511-43EF-9612-3001510781F4}"/>
                </a:ext>
              </a:extLst>
            </p:cNvPr>
            <p:cNvSpPr>
              <a:spLocks/>
            </p:cNvSpPr>
            <p:nvPr/>
          </p:nvSpPr>
          <p:spPr bwMode="auto">
            <a:xfrm flipH="1">
              <a:off x="892677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73" name="Freeform 567">
              <a:extLst>
                <a:ext uri="{FF2B5EF4-FFF2-40B4-BE49-F238E27FC236}">
                  <a16:creationId xmlns:a16="http://schemas.microsoft.com/office/drawing/2014/main" id="{06F5A3AF-DE9A-48B1-8E69-DFD180E2317A}"/>
                </a:ext>
              </a:extLst>
            </p:cNvPr>
            <p:cNvSpPr>
              <a:spLocks/>
            </p:cNvSpPr>
            <p:nvPr/>
          </p:nvSpPr>
          <p:spPr bwMode="auto">
            <a:xfrm flipH="1">
              <a:off x="9360012"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74" name="Freeform 568">
              <a:extLst>
                <a:ext uri="{FF2B5EF4-FFF2-40B4-BE49-F238E27FC236}">
                  <a16:creationId xmlns:a16="http://schemas.microsoft.com/office/drawing/2014/main" id="{EE0F8874-1230-43B8-9E19-6939E240D4E5}"/>
                </a:ext>
              </a:extLst>
            </p:cNvPr>
            <p:cNvSpPr>
              <a:spLocks/>
            </p:cNvSpPr>
            <p:nvPr/>
          </p:nvSpPr>
          <p:spPr bwMode="auto">
            <a:xfrm flipH="1">
              <a:off x="9033872"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75" name="Freeform 29">
              <a:extLst>
                <a:ext uri="{FF2B5EF4-FFF2-40B4-BE49-F238E27FC236}">
                  <a16:creationId xmlns:a16="http://schemas.microsoft.com/office/drawing/2014/main" id="{350709BA-B049-48FC-9299-1C2D219E614B}"/>
                </a:ext>
              </a:extLst>
            </p:cNvPr>
            <p:cNvSpPr>
              <a:spLocks/>
            </p:cNvSpPr>
            <p:nvPr/>
          </p:nvSpPr>
          <p:spPr bwMode="auto">
            <a:xfrm flipH="1">
              <a:off x="85981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76" name="Freeform 31">
              <a:extLst>
                <a:ext uri="{FF2B5EF4-FFF2-40B4-BE49-F238E27FC236}">
                  <a16:creationId xmlns:a16="http://schemas.microsoft.com/office/drawing/2014/main" id="{07BEFD49-4BD2-4528-8EF5-C7671A12CA28}"/>
                </a:ext>
              </a:extLst>
            </p:cNvPr>
            <p:cNvSpPr>
              <a:spLocks/>
            </p:cNvSpPr>
            <p:nvPr/>
          </p:nvSpPr>
          <p:spPr bwMode="auto">
            <a:xfrm flipH="1">
              <a:off x="8705243"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77" name="Freeform 29">
              <a:extLst>
                <a:ext uri="{FF2B5EF4-FFF2-40B4-BE49-F238E27FC236}">
                  <a16:creationId xmlns:a16="http://schemas.microsoft.com/office/drawing/2014/main" id="{1E25FB51-65BE-439F-AF5C-071CB5A662BF}"/>
                </a:ext>
              </a:extLst>
            </p:cNvPr>
            <p:cNvSpPr>
              <a:spLocks/>
            </p:cNvSpPr>
            <p:nvPr/>
          </p:nvSpPr>
          <p:spPr bwMode="auto">
            <a:xfrm flipH="1">
              <a:off x="826952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78" name="Freeform 30">
              <a:extLst>
                <a:ext uri="{FF2B5EF4-FFF2-40B4-BE49-F238E27FC236}">
                  <a16:creationId xmlns:a16="http://schemas.microsoft.com/office/drawing/2014/main" id="{7C77C092-0B57-4731-A117-6B5879E8E502}"/>
                </a:ext>
              </a:extLst>
            </p:cNvPr>
            <p:cNvSpPr>
              <a:spLocks/>
            </p:cNvSpPr>
            <p:nvPr/>
          </p:nvSpPr>
          <p:spPr bwMode="auto">
            <a:xfrm flipH="1">
              <a:off x="794337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79" name="Freeform 31">
              <a:extLst>
                <a:ext uri="{FF2B5EF4-FFF2-40B4-BE49-F238E27FC236}">
                  <a16:creationId xmlns:a16="http://schemas.microsoft.com/office/drawing/2014/main" id="{4FAF69FD-8478-440F-A0D9-29D124D91AA5}"/>
                </a:ext>
              </a:extLst>
            </p:cNvPr>
            <p:cNvSpPr>
              <a:spLocks/>
            </p:cNvSpPr>
            <p:nvPr/>
          </p:nvSpPr>
          <p:spPr bwMode="auto">
            <a:xfrm flipH="1">
              <a:off x="8376614"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80" name="Freeform 32">
              <a:extLst>
                <a:ext uri="{FF2B5EF4-FFF2-40B4-BE49-F238E27FC236}">
                  <a16:creationId xmlns:a16="http://schemas.microsoft.com/office/drawing/2014/main" id="{73D6C1E6-A15C-4775-A5EA-5675FDD2A616}"/>
                </a:ext>
              </a:extLst>
            </p:cNvPr>
            <p:cNvSpPr>
              <a:spLocks/>
            </p:cNvSpPr>
            <p:nvPr/>
          </p:nvSpPr>
          <p:spPr bwMode="auto">
            <a:xfrm flipH="1">
              <a:off x="8050474"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81" name="Freeform 29">
              <a:extLst>
                <a:ext uri="{FF2B5EF4-FFF2-40B4-BE49-F238E27FC236}">
                  <a16:creationId xmlns:a16="http://schemas.microsoft.com/office/drawing/2014/main" id="{26EE3B4D-AFF2-482B-AD50-D4AAE7380D4D}"/>
                </a:ext>
              </a:extLst>
            </p:cNvPr>
            <p:cNvSpPr>
              <a:spLocks/>
            </p:cNvSpPr>
            <p:nvPr/>
          </p:nvSpPr>
          <p:spPr bwMode="auto">
            <a:xfrm flipH="1">
              <a:off x="7614751"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82" name="Freeform 30">
              <a:extLst>
                <a:ext uri="{FF2B5EF4-FFF2-40B4-BE49-F238E27FC236}">
                  <a16:creationId xmlns:a16="http://schemas.microsoft.com/office/drawing/2014/main" id="{855276D7-FBA8-492C-B482-97AF086BDBEC}"/>
                </a:ext>
              </a:extLst>
            </p:cNvPr>
            <p:cNvSpPr>
              <a:spLocks/>
            </p:cNvSpPr>
            <p:nvPr/>
          </p:nvSpPr>
          <p:spPr bwMode="auto">
            <a:xfrm flipH="1">
              <a:off x="72886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83" name="Freeform 31">
              <a:extLst>
                <a:ext uri="{FF2B5EF4-FFF2-40B4-BE49-F238E27FC236}">
                  <a16:creationId xmlns:a16="http://schemas.microsoft.com/office/drawing/2014/main" id="{1DF03553-DA4C-4239-ABD7-831EC6B0FD42}"/>
                </a:ext>
              </a:extLst>
            </p:cNvPr>
            <p:cNvSpPr>
              <a:spLocks/>
            </p:cNvSpPr>
            <p:nvPr/>
          </p:nvSpPr>
          <p:spPr bwMode="auto">
            <a:xfrm flipH="1">
              <a:off x="7721846"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84" name="Freeform 32">
              <a:extLst>
                <a:ext uri="{FF2B5EF4-FFF2-40B4-BE49-F238E27FC236}">
                  <a16:creationId xmlns:a16="http://schemas.microsoft.com/office/drawing/2014/main" id="{C4FAF3F5-0011-4FDB-B29C-E9EF1A1AE3B3}"/>
                </a:ext>
              </a:extLst>
            </p:cNvPr>
            <p:cNvSpPr>
              <a:spLocks/>
            </p:cNvSpPr>
            <p:nvPr/>
          </p:nvSpPr>
          <p:spPr bwMode="auto">
            <a:xfrm flipH="1">
              <a:off x="7395705"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85" name="Freeform 29">
              <a:extLst>
                <a:ext uri="{FF2B5EF4-FFF2-40B4-BE49-F238E27FC236}">
                  <a16:creationId xmlns:a16="http://schemas.microsoft.com/office/drawing/2014/main" id="{8E094353-028F-43EE-82A7-5AE0657EA65F}"/>
                </a:ext>
              </a:extLst>
            </p:cNvPr>
            <p:cNvSpPr>
              <a:spLocks/>
            </p:cNvSpPr>
            <p:nvPr/>
          </p:nvSpPr>
          <p:spPr bwMode="auto">
            <a:xfrm flipH="1">
              <a:off x="695998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86" name="Freeform 30">
              <a:extLst>
                <a:ext uri="{FF2B5EF4-FFF2-40B4-BE49-F238E27FC236}">
                  <a16:creationId xmlns:a16="http://schemas.microsoft.com/office/drawing/2014/main" id="{C938F722-A87F-4E40-915D-6C8A9F88F320}"/>
                </a:ext>
              </a:extLst>
            </p:cNvPr>
            <p:cNvSpPr>
              <a:spLocks/>
            </p:cNvSpPr>
            <p:nvPr/>
          </p:nvSpPr>
          <p:spPr bwMode="auto">
            <a:xfrm flipH="1">
              <a:off x="663384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87" name="Freeform 31">
              <a:extLst>
                <a:ext uri="{FF2B5EF4-FFF2-40B4-BE49-F238E27FC236}">
                  <a16:creationId xmlns:a16="http://schemas.microsoft.com/office/drawing/2014/main" id="{A2F6F4D8-2132-4852-945D-CE6DD3BEC5FE}"/>
                </a:ext>
              </a:extLst>
            </p:cNvPr>
            <p:cNvSpPr>
              <a:spLocks/>
            </p:cNvSpPr>
            <p:nvPr/>
          </p:nvSpPr>
          <p:spPr bwMode="auto">
            <a:xfrm flipH="1">
              <a:off x="7067077"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88" name="Freeform 32">
              <a:extLst>
                <a:ext uri="{FF2B5EF4-FFF2-40B4-BE49-F238E27FC236}">
                  <a16:creationId xmlns:a16="http://schemas.microsoft.com/office/drawing/2014/main" id="{4E08E18A-FFEC-42E7-8DFB-50F2554E4DDB}"/>
                </a:ext>
              </a:extLst>
            </p:cNvPr>
            <p:cNvSpPr>
              <a:spLocks/>
            </p:cNvSpPr>
            <p:nvPr/>
          </p:nvSpPr>
          <p:spPr bwMode="auto">
            <a:xfrm flipH="1">
              <a:off x="6740936"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89" name="Freeform 29">
              <a:extLst>
                <a:ext uri="{FF2B5EF4-FFF2-40B4-BE49-F238E27FC236}">
                  <a16:creationId xmlns:a16="http://schemas.microsoft.com/office/drawing/2014/main" id="{D14B33B8-EE4D-4807-BCE5-F8D36A413573}"/>
                </a:ext>
              </a:extLst>
            </p:cNvPr>
            <p:cNvSpPr>
              <a:spLocks/>
            </p:cNvSpPr>
            <p:nvPr/>
          </p:nvSpPr>
          <p:spPr bwMode="auto">
            <a:xfrm flipH="1">
              <a:off x="630521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90" name="Freeform 30">
              <a:extLst>
                <a:ext uri="{FF2B5EF4-FFF2-40B4-BE49-F238E27FC236}">
                  <a16:creationId xmlns:a16="http://schemas.microsoft.com/office/drawing/2014/main" id="{6942BEAF-4DB5-41F6-92CA-6A3D981D34D3}"/>
                </a:ext>
              </a:extLst>
            </p:cNvPr>
            <p:cNvSpPr>
              <a:spLocks/>
            </p:cNvSpPr>
            <p:nvPr/>
          </p:nvSpPr>
          <p:spPr bwMode="auto">
            <a:xfrm flipH="1">
              <a:off x="59790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91" name="Freeform 31">
              <a:extLst>
                <a:ext uri="{FF2B5EF4-FFF2-40B4-BE49-F238E27FC236}">
                  <a16:creationId xmlns:a16="http://schemas.microsoft.com/office/drawing/2014/main" id="{BEF5A9C5-020B-445F-A80C-9878EB0B88EF}"/>
                </a:ext>
              </a:extLst>
            </p:cNvPr>
            <p:cNvSpPr>
              <a:spLocks/>
            </p:cNvSpPr>
            <p:nvPr/>
          </p:nvSpPr>
          <p:spPr bwMode="auto">
            <a:xfrm flipH="1">
              <a:off x="6412308"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92" name="Freeform 32">
              <a:extLst>
                <a:ext uri="{FF2B5EF4-FFF2-40B4-BE49-F238E27FC236}">
                  <a16:creationId xmlns:a16="http://schemas.microsoft.com/office/drawing/2014/main" id="{D51869B7-E5CB-44DA-82E3-A7D5C1E026C9}"/>
                </a:ext>
              </a:extLst>
            </p:cNvPr>
            <p:cNvSpPr>
              <a:spLocks/>
            </p:cNvSpPr>
            <p:nvPr/>
          </p:nvSpPr>
          <p:spPr bwMode="auto">
            <a:xfrm flipH="1">
              <a:off x="6086167"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93" name="Freeform 587">
              <a:extLst>
                <a:ext uri="{FF2B5EF4-FFF2-40B4-BE49-F238E27FC236}">
                  <a16:creationId xmlns:a16="http://schemas.microsoft.com/office/drawing/2014/main" id="{4C544C49-8F33-4DA1-845B-73B99BEA6CDA}"/>
                </a:ext>
              </a:extLst>
            </p:cNvPr>
            <p:cNvSpPr>
              <a:spLocks/>
            </p:cNvSpPr>
            <p:nvPr/>
          </p:nvSpPr>
          <p:spPr bwMode="auto">
            <a:xfrm flipH="1">
              <a:off x="565044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94" name="Freeform 588">
              <a:extLst>
                <a:ext uri="{FF2B5EF4-FFF2-40B4-BE49-F238E27FC236}">
                  <a16:creationId xmlns:a16="http://schemas.microsoft.com/office/drawing/2014/main" id="{229528D8-2664-4E1B-AFC2-30E17ED36CC7}"/>
                </a:ext>
              </a:extLst>
            </p:cNvPr>
            <p:cNvSpPr>
              <a:spLocks/>
            </p:cNvSpPr>
            <p:nvPr/>
          </p:nvSpPr>
          <p:spPr bwMode="auto">
            <a:xfrm flipH="1">
              <a:off x="53243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95" name="Freeform 589">
              <a:extLst>
                <a:ext uri="{FF2B5EF4-FFF2-40B4-BE49-F238E27FC236}">
                  <a16:creationId xmlns:a16="http://schemas.microsoft.com/office/drawing/2014/main" id="{043941A6-00C8-4E9A-B608-D05B2245239F}"/>
                </a:ext>
              </a:extLst>
            </p:cNvPr>
            <p:cNvSpPr>
              <a:spLocks/>
            </p:cNvSpPr>
            <p:nvPr/>
          </p:nvSpPr>
          <p:spPr bwMode="auto">
            <a:xfrm flipH="1">
              <a:off x="575753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96" name="Freeform 590">
              <a:extLst>
                <a:ext uri="{FF2B5EF4-FFF2-40B4-BE49-F238E27FC236}">
                  <a16:creationId xmlns:a16="http://schemas.microsoft.com/office/drawing/2014/main" id="{623ADF48-9198-4E4C-BCE3-F177F7505268}"/>
                </a:ext>
              </a:extLst>
            </p:cNvPr>
            <p:cNvSpPr>
              <a:spLocks/>
            </p:cNvSpPr>
            <p:nvPr/>
          </p:nvSpPr>
          <p:spPr bwMode="auto">
            <a:xfrm flipH="1">
              <a:off x="5431399" y="51585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97" name="Freeform 29">
              <a:extLst>
                <a:ext uri="{FF2B5EF4-FFF2-40B4-BE49-F238E27FC236}">
                  <a16:creationId xmlns:a16="http://schemas.microsoft.com/office/drawing/2014/main" id="{4ED236BF-BB1E-4439-A35D-415222C53D63}"/>
                </a:ext>
              </a:extLst>
            </p:cNvPr>
            <p:cNvSpPr>
              <a:spLocks/>
            </p:cNvSpPr>
            <p:nvPr/>
          </p:nvSpPr>
          <p:spPr bwMode="auto">
            <a:xfrm flipH="1">
              <a:off x="49956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898" name="Freeform 31">
              <a:extLst>
                <a:ext uri="{FF2B5EF4-FFF2-40B4-BE49-F238E27FC236}">
                  <a16:creationId xmlns:a16="http://schemas.microsoft.com/office/drawing/2014/main" id="{8A23FAAE-620A-4294-9841-921C47E9C11B}"/>
                </a:ext>
              </a:extLst>
            </p:cNvPr>
            <p:cNvSpPr>
              <a:spLocks/>
            </p:cNvSpPr>
            <p:nvPr/>
          </p:nvSpPr>
          <p:spPr bwMode="auto">
            <a:xfrm flipH="1">
              <a:off x="5102769" y="51585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37" name="Freeform 29">
              <a:extLst>
                <a:ext uri="{FF2B5EF4-FFF2-40B4-BE49-F238E27FC236}">
                  <a16:creationId xmlns:a16="http://schemas.microsoft.com/office/drawing/2014/main" id="{1EE53E81-72A9-43B0-9FDF-16877FB32BC8}"/>
                </a:ext>
              </a:extLst>
            </p:cNvPr>
            <p:cNvSpPr>
              <a:spLocks/>
            </p:cNvSpPr>
            <p:nvPr/>
          </p:nvSpPr>
          <p:spPr bwMode="auto">
            <a:xfrm flipH="1">
              <a:off x="466704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38" name="Freeform 30">
              <a:extLst>
                <a:ext uri="{FF2B5EF4-FFF2-40B4-BE49-F238E27FC236}">
                  <a16:creationId xmlns:a16="http://schemas.microsoft.com/office/drawing/2014/main" id="{BA569DC6-A36F-4A6A-8DEB-F064794C845D}"/>
                </a:ext>
              </a:extLst>
            </p:cNvPr>
            <p:cNvSpPr>
              <a:spLocks/>
            </p:cNvSpPr>
            <p:nvPr/>
          </p:nvSpPr>
          <p:spPr bwMode="auto">
            <a:xfrm flipH="1">
              <a:off x="4340907"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39" name="Freeform 31">
              <a:extLst>
                <a:ext uri="{FF2B5EF4-FFF2-40B4-BE49-F238E27FC236}">
                  <a16:creationId xmlns:a16="http://schemas.microsoft.com/office/drawing/2014/main" id="{E2E08C06-A087-453E-BF75-1A7AC653D043}"/>
                </a:ext>
              </a:extLst>
            </p:cNvPr>
            <p:cNvSpPr>
              <a:spLocks/>
            </p:cNvSpPr>
            <p:nvPr/>
          </p:nvSpPr>
          <p:spPr bwMode="auto">
            <a:xfrm flipH="1">
              <a:off x="4774142"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40" name="Freeform 32">
              <a:extLst>
                <a:ext uri="{FF2B5EF4-FFF2-40B4-BE49-F238E27FC236}">
                  <a16:creationId xmlns:a16="http://schemas.microsoft.com/office/drawing/2014/main" id="{53D6C9C2-A744-4C1C-8672-ADC54A0FFEEE}"/>
                </a:ext>
              </a:extLst>
            </p:cNvPr>
            <p:cNvSpPr>
              <a:spLocks/>
            </p:cNvSpPr>
            <p:nvPr/>
          </p:nvSpPr>
          <p:spPr bwMode="auto">
            <a:xfrm flipH="1">
              <a:off x="444800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41" name="Freeform 29">
              <a:extLst>
                <a:ext uri="{FF2B5EF4-FFF2-40B4-BE49-F238E27FC236}">
                  <a16:creationId xmlns:a16="http://schemas.microsoft.com/office/drawing/2014/main" id="{AE0AE3F1-BF26-469D-943E-78DA8EE0E0B4}"/>
                </a:ext>
              </a:extLst>
            </p:cNvPr>
            <p:cNvSpPr>
              <a:spLocks/>
            </p:cNvSpPr>
            <p:nvPr/>
          </p:nvSpPr>
          <p:spPr bwMode="auto">
            <a:xfrm flipH="1">
              <a:off x="401227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42" name="Freeform 30">
              <a:extLst>
                <a:ext uri="{FF2B5EF4-FFF2-40B4-BE49-F238E27FC236}">
                  <a16:creationId xmlns:a16="http://schemas.microsoft.com/office/drawing/2014/main" id="{2BCAC8A7-BFF4-4B50-BB34-3D71B321E14E}"/>
                </a:ext>
              </a:extLst>
            </p:cNvPr>
            <p:cNvSpPr>
              <a:spLocks/>
            </p:cNvSpPr>
            <p:nvPr/>
          </p:nvSpPr>
          <p:spPr bwMode="auto">
            <a:xfrm flipH="1">
              <a:off x="3686138"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43" name="Freeform 31">
              <a:extLst>
                <a:ext uri="{FF2B5EF4-FFF2-40B4-BE49-F238E27FC236}">
                  <a16:creationId xmlns:a16="http://schemas.microsoft.com/office/drawing/2014/main" id="{A32B46C9-EEFD-4401-B741-ECBB84ADE869}"/>
                </a:ext>
              </a:extLst>
            </p:cNvPr>
            <p:cNvSpPr>
              <a:spLocks/>
            </p:cNvSpPr>
            <p:nvPr/>
          </p:nvSpPr>
          <p:spPr bwMode="auto">
            <a:xfrm flipH="1">
              <a:off x="4119373"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44" name="Freeform 32">
              <a:extLst>
                <a:ext uri="{FF2B5EF4-FFF2-40B4-BE49-F238E27FC236}">
                  <a16:creationId xmlns:a16="http://schemas.microsoft.com/office/drawing/2014/main" id="{62525033-77CC-4C20-8F12-DF93CDA9A723}"/>
                </a:ext>
              </a:extLst>
            </p:cNvPr>
            <p:cNvSpPr>
              <a:spLocks/>
            </p:cNvSpPr>
            <p:nvPr/>
          </p:nvSpPr>
          <p:spPr bwMode="auto">
            <a:xfrm flipH="1">
              <a:off x="3793231"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45" name="Freeform 29">
              <a:extLst>
                <a:ext uri="{FF2B5EF4-FFF2-40B4-BE49-F238E27FC236}">
                  <a16:creationId xmlns:a16="http://schemas.microsoft.com/office/drawing/2014/main" id="{0C20C67A-CE13-43AA-98F8-080F12FD9ACE}"/>
                </a:ext>
              </a:extLst>
            </p:cNvPr>
            <p:cNvSpPr>
              <a:spLocks/>
            </p:cNvSpPr>
            <p:nvPr/>
          </p:nvSpPr>
          <p:spPr bwMode="auto">
            <a:xfrm flipH="1">
              <a:off x="335751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46" name="Freeform 30">
              <a:extLst>
                <a:ext uri="{FF2B5EF4-FFF2-40B4-BE49-F238E27FC236}">
                  <a16:creationId xmlns:a16="http://schemas.microsoft.com/office/drawing/2014/main" id="{576C7748-9555-4564-AB81-8782CF91A59E}"/>
                </a:ext>
              </a:extLst>
            </p:cNvPr>
            <p:cNvSpPr>
              <a:spLocks/>
            </p:cNvSpPr>
            <p:nvPr/>
          </p:nvSpPr>
          <p:spPr bwMode="auto">
            <a:xfrm flipH="1">
              <a:off x="303136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47" name="Freeform 31">
              <a:extLst>
                <a:ext uri="{FF2B5EF4-FFF2-40B4-BE49-F238E27FC236}">
                  <a16:creationId xmlns:a16="http://schemas.microsoft.com/office/drawing/2014/main" id="{64DF0C7B-5C3C-4663-8365-3275BE1C7C60}"/>
                </a:ext>
              </a:extLst>
            </p:cNvPr>
            <p:cNvSpPr>
              <a:spLocks/>
            </p:cNvSpPr>
            <p:nvPr/>
          </p:nvSpPr>
          <p:spPr bwMode="auto">
            <a:xfrm flipH="1">
              <a:off x="3464604"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48" name="Freeform 32">
              <a:extLst>
                <a:ext uri="{FF2B5EF4-FFF2-40B4-BE49-F238E27FC236}">
                  <a16:creationId xmlns:a16="http://schemas.microsoft.com/office/drawing/2014/main" id="{1FAAF47B-C2A0-43BB-9381-2C75D88567A2}"/>
                </a:ext>
              </a:extLst>
            </p:cNvPr>
            <p:cNvSpPr>
              <a:spLocks/>
            </p:cNvSpPr>
            <p:nvPr/>
          </p:nvSpPr>
          <p:spPr bwMode="auto">
            <a:xfrm flipH="1">
              <a:off x="313846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49" name="Freeform 29">
              <a:extLst>
                <a:ext uri="{FF2B5EF4-FFF2-40B4-BE49-F238E27FC236}">
                  <a16:creationId xmlns:a16="http://schemas.microsoft.com/office/drawing/2014/main" id="{78B52D43-1204-42F6-8F08-FBD181C82C54}"/>
                </a:ext>
              </a:extLst>
            </p:cNvPr>
            <p:cNvSpPr>
              <a:spLocks/>
            </p:cNvSpPr>
            <p:nvPr/>
          </p:nvSpPr>
          <p:spPr bwMode="auto">
            <a:xfrm flipH="1">
              <a:off x="270274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50" name="Freeform 30">
              <a:extLst>
                <a:ext uri="{FF2B5EF4-FFF2-40B4-BE49-F238E27FC236}">
                  <a16:creationId xmlns:a16="http://schemas.microsoft.com/office/drawing/2014/main" id="{9FF64BAB-253C-4564-A88E-EE1CA77EFFE4}"/>
                </a:ext>
              </a:extLst>
            </p:cNvPr>
            <p:cNvSpPr>
              <a:spLocks/>
            </p:cNvSpPr>
            <p:nvPr/>
          </p:nvSpPr>
          <p:spPr bwMode="auto">
            <a:xfrm flipH="1">
              <a:off x="2376599"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51" name="Freeform 31">
              <a:extLst>
                <a:ext uri="{FF2B5EF4-FFF2-40B4-BE49-F238E27FC236}">
                  <a16:creationId xmlns:a16="http://schemas.microsoft.com/office/drawing/2014/main" id="{99DD6950-6DFF-4043-907D-206BD875B918}"/>
                </a:ext>
              </a:extLst>
            </p:cNvPr>
            <p:cNvSpPr>
              <a:spLocks/>
            </p:cNvSpPr>
            <p:nvPr/>
          </p:nvSpPr>
          <p:spPr bwMode="auto">
            <a:xfrm flipH="1">
              <a:off x="280983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52" name="Freeform 32">
              <a:extLst>
                <a:ext uri="{FF2B5EF4-FFF2-40B4-BE49-F238E27FC236}">
                  <a16:creationId xmlns:a16="http://schemas.microsoft.com/office/drawing/2014/main" id="{01F65CF4-C605-49AA-B1FD-136B95E55667}"/>
                </a:ext>
              </a:extLst>
            </p:cNvPr>
            <p:cNvSpPr>
              <a:spLocks/>
            </p:cNvSpPr>
            <p:nvPr/>
          </p:nvSpPr>
          <p:spPr bwMode="auto">
            <a:xfrm flipH="1">
              <a:off x="2483694"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53" name="Freeform 447">
              <a:extLst>
                <a:ext uri="{FF2B5EF4-FFF2-40B4-BE49-F238E27FC236}">
                  <a16:creationId xmlns:a16="http://schemas.microsoft.com/office/drawing/2014/main" id="{423EFB1F-DAAF-4114-BCBE-2EC6406CA3EF}"/>
                </a:ext>
              </a:extLst>
            </p:cNvPr>
            <p:cNvSpPr>
              <a:spLocks/>
            </p:cNvSpPr>
            <p:nvPr/>
          </p:nvSpPr>
          <p:spPr bwMode="auto">
            <a:xfrm flipH="1">
              <a:off x="2047972"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54" name="Freeform 448">
              <a:extLst>
                <a:ext uri="{FF2B5EF4-FFF2-40B4-BE49-F238E27FC236}">
                  <a16:creationId xmlns:a16="http://schemas.microsoft.com/office/drawing/2014/main" id="{E708C960-A737-45D5-8A6B-231383543063}"/>
                </a:ext>
              </a:extLst>
            </p:cNvPr>
            <p:cNvSpPr>
              <a:spLocks/>
            </p:cNvSpPr>
            <p:nvPr/>
          </p:nvSpPr>
          <p:spPr bwMode="auto">
            <a:xfrm flipH="1">
              <a:off x="1721830"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55" name="Freeform 449">
              <a:extLst>
                <a:ext uri="{FF2B5EF4-FFF2-40B4-BE49-F238E27FC236}">
                  <a16:creationId xmlns:a16="http://schemas.microsoft.com/office/drawing/2014/main" id="{76E7BD20-3B7F-4079-94E8-3964CB17C3E4}"/>
                </a:ext>
              </a:extLst>
            </p:cNvPr>
            <p:cNvSpPr>
              <a:spLocks/>
            </p:cNvSpPr>
            <p:nvPr/>
          </p:nvSpPr>
          <p:spPr bwMode="auto">
            <a:xfrm flipH="1">
              <a:off x="2155066"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56" name="Freeform 450">
              <a:extLst>
                <a:ext uri="{FF2B5EF4-FFF2-40B4-BE49-F238E27FC236}">
                  <a16:creationId xmlns:a16="http://schemas.microsoft.com/office/drawing/2014/main" id="{0A805376-57E8-4BFD-929E-690BDDAE7087}"/>
                </a:ext>
              </a:extLst>
            </p:cNvPr>
            <p:cNvSpPr>
              <a:spLocks/>
            </p:cNvSpPr>
            <p:nvPr/>
          </p:nvSpPr>
          <p:spPr bwMode="auto">
            <a:xfrm flipH="1">
              <a:off x="1828926"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57" name="Freeform 29">
              <a:extLst>
                <a:ext uri="{FF2B5EF4-FFF2-40B4-BE49-F238E27FC236}">
                  <a16:creationId xmlns:a16="http://schemas.microsoft.com/office/drawing/2014/main" id="{1BBCC45F-89DF-420C-9912-BFE8CE3C5214}"/>
                </a:ext>
              </a:extLst>
            </p:cNvPr>
            <p:cNvSpPr>
              <a:spLocks/>
            </p:cNvSpPr>
            <p:nvPr/>
          </p:nvSpPr>
          <p:spPr bwMode="auto">
            <a:xfrm flipH="1">
              <a:off x="139320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58" name="Freeform 31">
              <a:extLst>
                <a:ext uri="{FF2B5EF4-FFF2-40B4-BE49-F238E27FC236}">
                  <a16:creationId xmlns:a16="http://schemas.microsoft.com/office/drawing/2014/main" id="{F6466281-ECC9-4FCD-8F88-87A21A17F47F}"/>
                </a:ext>
              </a:extLst>
            </p:cNvPr>
            <p:cNvSpPr>
              <a:spLocks/>
            </p:cNvSpPr>
            <p:nvPr/>
          </p:nvSpPr>
          <p:spPr bwMode="auto">
            <a:xfrm flipH="1">
              <a:off x="1500297"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59" name="Freeform 29">
              <a:extLst>
                <a:ext uri="{FF2B5EF4-FFF2-40B4-BE49-F238E27FC236}">
                  <a16:creationId xmlns:a16="http://schemas.microsoft.com/office/drawing/2014/main" id="{D4172A17-C18F-4225-AD4D-AF2A01CC6CF9}"/>
                </a:ext>
              </a:extLst>
            </p:cNvPr>
            <p:cNvSpPr>
              <a:spLocks/>
            </p:cNvSpPr>
            <p:nvPr/>
          </p:nvSpPr>
          <p:spPr bwMode="auto">
            <a:xfrm flipH="1">
              <a:off x="106457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60" name="Freeform 30">
              <a:extLst>
                <a:ext uri="{FF2B5EF4-FFF2-40B4-BE49-F238E27FC236}">
                  <a16:creationId xmlns:a16="http://schemas.microsoft.com/office/drawing/2014/main" id="{0F592BA4-15C6-4D6B-AD14-97FD54809D9C}"/>
                </a:ext>
              </a:extLst>
            </p:cNvPr>
            <p:cNvSpPr>
              <a:spLocks/>
            </p:cNvSpPr>
            <p:nvPr/>
          </p:nvSpPr>
          <p:spPr bwMode="auto">
            <a:xfrm flipH="1">
              <a:off x="738433"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61" name="Freeform 31">
              <a:extLst>
                <a:ext uri="{FF2B5EF4-FFF2-40B4-BE49-F238E27FC236}">
                  <a16:creationId xmlns:a16="http://schemas.microsoft.com/office/drawing/2014/main" id="{E55177BE-5823-4E9C-86E6-6EFC789C0162}"/>
                </a:ext>
              </a:extLst>
            </p:cNvPr>
            <p:cNvSpPr>
              <a:spLocks/>
            </p:cNvSpPr>
            <p:nvPr/>
          </p:nvSpPr>
          <p:spPr bwMode="auto">
            <a:xfrm flipH="1">
              <a:off x="1171668"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62" name="Freeform 32">
              <a:extLst>
                <a:ext uri="{FF2B5EF4-FFF2-40B4-BE49-F238E27FC236}">
                  <a16:creationId xmlns:a16="http://schemas.microsoft.com/office/drawing/2014/main" id="{E85E4376-F754-460F-9A84-05A6FBD02939}"/>
                </a:ext>
              </a:extLst>
            </p:cNvPr>
            <p:cNvSpPr>
              <a:spLocks/>
            </p:cNvSpPr>
            <p:nvPr/>
          </p:nvSpPr>
          <p:spPr bwMode="auto">
            <a:xfrm flipH="1">
              <a:off x="84552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63" name="Freeform 29">
              <a:extLst>
                <a:ext uri="{FF2B5EF4-FFF2-40B4-BE49-F238E27FC236}">
                  <a16:creationId xmlns:a16="http://schemas.microsoft.com/office/drawing/2014/main" id="{E6945E86-7683-4CFD-8B22-087766B8B83B}"/>
                </a:ext>
              </a:extLst>
            </p:cNvPr>
            <p:cNvSpPr>
              <a:spLocks/>
            </p:cNvSpPr>
            <p:nvPr/>
          </p:nvSpPr>
          <p:spPr bwMode="auto">
            <a:xfrm flipH="1">
              <a:off x="409805"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64" name="Freeform 30">
              <a:extLst>
                <a:ext uri="{FF2B5EF4-FFF2-40B4-BE49-F238E27FC236}">
                  <a16:creationId xmlns:a16="http://schemas.microsoft.com/office/drawing/2014/main" id="{D562F685-1E41-420B-8D41-76103A8FC8CC}"/>
                </a:ext>
              </a:extLst>
            </p:cNvPr>
            <p:cNvSpPr>
              <a:spLocks/>
            </p:cNvSpPr>
            <p:nvPr/>
          </p:nvSpPr>
          <p:spPr bwMode="auto">
            <a:xfrm flipH="1">
              <a:off x="83664" y="51958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65" name="Freeform 31">
              <a:extLst>
                <a:ext uri="{FF2B5EF4-FFF2-40B4-BE49-F238E27FC236}">
                  <a16:creationId xmlns:a16="http://schemas.microsoft.com/office/drawing/2014/main" id="{31A9F6E1-20EC-47E9-A554-AD8D8BC58A49}"/>
                </a:ext>
              </a:extLst>
            </p:cNvPr>
            <p:cNvSpPr>
              <a:spLocks/>
            </p:cNvSpPr>
            <p:nvPr/>
          </p:nvSpPr>
          <p:spPr bwMode="auto">
            <a:xfrm flipH="1">
              <a:off x="516899" y="51585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766" name="Freeform 32">
              <a:extLst>
                <a:ext uri="{FF2B5EF4-FFF2-40B4-BE49-F238E27FC236}">
                  <a16:creationId xmlns:a16="http://schemas.microsoft.com/office/drawing/2014/main" id="{C611903C-5E0F-464F-8B7C-4EB886C1E81B}"/>
                </a:ext>
              </a:extLst>
            </p:cNvPr>
            <p:cNvSpPr>
              <a:spLocks/>
            </p:cNvSpPr>
            <p:nvPr/>
          </p:nvSpPr>
          <p:spPr bwMode="auto">
            <a:xfrm flipH="1">
              <a:off x="190758" y="51585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02" name="Group 1801">
            <a:extLst>
              <a:ext uri="{FF2B5EF4-FFF2-40B4-BE49-F238E27FC236}">
                <a16:creationId xmlns:a16="http://schemas.microsoft.com/office/drawing/2014/main" id="{6AE2B9B6-C947-40E8-9C29-194017E32D74}"/>
              </a:ext>
            </a:extLst>
          </p:cNvPr>
          <p:cNvGrpSpPr/>
          <p:nvPr userDrawn="1"/>
        </p:nvGrpSpPr>
        <p:grpSpPr>
          <a:xfrm>
            <a:off x="83663" y="6049551"/>
            <a:ext cx="12009863" cy="176637"/>
            <a:chOff x="83663" y="6004311"/>
            <a:chExt cx="12009863" cy="176637"/>
          </a:xfrm>
        </p:grpSpPr>
        <p:sp>
          <p:nvSpPr>
            <p:cNvPr id="991" name="Freeform 29">
              <a:extLst>
                <a:ext uri="{FF2B5EF4-FFF2-40B4-BE49-F238E27FC236}">
                  <a16:creationId xmlns:a16="http://schemas.microsoft.com/office/drawing/2014/main" id="{EB84D63A-0D4B-4075-A871-81FF6D72315E}"/>
                </a:ext>
              </a:extLst>
            </p:cNvPr>
            <p:cNvSpPr>
              <a:spLocks/>
            </p:cNvSpPr>
            <p:nvPr/>
          </p:nvSpPr>
          <p:spPr bwMode="auto">
            <a:xfrm>
              <a:off x="30519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92" name="Freeform 30">
              <a:extLst>
                <a:ext uri="{FF2B5EF4-FFF2-40B4-BE49-F238E27FC236}">
                  <a16:creationId xmlns:a16="http://schemas.microsoft.com/office/drawing/2014/main" id="{F1D8AF92-93AF-40D7-83F8-49E1B7F0320E}"/>
                </a:ext>
              </a:extLst>
            </p:cNvPr>
            <p:cNvSpPr>
              <a:spLocks/>
            </p:cNvSpPr>
            <p:nvPr/>
          </p:nvSpPr>
          <p:spPr bwMode="auto">
            <a:xfrm>
              <a:off x="63133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93" name="Freeform 31">
              <a:extLst>
                <a:ext uri="{FF2B5EF4-FFF2-40B4-BE49-F238E27FC236}">
                  <a16:creationId xmlns:a16="http://schemas.microsoft.com/office/drawing/2014/main" id="{7A35C52B-F028-45FF-8A9A-3622B405140E}"/>
                </a:ext>
              </a:extLst>
            </p:cNvPr>
            <p:cNvSpPr>
              <a:spLocks/>
            </p:cNvSpPr>
            <p:nvPr/>
          </p:nvSpPr>
          <p:spPr bwMode="auto">
            <a:xfrm>
              <a:off x="8366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94" name="Freeform 32">
              <a:extLst>
                <a:ext uri="{FF2B5EF4-FFF2-40B4-BE49-F238E27FC236}">
                  <a16:creationId xmlns:a16="http://schemas.microsoft.com/office/drawing/2014/main" id="{F53796FF-41D3-410C-BA07-01AF758A968B}"/>
                </a:ext>
              </a:extLst>
            </p:cNvPr>
            <p:cNvSpPr>
              <a:spLocks/>
            </p:cNvSpPr>
            <p:nvPr/>
          </p:nvSpPr>
          <p:spPr bwMode="auto">
            <a:xfrm>
              <a:off x="41229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95" name="Freeform 29">
              <a:extLst>
                <a:ext uri="{FF2B5EF4-FFF2-40B4-BE49-F238E27FC236}">
                  <a16:creationId xmlns:a16="http://schemas.microsoft.com/office/drawing/2014/main" id="{D29764A6-B722-4AEA-A422-85C549D6243F}"/>
                </a:ext>
              </a:extLst>
            </p:cNvPr>
            <p:cNvSpPr>
              <a:spLocks/>
            </p:cNvSpPr>
            <p:nvPr/>
          </p:nvSpPr>
          <p:spPr bwMode="auto">
            <a:xfrm>
              <a:off x="95996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96" name="Freeform 30">
              <a:extLst>
                <a:ext uri="{FF2B5EF4-FFF2-40B4-BE49-F238E27FC236}">
                  <a16:creationId xmlns:a16="http://schemas.microsoft.com/office/drawing/2014/main" id="{CDD9BDE7-668C-41CD-A8FE-AE9DBDEBE143}"/>
                </a:ext>
              </a:extLst>
            </p:cNvPr>
            <p:cNvSpPr>
              <a:spLocks/>
            </p:cNvSpPr>
            <p:nvPr/>
          </p:nvSpPr>
          <p:spPr bwMode="auto">
            <a:xfrm>
              <a:off x="128610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97" name="Freeform 31">
              <a:extLst>
                <a:ext uri="{FF2B5EF4-FFF2-40B4-BE49-F238E27FC236}">
                  <a16:creationId xmlns:a16="http://schemas.microsoft.com/office/drawing/2014/main" id="{78B4C4D2-DA1D-4895-85E6-12B64EAB8F2A}"/>
                </a:ext>
              </a:extLst>
            </p:cNvPr>
            <p:cNvSpPr>
              <a:spLocks/>
            </p:cNvSpPr>
            <p:nvPr/>
          </p:nvSpPr>
          <p:spPr bwMode="auto">
            <a:xfrm>
              <a:off x="73843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98" name="Freeform 32">
              <a:extLst>
                <a:ext uri="{FF2B5EF4-FFF2-40B4-BE49-F238E27FC236}">
                  <a16:creationId xmlns:a16="http://schemas.microsoft.com/office/drawing/2014/main" id="{BC0006B3-F800-4317-8783-B91A4FE4E362}"/>
                </a:ext>
              </a:extLst>
            </p:cNvPr>
            <p:cNvSpPr>
              <a:spLocks/>
            </p:cNvSpPr>
            <p:nvPr/>
          </p:nvSpPr>
          <p:spPr bwMode="auto">
            <a:xfrm>
              <a:off x="106706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99" name="Freeform 29">
              <a:extLst>
                <a:ext uri="{FF2B5EF4-FFF2-40B4-BE49-F238E27FC236}">
                  <a16:creationId xmlns:a16="http://schemas.microsoft.com/office/drawing/2014/main" id="{041382CF-61FD-4660-8FB5-598FB6C616D0}"/>
                </a:ext>
              </a:extLst>
            </p:cNvPr>
            <p:cNvSpPr>
              <a:spLocks/>
            </p:cNvSpPr>
            <p:nvPr/>
          </p:nvSpPr>
          <p:spPr bwMode="auto">
            <a:xfrm>
              <a:off x="161473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00" name="Freeform 30">
              <a:extLst>
                <a:ext uri="{FF2B5EF4-FFF2-40B4-BE49-F238E27FC236}">
                  <a16:creationId xmlns:a16="http://schemas.microsoft.com/office/drawing/2014/main" id="{9972FE09-1F04-48BB-BD9D-5FBDA3046307}"/>
                </a:ext>
              </a:extLst>
            </p:cNvPr>
            <p:cNvSpPr>
              <a:spLocks/>
            </p:cNvSpPr>
            <p:nvPr/>
          </p:nvSpPr>
          <p:spPr bwMode="auto">
            <a:xfrm>
              <a:off x="194087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01" name="Freeform 31">
              <a:extLst>
                <a:ext uri="{FF2B5EF4-FFF2-40B4-BE49-F238E27FC236}">
                  <a16:creationId xmlns:a16="http://schemas.microsoft.com/office/drawing/2014/main" id="{C718D31D-4141-4227-9283-7AFF23586B7C}"/>
                </a:ext>
              </a:extLst>
            </p:cNvPr>
            <p:cNvSpPr>
              <a:spLocks/>
            </p:cNvSpPr>
            <p:nvPr/>
          </p:nvSpPr>
          <p:spPr bwMode="auto">
            <a:xfrm>
              <a:off x="139320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02" name="Freeform 32">
              <a:extLst>
                <a:ext uri="{FF2B5EF4-FFF2-40B4-BE49-F238E27FC236}">
                  <a16:creationId xmlns:a16="http://schemas.microsoft.com/office/drawing/2014/main" id="{95D7D8FE-4145-481D-A4D8-15658D707B6C}"/>
                </a:ext>
              </a:extLst>
            </p:cNvPr>
            <p:cNvSpPr>
              <a:spLocks/>
            </p:cNvSpPr>
            <p:nvPr/>
          </p:nvSpPr>
          <p:spPr bwMode="auto">
            <a:xfrm>
              <a:off x="1721829"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03" name="Freeform 29">
              <a:extLst>
                <a:ext uri="{FF2B5EF4-FFF2-40B4-BE49-F238E27FC236}">
                  <a16:creationId xmlns:a16="http://schemas.microsoft.com/office/drawing/2014/main" id="{A663F658-2CC6-417E-A9EB-6C8F752E0F3B}"/>
                </a:ext>
              </a:extLst>
            </p:cNvPr>
            <p:cNvSpPr>
              <a:spLocks/>
            </p:cNvSpPr>
            <p:nvPr/>
          </p:nvSpPr>
          <p:spPr bwMode="auto">
            <a:xfrm>
              <a:off x="226950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04" name="Freeform 30">
              <a:extLst>
                <a:ext uri="{FF2B5EF4-FFF2-40B4-BE49-F238E27FC236}">
                  <a16:creationId xmlns:a16="http://schemas.microsoft.com/office/drawing/2014/main" id="{33ECAD77-0D8A-488D-92A4-7681FD0685EE}"/>
                </a:ext>
              </a:extLst>
            </p:cNvPr>
            <p:cNvSpPr>
              <a:spLocks/>
            </p:cNvSpPr>
            <p:nvPr/>
          </p:nvSpPr>
          <p:spPr bwMode="auto">
            <a:xfrm>
              <a:off x="2595644"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05" name="Freeform 31">
              <a:extLst>
                <a:ext uri="{FF2B5EF4-FFF2-40B4-BE49-F238E27FC236}">
                  <a16:creationId xmlns:a16="http://schemas.microsoft.com/office/drawing/2014/main" id="{5CBC7ED8-966B-4D67-8082-31BA034622B8}"/>
                </a:ext>
              </a:extLst>
            </p:cNvPr>
            <p:cNvSpPr>
              <a:spLocks/>
            </p:cNvSpPr>
            <p:nvPr/>
          </p:nvSpPr>
          <p:spPr bwMode="auto">
            <a:xfrm>
              <a:off x="204796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06" name="Freeform 32">
              <a:extLst>
                <a:ext uri="{FF2B5EF4-FFF2-40B4-BE49-F238E27FC236}">
                  <a16:creationId xmlns:a16="http://schemas.microsoft.com/office/drawing/2014/main" id="{9E28EFD6-33FE-4BAC-AA4E-F24484F8CADB}"/>
                </a:ext>
              </a:extLst>
            </p:cNvPr>
            <p:cNvSpPr>
              <a:spLocks/>
            </p:cNvSpPr>
            <p:nvPr/>
          </p:nvSpPr>
          <p:spPr bwMode="auto">
            <a:xfrm>
              <a:off x="2376598"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07" name="Freeform 477">
              <a:extLst>
                <a:ext uri="{FF2B5EF4-FFF2-40B4-BE49-F238E27FC236}">
                  <a16:creationId xmlns:a16="http://schemas.microsoft.com/office/drawing/2014/main" id="{35618359-81CE-4C99-A497-F508740CB0DD}"/>
                </a:ext>
              </a:extLst>
            </p:cNvPr>
            <p:cNvSpPr>
              <a:spLocks/>
            </p:cNvSpPr>
            <p:nvPr/>
          </p:nvSpPr>
          <p:spPr bwMode="auto">
            <a:xfrm>
              <a:off x="292427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08" name="Freeform 478">
              <a:extLst>
                <a:ext uri="{FF2B5EF4-FFF2-40B4-BE49-F238E27FC236}">
                  <a16:creationId xmlns:a16="http://schemas.microsoft.com/office/drawing/2014/main" id="{5928097D-BC24-45B5-968F-84D6BE800D5C}"/>
                </a:ext>
              </a:extLst>
            </p:cNvPr>
            <p:cNvSpPr>
              <a:spLocks/>
            </p:cNvSpPr>
            <p:nvPr/>
          </p:nvSpPr>
          <p:spPr bwMode="auto">
            <a:xfrm>
              <a:off x="325041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09" name="Freeform 479">
              <a:extLst>
                <a:ext uri="{FF2B5EF4-FFF2-40B4-BE49-F238E27FC236}">
                  <a16:creationId xmlns:a16="http://schemas.microsoft.com/office/drawing/2014/main" id="{D2F14BB8-A075-4E01-A02D-ED0304BD8BE5}"/>
                </a:ext>
              </a:extLst>
            </p:cNvPr>
            <p:cNvSpPr>
              <a:spLocks/>
            </p:cNvSpPr>
            <p:nvPr/>
          </p:nvSpPr>
          <p:spPr bwMode="auto">
            <a:xfrm>
              <a:off x="2702739"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10" name="Freeform 480">
              <a:extLst>
                <a:ext uri="{FF2B5EF4-FFF2-40B4-BE49-F238E27FC236}">
                  <a16:creationId xmlns:a16="http://schemas.microsoft.com/office/drawing/2014/main" id="{9283E334-67B2-411D-8C60-F399A3FD7607}"/>
                </a:ext>
              </a:extLst>
            </p:cNvPr>
            <p:cNvSpPr>
              <a:spLocks/>
            </p:cNvSpPr>
            <p:nvPr/>
          </p:nvSpPr>
          <p:spPr bwMode="auto">
            <a:xfrm>
              <a:off x="3031366"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11" name="Freeform 29">
              <a:extLst>
                <a:ext uri="{FF2B5EF4-FFF2-40B4-BE49-F238E27FC236}">
                  <a16:creationId xmlns:a16="http://schemas.microsoft.com/office/drawing/2014/main" id="{D2F28BD3-34CC-4DBC-9BF2-F92663233B15}"/>
                </a:ext>
              </a:extLst>
            </p:cNvPr>
            <p:cNvSpPr>
              <a:spLocks/>
            </p:cNvSpPr>
            <p:nvPr/>
          </p:nvSpPr>
          <p:spPr bwMode="auto">
            <a:xfrm>
              <a:off x="35790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12" name="Freeform 31">
              <a:extLst>
                <a:ext uri="{FF2B5EF4-FFF2-40B4-BE49-F238E27FC236}">
                  <a16:creationId xmlns:a16="http://schemas.microsoft.com/office/drawing/2014/main" id="{65C4C200-00FB-4671-B0FC-9B5903EFA6B5}"/>
                </a:ext>
              </a:extLst>
            </p:cNvPr>
            <p:cNvSpPr>
              <a:spLocks/>
            </p:cNvSpPr>
            <p:nvPr/>
          </p:nvSpPr>
          <p:spPr bwMode="auto">
            <a:xfrm>
              <a:off x="3357508"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13" name="Freeform 29">
              <a:extLst>
                <a:ext uri="{FF2B5EF4-FFF2-40B4-BE49-F238E27FC236}">
                  <a16:creationId xmlns:a16="http://schemas.microsoft.com/office/drawing/2014/main" id="{9EE12FD9-1A60-4B4E-BDCE-456710EF8B63}"/>
                </a:ext>
              </a:extLst>
            </p:cNvPr>
            <p:cNvSpPr>
              <a:spLocks/>
            </p:cNvSpPr>
            <p:nvPr/>
          </p:nvSpPr>
          <p:spPr bwMode="auto">
            <a:xfrm>
              <a:off x="390767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14" name="Freeform 30">
              <a:extLst>
                <a:ext uri="{FF2B5EF4-FFF2-40B4-BE49-F238E27FC236}">
                  <a16:creationId xmlns:a16="http://schemas.microsoft.com/office/drawing/2014/main" id="{02C3A7AC-51C2-4F57-9CEC-D92373F5D1BF}"/>
                </a:ext>
              </a:extLst>
            </p:cNvPr>
            <p:cNvSpPr>
              <a:spLocks/>
            </p:cNvSpPr>
            <p:nvPr/>
          </p:nvSpPr>
          <p:spPr bwMode="auto">
            <a:xfrm>
              <a:off x="423381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15" name="Freeform 31">
              <a:extLst>
                <a:ext uri="{FF2B5EF4-FFF2-40B4-BE49-F238E27FC236}">
                  <a16:creationId xmlns:a16="http://schemas.microsoft.com/office/drawing/2014/main" id="{AF46A3D3-8E3C-439D-A7F2-0BE48D34FEEB}"/>
                </a:ext>
              </a:extLst>
            </p:cNvPr>
            <p:cNvSpPr>
              <a:spLocks/>
            </p:cNvSpPr>
            <p:nvPr/>
          </p:nvSpPr>
          <p:spPr bwMode="auto">
            <a:xfrm>
              <a:off x="3686136"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16" name="Freeform 32">
              <a:extLst>
                <a:ext uri="{FF2B5EF4-FFF2-40B4-BE49-F238E27FC236}">
                  <a16:creationId xmlns:a16="http://schemas.microsoft.com/office/drawing/2014/main" id="{93D30021-48E0-42FB-BA4B-DFA777ABD635}"/>
                </a:ext>
              </a:extLst>
            </p:cNvPr>
            <p:cNvSpPr>
              <a:spLocks/>
            </p:cNvSpPr>
            <p:nvPr/>
          </p:nvSpPr>
          <p:spPr bwMode="auto">
            <a:xfrm>
              <a:off x="401476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17" name="Freeform 29">
              <a:extLst>
                <a:ext uri="{FF2B5EF4-FFF2-40B4-BE49-F238E27FC236}">
                  <a16:creationId xmlns:a16="http://schemas.microsoft.com/office/drawing/2014/main" id="{DAE0A4FD-A28E-49B5-B2B8-06411201C2EA}"/>
                </a:ext>
              </a:extLst>
            </p:cNvPr>
            <p:cNvSpPr>
              <a:spLocks/>
            </p:cNvSpPr>
            <p:nvPr/>
          </p:nvSpPr>
          <p:spPr bwMode="auto">
            <a:xfrm>
              <a:off x="4562439"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18" name="Freeform 30">
              <a:extLst>
                <a:ext uri="{FF2B5EF4-FFF2-40B4-BE49-F238E27FC236}">
                  <a16:creationId xmlns:a16="http://schemas.microsoft.com/office/drawing/2014/main" id="{E1AD0E62-6039-4044-9190-5A00ABCBD677}"/>
                </a:ext>
              </a:extLst>
            </p:cNvPr>
            <p:cNvSpPr>
              <a:spLocks/>
            </p:cNvSpPr>
            <p:nvPr/>
          </p:nvSpPr>
          <p:spPr bwMode="auto">
            <a:xfrm>
              <a:off x="48885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19" name="Freeform 31">
              <a:extLst>
                <a:ext uri="{FF2B5EF4-FFF2-40B4-BE49-F238E27FC236}">
                  <a16:creationId xmlns:a16="http://schemas.microsoft.com/office/drawing/2014/main" id="{06D3B464-B7F8-4CAD-AE5F-D5203D62B08A}"/>
                </a:ext>
              </a:extLst>
            </p:cNvPr>
            <p:cNvSpPr>
              <a:spLocks/>
            </p:cNvSpPr>
            <p:nvPr/>
          </p:nvSpPr>
          <p:spPr bwMode="auto">
            <a:xfrm>
              <a:off x="4340905"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20" name="Freeform 32">
              <a:extLst>
                <a:ext uri="{FF2B5EF4-FFF2-40B4-BE49-F238E27FC236}">
                  <a16:creationId xmlns:a16="http://schemas.microsoft.com/office/drawing/2014/main" id="{D7FB8E1A-03D3-48EC-8354-8ED146B811BF}"/>
                </a:ext>
              </a:extLst>
            </p:cNvPr>
            <p:cNvSpPr>
              <a:spLocks/>
            </p:cNvSpPr>
            <p:nvPr/>
          </p:nvSpPr>
          <p:spPr bwMode="auto">
            <a:xfrm>
              <a:off x="4669534"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21" name="Freeform 29">
              <a:extLst>
                <a:ext uri="{FF2B5EF4-FFF2-40B4-BE49-F238E27FC236}">
                  <a16:creationId xmlns:a16="http://schemas.microsoft.com/office/drawing/2014/main" id="{EFD056BF-C48D-4B03-B052-6DD2738EFAE3}"/>
                </a:ext>
              </a:extLst>
            </p:cNvPr>
            <p:cNvSpPr>
              <a:spLocks/>
            </p:cNvSpPr>
            <p:nvPr/>
          </p:nvSpPr>
          <p:spPr bwMode="auto">
            <a:xfrm>
              <a:off x="521720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22" name="Freeform 30">
              <a:extLst>
                <a:ext uri="{FF2B5EF4-FFF2-40B4-BE49-F238E27FC236}">
                  <a16:creationId xmlns:a16="http://schemas.microsoft.com/office/drawing/2014/main" id="{3CE438B3-A909-451C-893B-2ACFEB7E52E7}"/>
                </a:ext>
              </a:extLst>
            </p:cNvPr>
            <p:cNvSpPr>
              <a:spLocks/>
            </p:cNvSpPr>
            <p:nvPr/>
          </p:nvSpPr>
          <p:spPr bwMode="auto">
            <a:xfrm>
              <a:off x="554334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23" name="Freeform 31">
              <a:extLst>
                <a:ext uri="{FF2B5EF4-FFF2-40B4-BE49-F238E27FC236}">
                  <a16:creationId xmlns:a16="http://schemas.microsoft.com/office/drawing/2014/main" id="{5B688E72-91E2-4D28-B779-946F4D23A8A2}"/>
                </a:ext>
              </a:extLst>
            </p:cNvPr>
            <p:cNvSpPr>
              <a:spLocks/>
            </p:cNvSpPr>
            <p:nvPr/>
          </p:nvSpPr>
          <p:spPr bwMode="auto">
            <a:xfrm>
              <a:off x="4995674"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24" name="Freeform 32">
              <a:extLst>
                <a:ext uri="{FF2B5EF4-FFF2-40B4-BE49-F238E27FC236}">
                  <a16:creationId xmlns:a16="http://schemas.microsoft.com/office/drawing/2014/main" id="{C6F43DA8-BC73-4C5B-94E4-8CB2D4468EEE}"/>
                </a:ext>
              </a:extLst>
            </p:cNvPr>
            <p:cNvSpPr>
              <a:spLocks/>
            </p:cNvSpPr>
            <p:nvPr/>
          </p:nvSpPr>
          <p:spPr bwMode="auto">
            <a:xfrm>
              <a:off x="5324302"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25" name="Freeform 29">
              <a:extLst>
                <a:ext uri="{FF2B5EF4-FFF2-40B4-BE49-F238E27FC236}">
                  <a16:creationId xmlns:a16="http://schemas.microsoft.com/office/drawing/2014/main" id="{A93BE57F-9371-4213-880C-5219F3B954C9}"/>
                </a:ext>
              </a:extLst>
            </p:cNvPr>
            <p:cNvSpPr>
              <a:spLocks/>
            </p:cNvSpPr>
            <p:nvPr/>
          </p:nvSpPr>
          <p:spPr bwMode="auto">
            <a:xfrm>
              <a:off x="587197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26" name="Freeform 30">
              <a:extLst>
                <a:ext uri="{FF2B5EF4-FFF2-40B4-BE49-F238E27FC236}">
                  <a16:creationId xmlns:a16="http://schemas.microsoft.com/office/drawing/2014/main" id="{B6D16DFA-7938-42BA-B53A-E3C4687F5840}"/>
                </a:ext>
              </a:extLst>
            </p:cNvPr>
            <p:cNvSpPr>
              <a:spLocks/>
            </p:cNvSpPr>
            <p:nvPr/>
          </p:nvSpPr>
          <p:spPr bwMode="auto">
            <a:xfrm>
              <a:off x="61981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27" name="Freeform 31">
              <a:extLst>
                <a:ext uri="{FF2B5EF4-FFF2-40B4-BE49-F238E27FC236}">
                  <a16:creationId xmlns:a16="http://schemas.microsoft.com/office/drawing/2014/main" id="{45CDCBB6-708E-44CF-BA65-BACA9386BACD}"/>
                </a:ext>
              </a:extLst>
            </p:cNvPr>
            <p:cNvSpPr>
              <a:spLocks/>
            </p:cNvSpPr>
            <p:nvPr/>
          </p:nvSpPr>
          <p:spPr bwMode="auto">
            <a:xfrm>
              <a:off x="5650443"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28" name="Freeform 32">
              <a:extLst>
                <a:ext uri="{FF2B5EF4-FFF2-40B4-BE49-F238E27FC236}">
                  <a16:creationId xmlns:a16="http://schemas.microsoft.com/office/drawing/2014/main" id="{CE334FF6-8932-44E4-8D98-543369ABBAAC}"/>
                </a:ext>
              </a:extLst>
            </p:cNvPr>
            <p:cNvSpPr>
              <a:spLocks/>
            </p:cNvSpPr>
            <p:nvPr/>
          </p:nvSpPr>
          <p:spPr bwMode="auto">
            <a:xfrm>
              <a:off x="5979071"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29" name="Freeform 499">
              <a:extLst>
                <a:ext uri="{FF2B5EF4-FFF2-40B4-BE49-F238E27FC236}">
                  <a16:creationId xmlns:a16="http://schemas.microsoft.com/office/drawing/2014/main" id="{23A5D089-5B4E-48DD-878E-DE2590AB1821}"/>
                </a:ext>
              </a:extLst>
            </p:cNvPr>
            <p:cNvSpPr>
              <a:spLocks/>
            </p:cNvSpPr>
            <p:nvPr/>
          </p:nvSpPr>
          <p:spPr bwMode="auto">
            <a:xfrm>
              <a:off x="652674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30" name="Freeform 500">
              <a:extLst>
                <a:ext uri="{FF2B5EF4-FFF2-40B4-BE49-F238E27FC236}">
                  <a16:creationId xmlns:a16="http://schemas.microsoft.com/office/drawing/2014/main" id="{DCA739D1-CC8F-441B-93B7-0AE669F9BD4B}"/>
                </a:ext>
              </a:extLst>
            </p:cNvPr>
            <p:cNvSpPr>
              <a:spLocks/>
            </p:cNvSpPr>
            <p:nvPr/>
          </p:nvSpPr>
          <p:spPr bwMode="auto">
            <a:xfrm>
              <a:off x="68528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31" name="Freeform 501">
              <a:extLst>
                <a:ext uri="{FF2B5EF4-FFF2-40B4-BE49-F238E27FC236}">
                  <a16:creationId xmlns:a16="http://schemas.microsoft.com/office/drawing/2014/main" id="{50221695-4D2C-410B-9E90-48351BC17887}"/>
                </a:ext>
              </a:extLst>
            </p:cNvPr>
            <p:cNvSpPr>
              <a:spLocks/>
            </p:cNvSpPr>
            <p:nvPr/>
          </p:nvSpPr>
          <p:spPr bwMode="auto">
            <a:xfrm>
              <a:off x="6305212"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32" name="Freeform 502">
              <a:extLst>
                <a:ext uri="{FF2B5EF4-FFF2-40B4-BE49-F238E27FC236}">
                  <a16:creationId xmlns:a16="http://schemas.microsoft.com/office/drawing/2014/main" id="{61422459-4037-4AE7-8D9E-07BB41EA3916}"/>
                </a:ext>
              </a:extLst>
            </p:cNvPr>
            <p:cNvSpPr>
              <a:spLocks/>
            </p:cNvSpPr>
            <p:nvPr/>
          </p:nvSpPr>
          <p:spPr bwMode="auto">
            <a:xfrm>
              <a:off x="6633840" y="6004311"/>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33" name="Freeform 29">
              <a:extLst>
                <a:ext uri="{FF2B5EF4-FFF2-40B4-BE49-F238E27FC236}">
                  <a16:creationId xmlns:a16="http://schemas.microsoft.com/office/drawing/2014/main" id="{E07A424F-E204-43A1-8F6A-4765B0491B33}"/>
                </a:ext>
              </a:extLst>
            </p:cNvPr>
            <p:cNvSpPr>
              <a:spLocks/>
            </p:cNvSpPr>
            <p:nvPr/>
          </p:nvSpPr>
          <p:spPr bwMode="auto">
            <a:xfrm>
              <a:off x="71815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34" name="Freeform 31">
              <a:extLst>
                <a:ext uri="{FF2B5EF4-FFF2-40B4-BE49-F238E27FC236}">
                  <a16:creationId xmlns:a16="http://schemas.microsoft.com/office/drawing/2014/main" id="{43C16675-1119-4B14-BA22-BA13776B3932}"/>
                </a:ext>
              </a:extLst>
            </p:cNvPr>
            <p:cNvSpPr>
              <a:spLocks/>
            </p:cNvSpPr>
            <p:nvPr/>
          </p:nvSpPr>
          <p:spPr bwMode="auto">
            <a:xfrm>
              <a:off x="6959981" y="6004311"/>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01" name="Freeform 29">
              <a:extLst>
                <a:ext uri="{FF2B5EF4-FFF2-40B4-BE49-F238E27FC236}">
                  <a16:creationId xmlns:a16="http://schemas.microsoft.com/office/drawing/2014/main" id="{DC86AB09-3245-4C62-8429-D264B9BBAC1B}"/>
                </a:ext>
              </a:extLst>
            </p:cNvPr>
            <p:cNvSpPr>
              <a:spLocks/>
            </p:cNvSpPr>
            <p:nvPr/>
          </p:nvSpPr>
          <p:spPr bwMode="auto">
            <a:xfrm>
              <a:off x="751014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02" name="Freeform 30">
              <a:extLst>
                <a:ext uri="{FF2B5EF4-FFF2-40B4-BE49-F238E27FC236}">
                  <a16:creationId xmlns:a16="http://schemas.microsoft.com/office/drawing/2014/main" id="{34DB5ADD-5F68-4366-912B-571D7F278A0A}"/>
                </a:ext>
              </a:extLst>
            </p:cNvPr>
            <p:cNvSpPr>
              <a:spLocks/>
            </p:cNvSpPr>
            <p:nvPr/>
          </p:nvSpPr>
          <p:spPr bwMode="auto">
            <a:xfrm>
              <a:off x="7836283"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03" name="Freeform 31">
              <a:extLst>
                <a:ext uri="{FF2B5EF4-FFF2-40B4-BE49-F238E27FC236}">
                  <a16:creationId xmlns:a16="http://schemas.microsoft.com/office/drawing/2014/main" id="{3C54F082-BA8D-44B1-85D8-2A4F065B4FE5}"/>
                </a:ext>
              </a:extLst>
            </p:cNvPr>
            <p:cNvSpPr>
              <a:spLocks/>
            </p:cNvSpPr>
            <p:nvPr/>
          </p:nvSpPr>
          <p:spPr bwMode="auto">
            <a:xfrm>
              <a:off x="7288609"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04" name="Freeform 32">
              <a:extLst>
                <a:ext uri="{FF2B5EF4-FFF2-40B4-BE49-F238E27FC236}">
                  <a16:creationId xmlns:a16="http://schemas.microsoft.com/office/drawing/2014/main" id="{C0BD7B2F-A041-419C-9DEC-F49823001D4D}"/>
                </a:ext>
              </a:extLst>
            </p:cNvPr>
            <p:cNvSpPr>
              <a:spLocks/>
            </p:cNvSpPr>
            <p:nvPr/>
          </p:nvSpPr>
          <p:spPr bwMode="auto">
            <a:xfrm>
              <a:off x="761723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05" name="Freeform 29">
              <a:extLst>
                <a:ext uri="{FF2B5EF4-FFF2-40B4-BE49-F238E27FC236}">
                  <a16:creationId xmlns:a16="http://schemas.microsoft.com/office/drawing/2014/main" id="{39CD8CB6-AA94-45E9-95F4-CA6B912906CE}"/>
                </a:ext>
              </a:extLst>
            </p:cNvPr>
            <p:cNvSpPr>
              <a:spLocks/>
            </p:cNvSpPr>
            <p:nvPr/>
          </p:nvSpPr>
          <p:spPr bwMode="auto">
            <a:xfrm>
              <a:off x="816491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06" name="Freeform 30">
              <a:extLst>
                <a:ext uri="{FF2B5EF4-FFF2-40B4-BE49-F238E27FC236}">
                  <a16:creationId xmlns:a16="http://schemas.microsoft.com/office/drawing/2014/main" id="{7873A49E-A290-4115-83FA-5688742A6252}"/>
                </a:ext>
              </a:extLst>
            </p:cNvPr>
            <p:cNvSpPr>
              <a:spLocks/>
            </p:cNvSpPr>
            <p:nvPr/>
          </p:nvSpPr>
          <p:spPr bwMode="auto">
            <a:xfrm>
              <a:off x="8491052"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07" name="Freeform 31">
              <a:extLst>
                <a:ext uri="{FF2B5EF4-FFF2-40B4-BE49-F238E27FC236}">
                  <a16:creationId xmlns:a16="http://schemas.microsoft.com/office/drawing/2014/main" id="{BF858DC7-9EFD-473D-8D68-15EEFC83E46A}"/>
                </a:ext>
              </a:extLst>
            </p:cNvPr>
            <p:cNvSpPr>
              <a:spLocks/>
            </p:cNvSpPr>
            <p:nvPr/>
          </p:nvSpPr>
          <p:spPr bwMode="auto">
            <a:xfrm>
              <a:off x="7943378"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08" name="Freeform 32">
              <a:extLst>
                <a:ext uri="{FF2B5EF4-FFF2-40B4-BE49-F238E27FC236}">
                  <a16:creationId xmlns:a16="http://schemas.microsoft.com/office/drawing/2014/main" id="{EF195FB3-5F31-462A-9F78-28B87100C7AD}"/>
                </a:ext>
              </a:extLst>
            </p:cNvPr>
            <p:cNvSpPr>
              <a:spLocks/>
            </p:cNvSpPr>
            <p:nvPr/>
          </p:nvSpPr>
          <p:spPr bwMode="auto">
            <a:xfrm>
              <a:off x="8272007"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09" name="Freeform 29">
              <a:extLst>
                <a:ext uri="{FF2B5EF4-FFF2-40B4-BE49-F238E27FC236}">
                  <a16:creationId xmlns:a16="http://schemas.microsoft.com/office/drawing/2014/main" id="{57213923-4788-4824-B9AC-75A980CBAA90}"/>
                </a:ext>
              </a:extLst>
            </p:cNvPr>
            <p:cNvSpPr>
              <a:spLocks/>
            </p:cNvSpPr>
            <p:nvPr/>
          </p:nvSpPr>
          <p:spPr bwMode="auto">
            <a:xfrm>
              <a:off x="881968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10" name="Freeform 30">
              <a:extLst>
                <a:ext uri="{FF2B5EF4-FFF2-40B4-BE49-F238E27FC236}">
                  <a16:creationId xmlns:a16="http://schemas.microsoft.com/office/drawing/2014/main" id="{B3AA177E-08F8-4767-9504-4C140C188E54}"/>
                </a:ext>
              </a:extLst>
            </p:cNvPr>
            <p:cNvSpPr>
              <a:spLocks/>
            </p:cNvSpPr>
            <p:nvPr/>
          </p:nvSpPr>
          <p:spPr bwMode="auto">
            <a:xfrm>
              <a:off x="914582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11" name="Freeform 31">
              <a:extLst>
                <a:ext uri="{FF2B5EF4-FFF2-40B4-BE49-F238E27FC236}">
                  <a16:creationId xmlns:a16="http://schemas.microsoft.com/office/drawing/2014/main" id="{4F564A3C-0622-4D60-87C6-3A5B7F49695D}"/>
                </a:ext>
              </a:extLst>
            </p:cNvPr>
            <p:cNvSpPr>
              <a:spLocks/>
            </p:cNvSpPr>
            <p:nvPr/>
          </p:nvSpPr>
          <p:spPr bwMode="auto">
            <a:xfrm>
              <a:off x="8598147"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12" name="Freeform 32">
              <a:extLst>
                <a:ext uri="{FF2B5EF4-FFF2-40B4-BE49-F238E27FC236}">
                  <a16:creationId xmlns:a16="http://schemas.microsoft.com/office/drawing/2014/main" id="{805E1316-96DE-478C-A377-5DB19921C10B}"/>
                </a:ext>
              </a:extLst>
            </p:cNvPr>
            <p:cNvSpPr>
              <a:spLocks/>
            </p:cNvSpPr>
            <p:nvPr/>
          </p:nvSpPr>
          <p:spPr bwMode="auto">
            <a:xfrm>
              <a:off x="892677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13" name="Freeform 29">
              <a:extLst>
                <a:ext uri="{FF2B5EF4-FFF2-40B4-BE49-F238E27FC236}">
                  <a16:creationId xmlns:a16="http://schemas.microsoft.com/office/drawing/2014/main" id="{E2F44C27-0BBB-480C-BF23-8DC2C71BBED8}"/>
                </a:ext>
              </a:extLst>
            </p:cNvPr>
            <p:cNvSpPr>
              <a:spLocks/>
            </p:cNvSpPr>
            <p:nvPr/>
          </p:nvSpPr>
          <p:spPr bwMode="auto">
            <a:xfrm>
              <a:off x="947445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14" name="Freeform 30">
              <a:extLst>
                <a:ext uri="{FF2B5EF4-FFF2-40B4-BE49-F238E27FC236}">
                  <a16:creationId xmlns:a16="http://schemas.microsoft.com/office/drawing/2014/main" id="{971E956E-30BA-4587-AB17-5774BFE67EC2}"/>
                </a:ext>
              </a:extLst>
            </p:cNvPr>
            <p:cNvSpPr>
              <a:spLocks/>
            </p:cNvSpPr>
            <p:nvPr/>
          </p:nvSpPr>
          <p:spPr bwMode="auto">
            <a:xfrm>
              <a:off x="9800591"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15" name="Freeform 31">
              <a:extLst>
                <a:ext uri="{FF2B5EF4-FFF2-40B4-BE49-F238E27FC236}">
                  <a16:creationId xmlns:a16="http://schemas.microsoft.com/office/drawing/2014/main" id="{85E3166C-51C8-46FE-9298-F13A32E2754C}"/>
                </a:ext>
              </a:extLst>
            </p:cNvPr>
            <p:cNvSpPr>
              <a:spLocks/>
            </p:cNvSpPr>
            <p:nvPr/>
          </p:nvSpPr>
          <p:spPr bwMode="auto">
            <a:xfrm>
              <a:off x="925291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16" name="Freeform 32">
              <a:extLst>
                <a:ext uri="{FF2B5EF4-FFF2-40B4-BE49-F238E27FC236}">
                  <a16:creationId xmlns:a16="http://schemas.microsoft.com/office/drawing/2014/main" id="{525E9EF6-96B9-4A89-8208-3284D6D2158D}"/>
                </a:ext>
              </a:extLst>
            </p:cNvPr>
            <p:cNvSpPr>
              <a:spLocks/>
            </p:cNvSpPr>
            <p:nvPr/>
          </p:nvSpPr>
          <p:spPr bwMode="auto">
            <a:xfrm>
              <a:off x="9581544"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17" name="Freeform 387">
              <a:extLst>
                <a:ext uri="{FF2B5EF4-FFF2-40B4-BE49-F238E27FC236}">
                  <a16:creationId xmlns:a16="http://schemas.microsoft.com/office/drawing/2014/main" id="{478A8BCC-B32A-4E39-ABA1-9E4D13B7B8E8}"/>
                </a:ext>
              </a:extLst>
            </p:cNvPr>
            <p:cNvSpPr>
              <a:spLocks/>
            </p:cNvSpPr>
            <p:nvPr/>
          </p:nvSpPr>
          <p:spPr bwMode="auto">
            <a:xfrm>
              <a:off x="10129218"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18" name="Freeform 388">
              <a:extLst>
                <a:ext uri="{FF2B5EF4-FFF2-40B4-BE49-F238E27FC236}">
                  <a16:creationId xmlns:a16="http://schemas.microsoft.com/office/drawing/2014/main" id="{5614BBD2-EB0C-49E9-B44B-1A6437E671E9}"/>
                </a:ext>
              </a:extLst>
            </p:cNvPr>
            <p:cNvSpPr>
              <a:spLocks/>
            </p:cNvSpPr>
            <p:nvPr/>
          </p:nvSpPr>
          <p:spPr bwMode="auto">
            <a:xfrm>
              <a:off x="10455360"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19" name="Freeform 389">
              <a:extLst>
                <a:ext uri="{FF2B5EF4-FFF2-40B4-BE49-F238E27FC236}">
                  <a16:creationId xmlns:a16="http://schemas.microsoft.com/office/drawing/2014/main" id="{2EDB4054-5229-4CA6-8895-DC3046D61967}"/>
                </a:ext>
              </a:extLst>
            </p:cNvPr>
            <p:cNvSpPr>
              <a:spLocks/>
            </p:cNvSpPr>
            <p:nvPr/>
          </p:nvSpPr>
          <p:spPr bwMode="auto">
            <a:xfrm>
              <a:off x="9907685"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20" name="Freeform 390">
              <a:extLst>
                <a:ext uri="{FF2B5EF4-FFF2-40B4-BE49-F238E27FC236}">
                  <a16:creationId xmlns:a16="http://schemas.microsoft.com/office/drawing/2014/main" id="{87A5FF6A-C9E1-4782-8DBF-68D362A1DDE0}"/>
                </a:ext>
              </a:extLst>
            </p:cNvPr>
            <p:cNvSpPr>
              <a:spLocks/>
            </p:cNvSpPr>
            <p:nvPr/>
          </p:nvSpPr>
          <p:spPr bwMode="auto">
            <a:xfrm>
              <a:off x="10236312"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21" name="Freeform 29">
              <a:extLst>
                <a:ext uri="{FF2B5EF4-FFF2-40B4-BE49-F238E27FC236}">
                  <a16:creationId xmlns:a16="http://schemas.microsoft.com/office/drawing/2014/main" id="{B1974EDF-FF26-4920-B532-D7F90207960C}"/>
                </a:ext>
              </a:extLst>
            </p:cNvPr>
            <p:cNvSpPr>
              <a:spLocks/>
            </p:cNvSpPr>
            <p:nvPr/>
          </p:nvSpPr>
          <p:spPr bwMode="auto">
            <a:xfrm>
              <a:off x="1078398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22" name="Freeform 31">
              <a:extLst>
                <a:ext uri="{FF2B5EF4-FFF2-40B4-BE49-F238E27FC236}">
                  <a16:creationId xmlns:a16="http://schemas.microsoft.com/office/drawing/2014/main" id="{2A17A771-20D7-492B-B75E-E2947ACD44CC}"/>
                </a:ext>
              </a:extLst>
            </p:cNvPr>
            <p:cNvSpPr>
              <a:spLocks/>
            </p:cNvSpPr>
            <p:nvPr/>
          </p:nvSpPr>
          <p:spPr bwMode="auto">
            <a:xfrm>
              <a:off x="10562454"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23" name="Freeform 29">
              <a:extLst>
                <a:ext uri="{FF2B5EF4-FFF2-40B4-BE49-F238E27FC236}">
                  <a16:creationId xmlns:a16="http://schemas.microsoft.com/office/drawing/2014/main" id="{10BAC488-EF39-4573-A277-FF040FEBA991}"/>
                </a:ext>
              </a:extLst>
            </p:cNvPr>
            <p:cNvSpPr>
              <a:spLocks/>
            </p:cNvSpPr>
            <p:nvPr/>
          </p:nvSpPr>
          <p:spPr bwMode="auto">
            <a:xfrm>
              <a:off x="1111261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24" name="Freeform 30">
              <a:extLst>
                <a:ext uri="{FF2B5EF4-FFF2-40B4-BE49-F238E27FC236}">
                  <a16:creationId xmlns:a16="http://schemas.microsoft.com/office/drawing/2014/main" id="{E3E6E5A3-B1FC-4080-92B1-FE5444FD3702}"/>
                </a:ext>
              </a:extLst>
            </p:cNvPr>
            <p:cNvSpPr>
              <a:spLocks/>
            </p:cNvSpPr>
            <p:nvPr/>
          </p:nvSpPr>
          <p:spPr bwMode="auto">
            <a:xfrm>
              <a:off x="11438757"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25" name="Freeform 31">
              <a:extLst>
                <a:ext uri="{FF2B5EF4-FFF2-40B4-BE49-F238E27FC236}">
                  <a16:creationId xmlns:a16="http://schemas.microsoft.com/office/drawing/2014/main" id="{1E52E3E7-3179-4282-9CE5-345A1B489A4A}"/>
                </a:ext>
              </a:extLst>
            </p:cNvPr>
            <p:cNvSpPr>
              <a:spLocks/>
            </p:cNvSpPr>
            <p:nvPr/>
          </p:nvSpPr>
          <p:spPr bwMode="auto">
            <a:xfrm>
              <a:off x="10891083"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26" name="Freeform 32">
              <a:extLst>
                <a:ext uri="{FF2B5EF4-FFF2-40B4-BE49-F238E27FC236}">
                  <a16:creationId xmlns:a16="http://schemas.microsoft.com/office/drawing/2014/main" id="{8781BA8E-C018-4814-8A7E-BF2F785C8119}"/>
                </a:ext>
              </a:extLst>
            </p:cNvPr>
            <p:cNvSpPr>
              <a:spLocks/>
            </p:cNvSpPr>
            <p:nvPr/>
          </p:nvSpPr>
          <p:spPr bwMode="auto">
            <a:xfrm>
              <a:off x="1121971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27" name="Freeform 397">
              <a:extLst>
                <a:ext uri="{FF2B5EF4-FFF2-40B4-BE49-F238E27FC236}">
                  <a16:creationId xmlns:a16="http://schemas.microsoft.com/office/drawing/2014/main" id="{22AFE1C2-8331-491C-9153-FD8A52D38C0C}"/>
                </a:ext>
              </a:extLst>
            </p:cNvPr>
            <p:cNvSpPr>
              <a:spLocks/>
            </p:cNvSpPr>
            <p:nvPr/>
          </p:nvSpPr>
          <p:spPr bwMode="auto">
            <a:xfrm>
              <a:off x="11767385"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28" name="Freeform 398">
              <a:extLst>
                <a:ext uri="{FF2B5EF4-FFF2-40B4-BE49-F238E27FC236}">
                  <a16:creationId xmlns:a16="http://schemas.microsoft.com/office/drawing/2014/main" id="{3F5E02DF-9305-4D34-BDB0-528B885960B3}"/>
                </a:ext>
              </a:extLst>
            </p:cNvPr>
            <p:cNvSpPr>
              <a:spLocks/>
            </p:cNvSpPr>
            <p:nvPr/>
          </p:nvSpPr>
          <p:spPr bwMode="auto">
            <a:xfrm>
              <a:off x="12093526" y="600804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29" name="Freeform 399">
              <a:extLst>
                <a:ext uri="{FF2B5EF4-FFF2-40B4-BE49-F238E27FC236}">
                  <a16:creationId xmlns:a16="http://schemas.microsoft.com/office/drawing/2014/main" id="{0A3E8882-4F3B-4E14-82F4-4E3D6A37C4AE}"/>
                </a:ext>
              </a:extLst>
            </p:cNvPr>
            <p:cNvSpPr>
              <a:spLocks/>
            </p:cNvSpPr>
            <p:nvPr/>
          </p:nvSpPr>
          <p:spPr bwMode="auto">
            <a:xfrm>
              <a:off x="11545852" y="600431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30" name="Freeform 400">
              <a:extLst>
                <a:ext uri="{FF2B5EF4-FFF2-40B4-BE49-F238E27FC236}">
                  <a16:creationId xmlns:a16="http://schemas.microsoft.com/office/drawing/2014/main" id="{2BE2F195-095F-44A6-880F-2E6F93FB8A33}"/>
                </a:ext>
              </a:extLst>
            </p:cNvPr>
            <p:cNvSpPr>
              <a:spLocks/>
            </p:cNvSpPr>
            <p:nvPr/>
          </p:nvSpPr>
          <p:spPr bwMode="auto">
            <a:xfrm>
              <a:off x="11874480" y="600431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01" name="Group 1800">
            <a:extLst>
              <a:ext uri="{FF2B5EF4-FFF2-40B4-BE49-F238E27FC236}">
                <a16:creationId xmlns:a16="http://schemas.microsoft.com/office/drawing/2014/main" id="{683F34A0-4824-4E5A-A9CC-124D714530BA}"/>
              </a:ext>
            </a:extLst>
          </p:cNvPr>
          <p:cNvGrpSpPr/>
          <p:nvPr userDrawn="1"/>
        </p:nvGrpSpPr>
        <p:grpSpPr>
          <a:xfrm>
            <a:off x="83663" y="6334585"/>
            <a:ext cx="12009864" cy="176637"/>
            <a:chOff x="83663" y="6302087"/>
            <a:chExt cx="12009864" cy="176637"/>
          </a:xfrm>
        </p:grpSpPr>
        <p:sp>
          <p:nvSpPr>
            <p:cNvPr id="1035" name="Freeform 29">
              <a:extLst>
                <a:ext uri="{FF2B5EF4-FFF2-40B4-BE49-F238E27FC236}">
                  <a16:creationId xmlns:a16="http://schemas.microsoft.com/office/drawing/2014/main" id="{D926D0BC-D684-4C0F-983D-AB617D87C474}"/>
                </a:ext>
              </a:extLst>
            </p:cNvPr>
            <p:cNvSpPr>
              <a:spLocks/>
            </p:cNvSpPr>
            <p:nvPr/>
          </p:nvSpPr>
          <p:spPr bwMode="auto">
            <a:xfrm flipH="1">
              <a:off x="695998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36" name="Freeform 30">
              <a:extLst>
                <a:ext uri="{FF2B5EF4-FFF2-40B4-BE49-F238E27FC236}">
                  <a16:creationId xmlns:a16="http://schemas.microsoft.com/office/drawing/2014/main" id="{3552A2BB-2AC5-4272-AC98-FF0972D255D3}"/>
                </a:ext>
              </a:extLst>
            </p:cNvPr>
            <p:cNvSpPr>
              <a:spLocks/>
            </p:cNvSpPr>
            <p:nvPr/>
          </p:nvSpPr>
          <p:spPr bwMode="auto">
            <a:xfrm flipH="1">
              <a:off x="663384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37" name="Freeform 31">
              <a:extLst>
                <a:ext uri="{FF2B5EF4-FFF2-40B4-BE49-F238E27FC236}">
                  <a16:creationId xmlns:a16="http://schemas.microsoft.com/office/drawing/2014/main" id="{9ADB1201-DA91-45C9-81E2-52238039A199}"/>
                </a:ext>
              </a:extLst>
            </p:cNvPr>
            <p:cNvSpPr>
              <a:spLocks/>
            </p:cNvSpPr>
            <p:nvPr/>
          </p:nvSpPr>
          <p:spPr bwMode="auto">
            <a:xfrm flipH="1">
              <a:off x="706707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38" name="Freeform 32">
              <a:extLst>
                <a:ext uri="{FF2B5EF4-FFF2-40B4-BE49-F238E27FC236}">
                  <a16:creationId xmlns:a16="http://schemas.microsoft.com/office/drawing/2014/main" id="{0BE0CA55-2183-4139-B44D-80A8D2228D8B}"/>
                </a:ext>
              </a:extLst>
            </p:cNvPr>
            <p:cNvSpPr>
              <a:spLocks/>
            </p:cNvSpPr>
            <p:nvPr/>
          </p:nvSpPr>
          <p:spPr bwMode="auto">
            <a:xfrm flipH="1">
              <a:off x="674093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39" name="Freeform 29">
              <a:extLst>
                <a:ext uri="{FF2B5EF4-FFF2-40B4-BE49-F238E27FC236}">
                  <a16:creationId xmlns:a16="http://schemas.microsoft.com/office/drawing/2014/main" id="{E7ED715E-E5EB-4E21-A26C-C6F9CFAE177F}"/>
                </a:ext>
              </a:extLst>
            </p:cNvPr>
            <p:cNvSpPr>
              <a:spLocks/>
            </p:cNvSpPr>
            <p:nvPr/>
          </p:nvSpPr>
          <p:spPr bwMode="auto">
            <a:xfrm flipH="1">
              <a:off x="630521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40" name="Freeform 30">
              <a:extLst>
                <a:ext uri="{FF2B5EF4-FFF2-40B4-BE49-F238E27FC236}">
                  <a16:creationId xmlns:a16="http://schemas.microsoft.com/office/drawing/2014/main" id="{F6721F8B-03F3-4CBB-ABBA-D7D0AC873E1A}"/>
                </a:ext>
              </a:extLst>
            </p:cNvPr>
            <p:cNvSpPr>
              <a:spLocks/>
            </p:cNvSpPr>
            <p:nvPr/>
          </p:nvSpPr>
          <p:spPr bwMode="auto">
            <a:xfrm flipH="1">
              <a:off x="5979072"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41" name="Freeform 31">
              <a:extLst>
                <a:ext uri="{FF2B5EF4-FFF2-40B4-BE49-F238E27FC236}">
                  <a16:creationId xmlns:a16="http://schemas.microsoft.com/office/drawing/2014/main" id="{02D57ADD-1112-4051-8149-CF719517A11F}"/>
                </a:ext>
              </a:extLst>
            </p:cNvPr>
            <p:cNvSpPr>
              <a:spLocks/>
            </p:cNvSpPr>
            <p:nvPr/>
          </p:nvSpPr>
          <p:spPr bwMode="auto">
            <a:xfrm flipH="1">
              <a:off x="641230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42" name="Freeform 32">
              <a:extLst>
                <a:ext uri="{FF2B5EF4-FFF2-40B4-BE49-F238E27FC236}">
                  <a16:creationId xmlns:a16="http://schemas.microsoft.com/office/drawing/2014/main" id="{C8116DE6-9562-4609-9019-D5CEDBDE8FDA}"/>
                </a:ext>
              </a:extLst>
            </p:cNvPr>
            <p:cNvSpPr>
              <a:spLocks/>
            </p:cNvSpPr>
            <p:nvPr/>
          </p:nvSpPr>
          <p:spPr bwMode="auto">
            <a:xfrm flipH="1">
              <a:off x="6086166"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43" name="Freeform 29">
              <a:extLst>
                <a:ext uri="{FF2B5EF4-FFF2-40B4-BE49-F238E27FC236}">
                  <a16:creationId xmlns:a16="http://schemas.microsoft.com/office/drawing/2014/main" id="{DC0325FD-B009-4598-87B7-E69892120ABF}"/>
                </a:ext>
              </a:extLst>
            </p:cNvPr>
            <p:cNvSpPr>
              <a:spLocks/>
            </p:cNvSpPr>
            <p:nvPr/>
          </p:nvSpPr>
          <p:spPr bwMode="auto">
            <a:xfrm flipH="1">
              <a:off x="565044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44" name="Freeform 30">
              <a:extLst>
                <a:ext uri="{FF2B5EF4-FFF2-40B4-BE49-F238E27FC236}">
                  <a16:creationId xmlns:a16="http://schemas.microsoft.com/office/drawing/2014/main" id="{56C9E74C-69DF-44C7-8873-C1A753544BB5}"/>
                </a:ext>
              </a:extLst>
            </p:cNvPr>
            <p:cNvSpPr>
              <a:spLocks/>
            </p:cNvSpPr>
            <p:nvPr/>
          </p:nvSpPr>
          <p:spPr bwMode="auto">
            <a:xfrm flipH="1">
              <a:off x="532430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45" name="Freeform 31">
              <a:extLst>
                <a:ext uri="{FF2B5EF4-FFF2-40B4-BE49-F238E27FC236}">
                  <a16:creationId xmlns:a16="http://schemas.microsoft.com/office/drawing/2014/main" id="{2747D886-0F5B-461C-8D9E-743684577503}"/>
                </a:ext>
              </a:extLst>
            </p:cNvPr>
            <p:cNvSpPr>
              <a:spLocks/>
            </p:cNvSpPr>
            <p:nvPr/>
          </p:nvSpPr>
          <p:spPr bwMode="auto">
            <a:xfrm flipH="1">
              <a:off x="5757538"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46" name="Freeform 32">
              <a:extLst>
                <a:ext uri="{FF2B5EF4-FFF2-40B4-BE49-F238E27FC236}">
                  <a16:creationId xmlns:a16="http://schemas.microsoft.com/office/drawing/2014/main" id="{4B54D51C-DDD9-47BB-AFDE-0F3DADF70C7F}"/>
                </a:ext>
              </a:extLst>
            </p:cNvPr>
            <p:cNvSpPr>
              <a:spLocks/>
            </p:cNvSpPr>
            <p:nvPr/>
          </p:nvSpPr>
          <p:spPr bwMode="auto">
            <a:xfrm flipH="1">
              <a:off x="5431398"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47" name="Freeform 29">
              <a:extLst>
                <a:ext uri="{FF2B5EF4-FFF2-40B4-BE49-F238E27FC236}">
                  <a16:creationId xmlns:a16="http://schemas.microsoft.com/office/drawing/2014/main" id="{96248FA3-172C-49CA-9D21-8EFCFB86C605}"/>
                </a:ext>
              </a:extLst>
            </p:cNvPr>
            <p:cNvSpPr>
              <a:spLocks/>
            </p:cNvSpPr>
            <p:nvPr/>
          </p:nvSpPr>
          <p:spPr bwMode="auto">
            <a:xfrm flipH="1">
              <a:off x="499567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48" name="Freeform 30">
              <a:extLst>
                <a:ext uri="{FF2B5EF4-FFF2-40B4-BE49-F238E27FC236}">
                  <a16:creationId xmlns:a16="http://schemas.microsoft.com/office/drawing/2014/main" id="{32B78079-AB81-45CD-A1B0-CD6EB2BCC6A8}"/>
                </a:ext>
              </a:extLst>
            </p:cNvPr>
            <p:cNvSpPr>
              <a:spLocks/>
            </p:cNvSpPr>
            <p:nvPr/>
          </p:nvSpPr>
          <p:spPr bwMode="auto">
            <a:xfrm flipH="1">
              <a:off x="4669534"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49" name="Freeform 31">
              <a:extLst>
                <a:ext uri="{FF2B5EF4-FFF2-40B4-BE49-F238E27FC236}">
                  <a16:creationId xmlns:a16="http://schemas.microsoft.com/office/drawing/2014/main" id="{0DDF6A3D-9F36-4094-8D73-54587CA6BC58}"/>
                </a:ext>
              </a:extLst>
            </p:cNvPr>
            <p:cNvSpPr>
              <a:spLocks/>
            </p:cNvSpPr>
            <p:nvPr/>
          </p:nvSpPr>
          <p:spPr bwMode="auto">
            <a:xfrm flipH="1">
              <a:off x="510276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50" name="Freeform 32">
              <a:extLst>
                <a:ext uri="{FF2B5EF4-FFF2-40B4-BE49-F238E27FC236}">
                  <a16:creationId xmlns:a16="http://schemas.microsoft.com/office/drawing/2014/main" id="{69C8070F-C78C-496F-AB0C-2F9430281E2F}"/>
                </a:ext>
              </a:extLst>
            </p:cNvPr>
            <p:cNvSpPr>
              <a:spLocks/>
            </p:cNvSpPr>
            <p:nvPr/>
          </p:nvSpPr>
          <p:spPr bwMode="auto">
            <a:xfrm flipH="1">
              <a:off x="4776629"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51" name="Freeform 521">
              <a:extLst>
                <a:ext uri="{FF2B5EF4-FFF2-40B4-BE49-F238E27FC236}">
                  <a16:creationId xmlns:a16="http://schemas.microsoft.com/office/drawing/2014/main" id="{BD505570-4333-447E-88AA-436513DECD5E}"/>
                </a:ext>
              </a:extLst>
            </p:cNvPr>
            <p:cNvSpPr>
              <a:spLocks/>
            </p:cNvSpPr>
            <p:nvPr/>
          </p:nvSpPr>
          <p:spPr bwMode="auto">
            <a:xfrm flipH="1">
              <a:off x="434090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52" name="Freeform 522">
              <a:extLst>
                <a:ext uri="{FF2B5EF4-FFF2-40B4-BE49-F238E27FC236}">
                  <a16:creationId xmlns:a16="http://schemas.microsoft.com/office/drawing/2014/main" id="{DCC6EE4F-9031-4D04-990C-339505E21202}"/>
                </a:ext>
              </a:extLst>
            </p:cNvPr>
            <p:cNvSpPr>
              <a:spLocks/>
            </p:cNvSpPr>
            <p:nvPr/>
          </p:nvSpPr>
          <p:spPr bwMode="auto">
            <a:xfrm flipH="1">
              <a:off x="4014765"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53" name="Freeform 523">
              <a:extLst>
                <a:ext uri="{FF2B5EF4-FFF2-40B4-BE49-F238E27FC236}">
                  <a16:creationId xmlns:a16="http://schemas.microsoft.com/office/drawing/2014/main" id="{AAE54BA5-DA52-460B-9969-7756763C9752}"/>
                </a:ext>
              </a:extLst>
            </p:cNvPr>
            <p:cNvSpPr>
              <a:spLocks/>
            </p:cNvSpPr>
            <p:nvPr/>
          </p:nvSpPr>
          <p:spPr bwMode="auto">
            <a:xfrm flipH="1">
              <a:off x="4447999"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54" name="Freeform 524">
              <a:extLst>
                <a:ext uri="{FF2B5EF4-FFF2-40B4-BE49-F238E27FC236}">
                  <a16:creationId xmlns:a16="http://schemas.microsoft.com/office/drawing/2014/main" id="{5D44041C-9101-4787-8BBB-95717135A422}"/>
                </a:ext>
              </a:extLst>
            </p:cNvPr>
            <p:cNvSpPr>
              <a:spLocks/>
            </p:cNvSpPr>
            <p:nvPr/>
          </p:nvSpPr>
          <p:spPr bwMode="auto">
            <a:xfrm flipH="1">
              <a:off x="4121860"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55" name="Freeform 29">
              <a:extLst>
                <a:ext uri="{FF2B5EF4-FFF2-40B4-BE49-F238E27FC236}">
                  <a16:creationId xmlns:a16="http://schemas.microsoft.com/office/drawing/2014/main" id="{246D506F-1FB7-470A-96C6-17BFEB13D39F}"/>
                </a:ext>
              </a:extLst>
            </p:cNvPr>
            <p:cNvSpPr>
              <a:spLocks/>
            </p:cNvSpPr>
            <p:nvPr/>
          </p:nvSpPr>
          <p:spPr bwMode="auto">
            <a:xfrm flipH="1">
              <a:off x="3686136"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56" name="Freeform 31">
              <a:extLst>
                <a:ext uri="{FF2B5EF4-FFF2-40B4-BE49-F238E27FC236}">
                  <a16:creationId xmlns:a16="http://schemas.microsoft.com/office/drawing/2014/main" id="{71E06B8D-B699-4533-9E74-A8D7A0E64441}"/>
                </a:ext>
              </a:extLst>
            </p:cNvPr>
            <p:cNvSpPr>
              <a:spLocks/>
            </p:cNvSpPr>
            <p:nvPr/>
          </p:nvSpPr>
          <p:spPr bwMode="auto">
            <a:xfrm flipH="1">
              <a:off x="3793231"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57" name="Freeform 29">
              <a:extLst>
                <a:ext uri="{FF2B5EF4-FFF2-40B4-BE49-F238E27FC236}">
                  <a16:creationId xmlns:a16="http://schemas.microsoft.com/office/drawing/2014/main" id="{E1038BEF-6AB5-4989-A030-AFC0FDB6D56D}"/>
                </a:ext>
              </a:extLst>
            </p:cNvPr>
            <p:cNvSpPr>
              <a:spLocks/>
            </p:cNvSpPr>
            <p:nvPr/>
          </p:nvSpPr>
          <p:spPr bwMode="auto">
            <a:xfrm flipH="1">
              <a:off x="335750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58" name="Freeform 30">
              <a:extLst>
                <a:ext uri="{FF2B5EF4-FFF2-40B4-BE49-F238E27FC236}">
                  <a16:creationId xmlns:a16="http://schemas.microsoft.com/office/drawing/2014/main" id="{5E9B9464-B633-460A-8568-95EA2CF90F77}"/>
                </a:ext>
              </a:extLst>
            </p:cNvPr>
            <p:cNvSpPr>
              <a:spLocks/>
            </p:cNvSpPr>
            <p:nvPr/>
          </p:nvSpPr>
          <p:spPr bwMode="auto">
            <a:xfrm flipH="1">
              <a:off x="3031367"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59" name="Freeform 31">
              <a:extLst>
                <a:ext uri="{FF2B5EF4-FFF2-40B4-BE49-F238E27FC236}">
                  <a16:creationId xmlns:a16="http://schemas.microsoft.com/office/drawing/2014/main" id="{388561A6-DC26-4A46-A74A-8630E59A0814}"/>
                </a:ext>
              </a:extLst>
            </p:cNvPr>
            <p:cNvSpPr>
              <a:spLocks/>
            </p:cNvSpPr>
            <p:nvPr/>
          </p:nvSpPr>
          <p:spPr bwMode="auto">
            <a:xfrm flipH="1">
              <a:off x="3464602"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60" name="Freeform 32">
              <a:extLst>
                <a:ext uri="{FF2B5EF4-FFF2-40B4-BE49-F238E27FC236}">
                  <a16:creationId xmlns:a16="http://schemas.microsoft.com/office/drawing/2014/main" id="{91236F43-F981-4DF4-B3AF-AE232D551204}"/>
                </a:ext>
              </a:extLst>
            </p:cNvPr>
            <p:cNvSpPr>
              <a:spLocks/>
            </p:cNvSpPr>
            <p:nvPr/>
          </p:nvSpPr>
          <p:spPr bwMode="auto">
            <a:xfrm flipH="1">
              <a:off x="3138462"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61" name="Freeform 29">
              <a:extLst>
                <a:ext uri="{FF2B5EF4-FFF2-40B4-BE49-F238E27FC236}">
                  <a16:creationId xmlns:a16="http://schemas.microsoft.com/office/drawing/2014/main" id="{65AE2B37-CAA4-4571-8372-CBE6B75A86D0}"/>
                </a:ext>
              </a:extLst>
            </p:cNvPr>
            <p:cNvSpPr>
              <a:spLocks/>
            </p:cNvSpPr>
            <p:nvPr/>
          </p:nvSpPr>
          <p:spPr bwMode="auto">
            <a:xfrm flipH="1">
              <a:off x="2702739"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62" name="Freeform 30">
              <a:extLst>
                <a:ext uri="{FF2B5EF4-FFF2-40B4-BE49-F238E27FC236}">
                  <a16:creationId xmlns:a16="http://schemas.microsoft.com/office/drawing/2014/main" id="{81432EFF-FCFC-4180-B15B-B72FDE8B2ADC}"/>
                </a:ext>
              </a:extLst>
            </p:cNvPr>
            <p:cNvSpPr>
              <a:spLocks/>
            </p:cNvSpPr>
            <p:nvPr/>
          </p:nvSpPr>
          <p:spPr bwMode="auto">
            <a:xfrm flipH="1">
              <a:off x="2376598"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63" name="Freeform 31">
              <a:extLst>
                <a:ext uri="{FF2B5EF4-FFF2-40B4-BE49-F238E27FC236}">
                  <a16:creationId xmlns:a16="http://schemas.microsoft.com/office/drawing/2014/main" id="{531189AB-2721-4381-B953-8C7CC9F20193}"/>
                </a:ext>
              </a:extLst>
            </p:cNvPr>
            <p:cNvSpPr>
              <a:spLocks/>
            </p:cNvSpPr>
            <p:nvPr/>
          </p:nvSpPr>
          <p:spPr bwMode="auto">
            <a:xfrm flipH="1">
              <a:off x="2809833"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64" name="Freeform 32">
              <a:extLst>
                <a:ext uri="{FF2B5EF4-FFF2-40B4-BE49-F238E27FC236}">
                  <a16:creationId xmlns:a16="http://schemas.microsoft.com/office/drawing/2014/main" id="{99B53615-A1E5-4D9B-AAE1-FBC9A6CCA84B}"/>
                </a:ext>
              </a:extLst>
            </p:cNvPr>
            <p:cNvSpPr>
              <a:spLocks/>
            </p:cNvSpPr>
            <p:nvPr/>
          </p:nvSpPr>
          <p:spPr bwMode="auto">
            <a:xfrm flipH="1">
              <a:off x="2483693"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65" name="Freeform 29">
              <a:extLst>
                <a:ext uri="{FF2B5EF4-FFF2-40B4-BE49-F238E27FC236}">
                  <a16:creationId xmlns:a16="http://schemas.microsoft.com/office/drawing/2014/main" id="{3E0418A4-5D10-4E53-93E9-4215193FF34D}"/>
                </a:ext>
              </a:extLst>
            </p:cNvPr>
            <p:cNvSpPr>
              <a:spLocks/>
            </p:cNvSpPr>
            <p:nvPr/>
          </p:nvSpPr>
          <p:spPr bwMode="auto">
            <a:xfrm flipH="1">
              <a:off x="204797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66" name="Freeform 30">
              <a:extLst>
                <a:ext uri="{FF2B5EF4-FFF2-40B4-BE49-F238E27FC236}">
                  <a16:creationId xmlns:a16="http://schemas.microsoft.com/office/drawing/2014/main" id="{3849DD79-C791-4B5E-95F5-C19E906D7C09}"/>
                </a:ext>
              </a:extLst>
            </p:cNvPr>
            <p:cNvSpPr>
              <a:spLocks/>
            </p:cNvSpPr>
            <p:nvPr/>
          </p:nvSpPr>
          <p:spPr bwMode="auto">
            <a:xfrm flipH="1">
              <a:off x="172183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67" name="Freeform 31">
              <a:extLst>
                <a:ext uri="{FF2B5EF4-FFF2-40B4-BE49-F238E27FC236}">
                  <a16:creationId xmlns:a16="http://schemas.microsoft.com/office/drawing/2014/main" id="{16B3EAB6-00C6-4F89-9D60-8B5305CAFA36}"/>
                </a:ext>
              </a:extLst>
            </p:cNvPr>
            <p:cNvSpPr>
              <a:spLocks/>
            </p:cNvSpPr>
            <p:nvPr/>
          </p:nvSpPr>
          <p:spPr bwMode="auto">
            <a:xfrm flipH="1">
              <a:off x="2155065"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68" name="Freeform 32">
              <a:extLst>
                <a:ext uri="{FF2B5EF4-FFF2-40B4-BE49-F238E27FC236}">
                  <a16:creationId xmlns:a16="http://schemas.microsoft.com/office/drawing/2014/main" id="{325525DB-5DBF-4FCE-8AE8-26F86C1A2172}"/>
                </a:ext>
              </a:extLst>
            </p:cNvPr>
            <p:cNvSpPr>
              <a:spLocks/>
            </p:cNvSpPr>
            <p:nvPr/>
          </p:nvSpPr>
          <p:spPr bwMode="auto">
            <a:xfrm flipH="1">
              <a:off x="1828924"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69" name="Freeform 29">
              <a:extLst>
                <a:ext uri="{FF2B5EF4-FFF2-40B4-BE49-F238E27FC236}">
                  <a16:creationId xmlns:a16="http://schemas.microsoft.com/office/drawing/2014/main" id="{839C1AE9-DCD2-4FCD-BC21-5196279786C7}"/>
                </a:ext>
              </a:extLst>
            </p:cNvPr>
            <p:cNvSpPr>
              <a:spLocks/>
            </p:cNvSpPr>
            <p:nvPr/>
          </p:nvSpPr>
          <p:spPr bwMode="auto">
            <a:xfrm flipH="1">
              <a:off x="139320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70" name="Freeform 30">
              <a:extLst>
                <a:ext uri="{FF2B5EF4-FFF2-40B4-BE49-F238E27FC236}">
                  <a16:creationId xmlns:a16="http://schemas.microsoft.com/office/drawing/2014/main" id="{E8EF2D61-8924-41C1-971E-5F5F492A9F7C}"/>
                </a:ext>
              </a:extLst>
            </p:cNvPr>
            <p:cNvSpPr>
              <a:spLocks/>
            </p:cNvSpPr>
            <p:nvPr/>
          </p:nvSpPr>
          <p:spPr bwMode="auto">
            <a:xfrm flipH="1">
              <a:off x="1067060"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71" name="Freeform 31">
              <a:extLst>
                <a:ext uri="{FF2B5EF4-FFF2-40B4-BE49-F238E27FC236}">
                  <a16:creationId xmlns:a16="http://schemas.microsoft.com/office/drawing/2014/main" id="{9FCC103C-6005-4F7C-9AD1-4E9F42940A82}"/>
                </a:ext>
              </a:extLst>
            </p:cNvPr>
            <p:cNvSpPr>
              <a:spLocks/>
            </p:cNvSpPr>
            <p:nvPr/>
          </p:nvSpPr>
          <p:spPr bwMode="auto">
            <a:xfrm flipH="1">
              <a:off x="150029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72" name="Freeform 32">
              <a:extLst>
                <a:ext uri="{FF2B5EF4-FFF2-40B4-BE49-F238E27FC236}">
                  <a16:creationId xmlns:a16="http://schemas.microsoft.com/office/drawing/2014/main" id="{1DC92673-ADBC-4943-A185-53D1B8CB8133}"/>
                </a:ext>
              </a:extLst>
            </p:cNvPr>
            <p:cNvSpPr>
              <a:spLocks/>
            </p:cNvSpPr>
            <p:nvPr/>
          </p:nvSpPr>
          <p:spPr bwMode="auto">
            <a:xfrm flipH="1">
              <a:off x="1174155"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73" name="Freeform 543">
              <a:extLst>
                <a:ext uri="{FF2B5EF4-FFF2-40B4-BE49-F238E27FC236}">
                  <a16:creationId xmlns:a16="http://schemas.microsoft.com/office/drawing/2014/main" id="{1287E3ED-53A1-4987-A88D-D37D54868EF8}"/>
                </a:ext>
              </a:extLst>
            </p:cNvPr>
            <p:cNvSpPr>
              <a:spLocks/>
            </p:cNvSpPr>
            <p:nvPr/>
          </p:nvSpPr>
          <p:spPr bwMode="auto">
            <a:xfrm flipH="1">
              <a:off x="73843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74" name="Freeform 544">
              <a:extLst>
                <a:ext uri="{FF2B5EF4-FFF2-40B4-BE49-F238E27FC236}">
                  <a16:creationId xmlns:a16="http://schemas.microsoft.com/office/drawing/2014/main" id="{2A765B9D-2A15-4D4C-A939-CE1AC9DC9995}"/>
                </a:ext>
              </a:extLst>
            </p:cNvPr>
            <p:cNvSpPr>
              <a:spLocks/>
            </p:cNvSpPr>
            <p:nvPr/>
          </p:nvSpPr>
          <p:spPr bwMode="auto">
            <a:xfrm flipH="1">
              <a:off x="412291"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75" name="Freeform 545">
              <a:extLst>
                <a:ext uri="{FF2B5EF4-FFF2-40B4-BE49-F238E27FC236}">
                  <a16:creationId xmlns:a16="http://schemas.microsoft.com/office/drawing/2014/main" id="{A84A1B8C-2ED8-4268-94F8-F5BBAB2CE236}"/>
                </a:ext>
              </a:extLst>
            </p:cNvPr>
            <p:cNvSpPr>
              <a:spLocks/>
            </p:cNvSpPr>
            <p:nvPr/>
          </p:nvSpPr>
          <p:spPr bwMode="auto">
            <a:xfrm flipH="1">
              <a:off x="845526"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76" name="Freeform 546">
              <a:extLst>
                <a:ext uri="{FF2B5EF4-FFF2-40B4-BE49-F238E27FC236}">
                  <a16:creationId xmlns:a16="http://schemas.microsoft.com/office/drawing/2014/main" id="{17223C32-8657-443B-B6AA-4088B53F70CF}"/>
                </a:ext>
              </a:extLst>
            </p:cNvPr>
            <p:cNvSpPr>
              <a:spLocks/>
            </p:cNvSpPr>
            <p:nvPr/>
          </p:nvSpPr>
          <p:spPr bwMode="auto">
            <a:xfrm flipH="1">
              <a:off x="519387" y="630208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77" name="Freeform 29">
              <a:extLst>
                <a:ext uri="{FF2B5EF4-FFF2-40B4-BE49-F238E27FC236}">
                  <a16:creationId xmlns:a16="http://schemas.microsoft.com/office/drawing/2014/main" id="{6DA721F8-543B-4774-80ED-DA7A0DCB4A2B}"/>
                </a:ext>
              </a:extLst>
            </p:cNvPr>
            <p:cNvSpPr>
              <a:spLocks/>
            </p:cNvSpPr>
            <p:nvPr/>
          </p:nvSpPr>
          <p:spPr bwMode="auto">
            <a:xfrm flipH="1">
              <a:off x="83663" y="630581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78" name="Freeform 31">
              <a:extLst>
                <a:ext uri="{FF2B5EF4-FFF2-40B4-BE49-F238E27FC236}">
                  <a16:creationId xmlns:a16="http://schemas.microsoft.com/office/drawing/2014/main" id="{824130EC-36D9-4E65-8369-4FBA208EB47C}"/>
                </a:ext>
              </a:extLst>
            </p:cNvPr>
            <p:cNvSpPr>
              <a:spLocks/>
            </p:cNvSpPr>
            <p:nvPr/>
          </p:nvSpPr>
          <p:spPr bwMode="auto">
            <a:xfrm flipH="1">
              <a:off x="190757" y="630208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31" name="Freeform 30">
              <a:extLst>
                <a:ext uri="{FF2B5EF4-FFF2-40B4-BE49-F238E27FC236}">
                  <a16:creationId xmlns:a16="http://schemas.microsoft.com/office/drawing/2014/main" id="{5C863DDD-EE32-4FAF-87C9-E2EA69ABEF47}"/>
                </a:ext>
              </a:extLst>
            </p:cNvPr>
            <p:cNvSpPr>
              <a:spLocks/>
            </p:cNvSpPr>
            <p:nvPr/>
          </p:nvSpPr>
          <p:spPr bwMode="auto">
            <a:xfrm flipH="1">
              <a:off x="11874480"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32" name="Freeform 32">
              <a:extLst>
                <a:ext uri="{FF2B5EF4-FFF2-40B4-BE49-F238E27FC236}">
                  <a16:creationId xmlns:a16="http://schemas.microsoft.com/office/drawing/2014/main" id="{632F363E-9D2D-4FA7-841E-2CCD61081E6B}"/>
                </a:ext>
              </a:extLst>
            </p:cNvPr>
            <p:cNvSpPr>
              <a:spLocks/>
            </p:cNvSpPr>
            <p:nvPr/>
          </p:nvSpPr>
          <p:spPr bwMode="auto">
            <a:xfrm flipH="1">
              <a:off x="11981575"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33" name="Freeform 403">
              <a:extLst>
                <a:ext uri="{FF2B5EF4-FFF2-40B4-BE49-F238E27FC236}">
                  <a16:creationId xmlns:a16="http://schemas.microsoft.com/office/drawing/2014/main" id="{5015AF98-4CB3-493B-98A3-AE57261145F3}"/>
                </a:ext>
              </a:extLst>
            </p:cNvPr>
            <p:cNvSpPr>
              <a:spLocks/>
            </p:cNvSpPr>
            <p:nvPr/>
          </p:nvSpPr>
          <p:spPr bwMode="auto">
            <a:xfrm flipH="1">
              <a:off x="1154585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34" name="Freeform 404">
              <a:extLst>
                <a:ext uri="{FF2B5EF4-FFF2-40B4-BE49-F238E27FC236}">
                  <a16:creationId xmlns:a16="http://schemas.microsoft.com/office/drawing/2014/main" id="{82A1F092-F52B-4B69-BE3E-9C1B328832BF}"/>
                </a:ext>
              </a:extLst>
            </p:cNvPr>
            <p:cNvSpPr>
              <a:spLocks/>
            </p:cNvSpPr>
            <p:nvPr/>
          </p:nvSpPr>
          <p:spPr bwMode="auto">
            <a:xfrm flipH="1">
              <a:off x="11219711"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35" name="Freeform 405">
              <a:extLst>
                <a:ext uri="{FF2B5EF4-FFF2-40B4-BE49-F238E27FC236}">
                  <a16:creationId xmlns:a16="http://schemas.microsoft.com/office/drawing/2014/main" id="{302B6FF3-F1C6-44B3-80C7-9A213E95C811}"/>
                </a:ext>
              </a:extLst>
            </p:cNvPr>
            <p:cNvSpPr>
              <a:spLocks/>
            </p:cNvSpPr>
            <p:nvPr/>
          </p:nvSpPr>
          <p:spPr bwMode="auto">
            <a:xfrm flipH="1">
              <a:off x="11652945"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36" name="Freeform 406">
              <a:extLst>
                <a:ext uri="{FF2B5EF4-FFF2-40B4-BE49-F238E27FC236}">
                  <a16:creationId xmlns:a16="http://schemas.microsoft.com/office/drawing/2014/main" id="{78251DAE-3B65-4373-A5A8-6265D0D50ACA}"/>
                </a:ext>
              </a:extLst>
            </p:cNvPr>
            <p:cNvSpPr>
              <a:spLocks/>
            </p:cNvSpPr>
            <p:nvPr/>
          </p:nvSpPr>
          <p:spPr bwMode="auto">
            <a:xfrm flipH="1">
              <a:off x="11326806"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37" name="Freeform 29">
              <a:extLst>
                <a:ext uri="{FF2B5EF4-FFF2-40B4-BE49-F238E27FC236}">
                  <a16:creationId xmlns:a16="http://schemas.microsoft.com/office/drawing/2014/main" id="{1D008A72-0096-4F51-B0CF-34A243E43CF4}"/>
                </a:ext>
              </a:extLst>
            </p:cNvPr>
            <p:cNvSpPr>
              <a:spLocks/>
            </p:cNvSpPr>
            <p:nvPr/>
          </p:nvSpPr>
          <p:spPr bwMode="auto">
            <a:xfrm flipH="1">
              <a:off x="1089108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38" name="Freeform 31">
              <a:extLst>
                <a:ext uri="{FF2B5EF4-FFF2-40B4-BE49-F238E27FC236}">
                  <a16:creationId xmlns:a16="http://schemas.microsoft.com/office/drawing/2014/main" id="{C4633A08-03F5-4AE1-A3F9-AEDA49FFD1B0}"/>
                </a:ext>
              </a:extLst>
            </p:cNvPr>
            <p:cNvSpPr>
              <a:spLocks/>
            </p:cNvSpPr>
            <p:nvPr/>
          </p:nvSpPr>
          <p:spPr bwMode="auto">
            <a:xfrm flipH="1">
              <a:off x="10998177"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39" name="Freeform 29">
              <a:extLst>
                <a:ext uri="{FF2B5EF4-FFF2-40B4-BE49-F238E27FC236}">
                  <a16:creationId xmlns:a16="http://schemas.microsoft.com/office/drawing/2014/main" id="{D95FDF37-DAEA-464F-B4A9-40DAFFF5442E}"/>
                </a:ext>
              </a:extLst>
            </p:cNvPr>
            <p:cNvSpPr>
              <a:spLocks/>
            </p:cNvSpPr>
            <p:nvPr/>
          </p:nvSpPr>
          <p:spPr bwMode="auto">
            <a:xfrm flipH="1">
              <a:off x="1056245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40" name="Freeform 30">
              <a:extLst>
                <a:ext uri="{FF2B5EF4-FFF2-40B4-BE49-F238E27FC236}">
                  <a16:creationId xmlns:a16="http://schemas.microsoft.com/office/drawing/2014/main" id="{8AA6C1AF-D312-46BF-9132-6CAF8A47C253}"/>
                </a:ext>
              </a:extLst>
            </p:cNvPr>
            <p:cNvSpPr>
              <a:spLocks/>
            </p:cNvSpPr>
            <p:nvPr/>
          </p:nvSpPr>
          <p:spPr bwMode="auto">
            <a:xfrm flipH="1">
              <a:off x="10236313"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41" name="Freeform 31">
              <a:extLst>
                <a:ext uri="{FF2B5EF4-FFF2-40B4-BE49-F238E27FC236}">
                  <a16:creationId xmlns:a16="http://schemas.microsoft.com/office/drawing/2014/main" id="{E2D60464-762D-4F7A-8F43-FB3985007498}"/>
                </a:ext>
              </a:extLst>
            </p:cNvPr>
            <p:cNvSpPr>
              <a:spLocks/>
            </p:cNvSpPr>
            <p:nvPr/>
          </p:nvSpPr>
          <p:spPr bwMode="auto">
            <a:xfrm flipH="1">
              <a:off x="10669548"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42" name="Freeform 32">
              <a:extLst>
                <a:ext uri="{FF2B5EF4-FFF2-40B4-BE49-F238E27FC236}">
                  <a16:creationId xmlns:a16="http://schemas.microsoft.com/office/drawing/2014/main" id="{62964145-14BF-4FC7-93DE-622BC9E2F3F5}"/>
                </a:ext>
              </a:extLst>
            </p:cNvPr>
            <p:cNvSpPr>
              <a:spLocks/>
            </p:cNvSpPr>
            <p:nvPr/>
          </p:nvSpPr>
          <p:spPr bwMode="auto">
            <a:xfrm flipH="1">
              <a:off x="10343408"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43" name="Freeform 29">
              <a:extLst>
                <a:ext uri="{FF2B5EF4-FFF2-40B4-BE49-F238E27FC236}">
                  <a16:creationId xmlns:a16="http://schemas.microsoft.com/office/drawing/2014/main" id="{F3555649-B5D4-4E08-9314-73A87564F564}"/>
                </a:ext>
              </a:extLst>
            </p:cNvPr>
            <p:cNvSpPr>
              <a:spLocks/>
            </p:cNvSpPr>
            <p:nvPr/>
          </p:nvSpPr>
          <p:spPr bwMode="auto">
            <a:xfrm flipH="1">
              <a:off x="990768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44" name="Freeform 30">
              <a:extLst>
                <a:ext uri="{FF2B5EF4-FFF2-40B4-BE49-F238E27FC236}">
                  <a16:creationId xmlns:a16="http://schemas.microsoft.com/office/drawing/2014/main" id="{A08FB8F9-B2D3-4A24-A054-31C7F680E00B}"/>
                </a:ext>
              </a:extLst>
            </p:cNvPr>
            <p:cNvSpPr>
              <a:spLocks/>
            </p:cNvSpPr>
            <p:nvPr/>
          </p:nvSpPr>
          <p:spPr bwMode="auto">
            <a:xfrm flipH="1">
              <a:off x="9581544"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45" name="Freeform 31">
              <a:extLst>
                <a:ext uri="{FF2B5EF4-FFF2-40B4-BE49-F238E27FC236}">
                  <a16:creationId xmlns:a16="http://schemas.microsoft.com/office/drawing/2014/main" id="{123804BA-9AAC-4371-8B93-60A9EE04E8DF}"/>
                </a:ext>
              </a:extLst>
            </p:cNvPr>
            <p:cNvSpPr>
              <a:spLocks/>
            </p:cNvSpPr>
            <p:nvPr/>
          </p:nvSpPr>
          <p:spPr bwMode="auto">
            <a:xfrm flipH="1">
              <a:off x="10014780"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46" name="Freeform 32">
              <a:extLst>
                <a:ext uri="{FF2B5EF4-FFF2-40B4-BE49-F238E27FC236}">
                  <a16:creationId xmlns:a16="http://schemas.microsoft.com/office/drawing/2014/main" id="{A5391073-7BA5-454E-A323-4DB00D04AF16}"/>
                </a:ext>
              </a:extLst>
            </p:cNvPr>
            <p:cNvSpPr>
              <a:spLocks/>
            </p:cNvSpPr>
            <p:nvPr/>
          </p:nvSpPr>
          <p:spPr bwMode="auto">
            <a:xfrm flipH="1">
              <a:off x="9688639"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47" name="Freeform 29">
              <a:extLst>
                <a:ext uri="{FF2B5EF4-FFF2-40B4-BE49-F238E27FC236}">
                  <a16:creationId xmlns:a16="http://schemas.microsoft.com/office/drawing/2014/main" id="{A83C0E05-6B18-4654-87DD-E4AFFE8921B4}"/>
                </a:ext>
              </a:extLst>
            </p:cNvPr>
            <p:cNvSpPr>
              <a:spLocks/>
            </p:cNvSpPr>
            <p:nvPr/>
          </p:nvSpPr>
          <p:spPr bwMode="auto">
            <a:xfrm flipH="1">
              <a:off x="9252916"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48" name="Freeform 30">
              <a:extLst>
                <a:ext uri="{FF2B5EF4-FFF2-40B4-BE49-F238E27FC236}">
                  <a16:creationId xmlns:a16="http://schemas.microsoft.com/office/drawing/2014/main" id="{7AE2080B-D3D9-4B09-B767-540BCB6A19CD}"/>
                </a:ext>
              </a:extLst>
            </p:cNvPr>
            <p:cNvSpPr>
              <a:spLocks/>
            </p:cNvSpPr>
            <p:nvPr/>
          </p:nvSpPr>
          <p:spPr bwMode="auto">
            <a:xfrm flipH="1">
              <a:off x="8926775"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49" name="Freeform 31">
              <a:extLst>
                <a:ext uri="{FF2B5EF4-FFF2-40B4-BE49-F238E27FC236}">
                  <a16:creationId xmlns:a16="http://schemas.microsoft.com/office/drawing/2014/main" id="{1345BEFD-4483-4EBA-8077-D131A210B567}"/>
                </a:ext>
              </a:extLst>
            </p:cNvPr>
            <p:cNvSpPr>
              <a:spLocks/>
            </p:cNvSpPr>
            <p:nvPr/>
          </p:nvSpPr>
          <p:spPr bwMode="auto">
            <a:xfrm flipH="1">
              <a:off x="9360011"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50" name="Freeform 32">
              <a:extLst>
                <a:ext uri="{FF2B5EF4-FFF2-40B4-BE49-F238E27FC236}">
                  <a16:creationId xmlns:a16="http://schemas.microsoft.com/office/drawing/2014/main" id="{587BF442-745D-4DD7-BC77-14728DA99F8D}"/>
                </a:ext>
              </a:extLst>
            </p:cNvPr>
            <p:cNvSpPr>
              <a:spLocks/>
            </p:cNvSpPr>
            <p:nvPr/>
          </p:nvSpPr>
          <p:spPr bwMode="auto">
            <a:xfrm flipH="1">
              <a:off x="9033870"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51" name="Freeform 29">
              <a:extLst>
                <a:ext uri="{FF2B5EF4-FFF2-40B4-BE49-F238E27FC236}">
                  <a16:creationId xmlns:a16="http://schemas.microsoft.com/office/drawing/2014/main" id="{AC2E9FF6-883D-4872-B18C-AF83DE348801}"/>
                </a:ext>
              </a:extLst>
            </p:cNvPr>
            <p:cNvSpPr>
              <a:spLocks/>
            </p:cNvSpPr>
            <p:nvPr/>
          </p:nvSpPr>
          <p:spPr bwMode="auto">
            <a:xfrm flipH="1">
              <a:off x="8598148"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52" name="Freeform 30">
              <a:extLst>
                <a:ext uri="{FF2B5EF4-FFF2-40B4-BE49-F238E27FC236}">
                  <a16:creationId xmlns:a16="http://schemas.microsoft.com/office/drawing/2014/main" id="{21FFB2E6-1958-49D3-B329-BC42887E8C67}"/>
                </a:ext>
              </a:extLst>
            </p:cNvPr>
            <p:cNvSpPr>
              <a:spLocks/>
            </p:cNvSpPr>
            <p:nvPr/>
          </p:nvSpPr>
          <p:spPr bwMode="auto">
            <a:xfrm flipH="1">
              <a:off x="827200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53" name="Freeform 31">
              <a:extLst>
                <a:ext uri="{FF2B5EF4-FFF2-40B4-BE49-F238E27FC236}">
                  <a16:creationId xmlns:a16="http://schemas.microsoft.com/office/drawing/2014/main" id="{76DC9866-A250-4028-B8FF-7AC2A6AB5C61}"/>
                </a:ext>
              </a:extLst>
            </p:cNvPr>
            <p:cNvSpPr>
              <a:spLocks/>
            </p:cNvSpPr>
            <p:nvPr/>
          </p:nvSpPr>
          <p:spPr bwMode="auto">
            <a:xfrm flipH="1">
              <a:off x="870524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54" name="Freeform 32">
              <a:extLst>
                <a:ext uri="{FF2B5EF4-FFF2-40B4-BE49-F238E27FC236}">
                  <a16:creationId xmlns:a16="http://schemas.microsoft.com/office/drawing/2014/main" id="{104EDCCC-D435-44E2-963F-B87E54F72A73}"/>
                </a:ext>
              </a:extLst>
            </p:cNvPr>
            <p:cNvSpPr>
              <a:spLocks/>
            </p:cNvSpPr>
            <p:nvPr/>
          </p:nvSpPr>
          <p:spPr bwMode="auto">
            <a:xfrm flipH="1">
              <a:off x="8379101"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55" name="Freeform 425">
              <a:extLst>
                <a:ext uri="{FF2B5EF4-FFF2-40B4-BE49-F238E27FC236}">
                  <a16:creationId xmlns:a16="http://schemas.microsoft.com/office/drawing/2014/main" id="{619DB07C-1208-4577-936E-FB6312199326}"/>
                </a:ext>
              </a:extLst>
            </p:cNvPr>
            <p:cNvSpPr>
              <a:spLocks/>
            </p:cNvSpPr>
            <p:nvPr/>
          </p:nvSpPr>
          <p:spPr bwMode="auto">
            <a:xfrm flipH="1">
              <a:off x="794337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56" name="Freeform 426">
              <a:extLst>
                <a:ext uri="{FF2B5EF4-FFF2-40B4-BE49-F238E27FC236}">
                  <a16:creationId xmlns:a16="http://schemas.microsoft.com/office/drawing/2014/main" id="{9EDBBC22-3CD9-4A4F-9C1F-ECC164DF476B}"/>
                </a:ext>
              </a:extLst>
            </p:cNvPr>
            <p:cNvSpPr>
              <a:spLocks/>
            </p:cNvSpPr>
            <p:nvPr/>
          </p:nvSpPr>
          <p:spPr bwMode="auto">
            <a:xfrm flipH="1">
              <a:off x="7617237"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57" name="Freeform 427">
              <a:extLst>
                <a:ext uri="{FF2B5EF4-FFF2-40B4-BE49-F238E27FC236}">
                  <a16:creationId xmlns:a16="http://schemas.microsoft.com/office/drawing/2014/main" id="{1491FCD1-0EF2-4E05-AF16-3AB8A8D35DAA}"/>
                </a:ext>
              </a:extLst>
            </p:cNvPr>
            <p:cNvSpPr>
              <a:spLocks/>
            </p:cNvSpPr>
            <p:nvPr/>
          </p:nvSpPr>
          <p:spPr bwMode="auto">
            <a:xfrm flipH="1">
              <a:off x="8050472"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58" name="Freeform 428">
              <a:extLst>
                <a:ext uri="{FF2B5EF4-FFF2-40B4-BE49-F238E27FC236}">
                  <a16:creationId xmlns:a16="http://schemas.microsoft.com/office/drawing/2014/main" id="{19C4BC71-A3E0-422C-A564-DCC5E86ADDB9}"/>
                </a:ext>
              </a:extLst>
            </p:cNvPr>
            <p:cNvSpPr>
              <a:spLocks/>
            </p:cNvSpPr>
            <p:nvPr/>
          </p:nvSpPr>
          <p:spPr bwMode="auto">
            <a:xfrm flipH="1">
              <a:off x="7724332" y="6302087"/>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59" name="Freeform 29">
              <a:extLst>
                <a:ext uri="{FF2B5EF4-FFF2-40B4-BE49-F238E27FC236}">
                  <a16:creationId xmlns:a16="http://schemas.microsoft.com/office/drawing/2014/main" id="{8D7A5F25-383E-46EA-A721-CCE8E05E807B}"/>
                </a:ext>
              </a:extLst>
            </p:cNvPr>
            <p:cNvSpPr>
              <a:spLocks/>
            </p:cNvSpPr>
            <p:nvPr/>
          </p:nvSpPr>
          <p:spPr bwMode="auto">
            <a:xfrm flipH="1">
              <a:off x="7288609" y="630581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60" name="Freeform 31">
              <a:extLst>
                <a:ext uri="{FF2B5EF4-FFF2-40B4-BE49-F238E27FC236}">
                  <a16:creationId xmlns:a16="http://schemas.microsoft.com/office/drawing/2014/main" id="{040F49CB-3766-4F2F-8735-37E1012FBD14}"/>
                </a:ext>
              </a:extLst>
            </p:cNvPr>
            <p:cNvSpPr>
              <a:spLocks/>
            </p:cNvSpPr>
            <p:nvPr/>
          </p:nvSpPr>
          <p:spPr bwMode="auto">
            <a:xfrm flipH="1">
              <a:off x="7395703" y="6302087"/>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00" name="Group 1799">
            <a:extLst>
              <a:ext uri="{FF2B5EF4-FFF2-40B4-BE49-F238E27FC236}">
                <a16:creationId xmlns:a16="http://schemas.microsoft.com/office/drawing/2014/main" id="{9F10D460-6A74-4818-9F46-EAE7C1C9C177}"/>
              </a:ext>
            </a:extLst>
          </p:cNvPr>
          <p:cNvGrpSpPr/>
          <p:nvPr userDrawn="1"/>
        </p:nvGrpSpPr>
        <p:grpSpPr>
          <a:xfrm>
            <a:off x="83663" y="6619611"/>
            <a:ext cx="12009863" cy="176637"/>
            <a:chOff x="83663" y="6592396"/>
            <a:chExt cx="12009863" cy="176637"/>
          </a:xfrm>
        </p:grpSpPr>
        <p:sp>
          <p:nvSpPr>
            <p:cNvPr id="1079" name="Freeform 29">
              <a:extLst>
                <a:ext uri="{FF2B5EF4-FFF2-40B4-BE49-F238E27FC236}">
                  <a16:creationId xmlns:a16="http://schemas.microsoft.com/office/drawing/2014/main" id="{20EC484A-C5F1-48E7-8A21-20D6EFB703AF}"/>
                </a:ext>
              </a:extLst>
            </p:cNvPr>
            <p:cNvSpPr>
              <a:spLocks/>
            </p:cNvSpPr>
            <p:nvPr/>
          </p:nvSpPr>
          <p:spPr bwMode="auto">
            <a:xfrm>
              <a:off x="30519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80" name="Freeform 30">
              <a:extLst>
                <a:ext uri="{FF2B5EF4-FFF2-40B4-BE49-F238E27FC236}">
                  <a16:creationId xmlns:a16="http://schemas.microsoft.com/office/drawing/2014/main" id="{C019F15B-E358-4F68-9CEB-9194160ABC34}"/>
                </a:ext>
              </a:extLst>
            </p:cNvPr>
            <p:cNvSpPr>
              <a:spLocks/>
            </p:cNvSpPr>
            <p:nvPr/>
          </p:nvSpPr>
          <p:spPr bwMode="auto">
            <a:xfrm>
              <a:off x="63133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81" name="Freeform 31">
              <a:extLst>
                <a:ext uri="{FF2B5EF4-FFF2-40B4-BE49-F238E27FC236}">
                  <a16:creationId xmlns:a16="http://schemas.microsoft.com/office/drawing/2014/main" id="{E3B77A66-4C88-4E4B-B209-ABC85729F7BD}"/>
                </a:ext>
              </a:extLst>
            </p:cNvPr>
            <p:cNvSpPr>
              <a:spLocks/>
            </p:cNvSpPr>
            <p:nvPr/>
          </p:nvSpPr>
          <p:spPr bwMode="auto">
            <a:xfrm>
              <a:off x="8366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82" name="Freeform 32">
              <a:extLst>
                <a:ext uri="{FF2B5EF4-FFF2-40B4-BE49-F238E27FC236}">
                  <a16:creationId xmlns:a16="http://schemas.microsoft.com/office/drawing/2014/main" id="{114BE01A-34B0-4AAF-B4EF-AD3352AEDB4E}"/>
                </a:ext>
              </a:extLst>
            </p:cNvPr>
            <p:cNvSpPr>
              <a:spLocks/>
            </p:cNvSpPr>
            <p:nvPr/>
          </p:nvSpPr>
          <p:spPr bwMode="auto">
            <a:xfrm>
              <a:off x="41229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83" name="Freeform 29">
              <a:extLst>
                <a:ext uri="{FF2B5EF4-FFF2-40B4-BE49-F238E27FC236}">
                  <a16:creationId xmlns:a16="http://schemas.microsoft.com/office/drawing/2014/main" id="{6DC72554-CFD3-414F-98A7-EDE3A7652429}"/>
                </a:ext>
              </a:extLst>
            </p:cNvPr>
            <p:cNvSpPr>
              <a:spLocks/>
            </p:cNvSpPr>
            <p:nvPr/>
          </p:nvSpPr>
          <p:spPr bwMode="auto">
            <a:xfrm>
              <a:off x="95996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84" name="Freeform 30">
              <a:extLst>
                <a:ext uri="{FF2B5EF4-FFF2-40B4-BE49-F238E27FC236}">
                  <a16:creationId xmlns:a16="http://schemas.microsoft.com/office/drawing/2014/main" id="{2CC7A624-D22C-419B-BA70-20B587366E6A}"/>
                </a:ext>
              </a:extLst>
            </p:cNvPr>
            <p:cNvSpPr>
              <a:spLocks/>
            </p:cNvSpPr>
            <p:nvPr/>
          </p:nvSpPr>
          <p:spPr bwMode="auto">
            <a:xfrm>
              <a:off x="128610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85" name="Freeform 31">
              <a:extLst>
                <a:ext uri="{FF2B5EF4-FFF2-40B4-BE49-F238E27FC236}">
                  <a16:creationId xmlns:a16="http://schemas.microsoft.com/office/drawing/2014/main" id="{EC4B0102-5975-4638-B356-C1154D6D87C6}"/>
                </a:ext>
              </a:extLst>
            </p:cNvPr>
            <p:cNvSpPr>
              <a:spLocks/>
            </p:cNvSpPr>
            <p:nvPr/>
          </p:nvSpPr>
          <p:spPr bwMode="auto">
            <a:xfrm>
              <a:off x="73843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86" name="Freeform 32">
              <a:extLst>
                <a:ext uri="{FF2B5EF4-FFF2-40B4-BE49-F238E27FC236}">
                  <a16:creationId xmlns:a16="http://schemas.microsoft.com/office/drawing/2014/main" id="{03FA428C-CEAE-478D-9CDF-61170AA6E4BD}"/>
                </a:ext>
              </a:extLst>
            </p:cNvPr>
            <p:cNvSpPr>
              <a:spLocks/>
            </p:cNvSpPr>
            <p:nvPr/>
          </p:nvSpPr>
          <p:spPr bwMode="auto">
            <a:xfrm>
              <a:off x="106706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87" name="Freeform 29">
              <a:extLst>
                <a:ext uri="{FF2B5EF4-FFF2-40B4-BE49-F238E27FC236}">
                  <a16:creationId xmlns:a16="http://schemas.microsoft.com/office/drawing/2014/main" id="{0480BD3D-62D0-4B5B-8EA2-D29DF2DAE9A1}"/>
                </a:ext>
              </a:extLst>
            </p:cNvPr>
            <p:cNvSpPr>
              <a:spLocks/>
            </p:cNvSpPr>
            <p:nvPr/>
          </p:nvSpPr>
          <p:spPr bwMode="auto">
            <a:xfrm>
              <a:off x="161473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88" name="Freeform 30">
              <a:extLst>
                <a:ext uri="{FF2B5EF4-FFF2-40B4-BE49-F238E27FC236}">
                  <a16:creationId xmlns:a16="http://schemas.microsoft.com/office/drawing/2014/main" id="{C7D9E2F1-D11B-4052-966F-ACB98E23EFDE}"/>
                </a:ext>
              </a:extLst>
            </p:cNvPr>
            <p:cNvSpPr>
              <a:spLocks/>
            </p:cNvSpPr>
            <p:nvPr/>
          </p:nvSpPr>
          <p:spPr bwMode="auto">
            <a:xfrm>
              <a:off x="194087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89" name="Freeform 31">
              <a:extLst>
                <a:ext uri="{FF2B5EF4-FFF2-40B4-BE49-F238E27FC236}">
                  <a16:creationId xmlns:a16="http://schemas.microsoft.com/office/drawing/2014/main" id="{CB5EE88A-6183-4ED1-9553-FC9F10A7384A}"/>
                </a:ext>
              </a:extLst>
            </p:cNvPr>
            <p:cNvSpPr>
              <a:spLocks/>
            </p:cNvSpPr>
            <p:nvPr/>
          </p:nvSpPr>
          <p:spPr bwMode="auto">
            <a:xfrm>
              <a:off x="139320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90" name="Freeform 32">
              <a:extLst>
                <a:ext uri="{FF2B5EF4-FFF2-40B4-BE49-F238E27FC236}">
                  <a16:creationId xmlns:a16="http://schemas.microsoft.com/office/drawing/2014/main" id="{097BE47B-9772-478D-9E85-54F4E3EA4015}"/>
                </a:ext>
              </a:extLst>
            </p:cNvPr>
            <p:cNvSpPr>
              <a:spLocks/>
            </p:cNvSpPr>
            <p:nvPr/>
          </p:nvSpPr>
          <p:spPr bwMode="auto">
            <a:xfrm>
              <a:off x="1721829"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91" name="Freeform 29">
              <a:extLst>
                <a:ext uri="{FF2B5EF4-FFF2-40B4-BE49-F238E27FC236}">
                  <a16:creationId xmlns:a16="http://schemas.microsoft.com/office/drawing/2014/main" id="{3ADBE7CA-4A20-4A6E-9A72-D6CA75B5DD45}"/>
                </a:ext>
              </a:extLst>
            </p:cNvPr>
            <p:cNvSpPr>
              <a:spLocks/>
            </p:cNvSpPr>
            <p:nvPr/>
          </p:nvSpPr>
          <p:spPr bwMode="auto">
            <a:xfrm>
              <a:off x="226950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92" name="Freeform 30">
              <a:extLst>
                <a:ext uri="{FF2B5EF4-FFF2-40B4-BE49-F238E27FC236}">
                  <a16:creationId xmlns:a16="http://schemas.microsoft.com/office/drawing/2014/main" id="{40115CCA-BC50-4E02-A9CA-6EDB4FCFAC50}"/>
                </a:ext>
              </a:extLst>
            </p:cNvPr>
            <p:cNvSpPr>
              <a:spLocks/>
            </p:cNvSpPr>
            <p:nvPr/>
          </p:nvSpPr>
          <p:spPr bwMode="auto">
            <a:xfrm>
              <a:off x="2595644"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93" name="Freeform 31">
              <a:extLst>
                <a:ext uri="{FF2B5EF4-FFF2-40B4-BE49-F238E27FC236}">
                  <a16:creationId xmlns:a16="http://schemas.microsoft.com/office/drawing/2014/main" id="{F949C139-2D0D-4AB4-863D-069E256D62FC}"/>
                </a:ext>
              </a:extLst>
            </p:cNvPr>
            <p:cNvSpPr>
              <a:spLocks/>
            </p:cNvSpPr>
            <p:nvPr/>
          </p:nvSpPr>
          <p:spPr bwMode="auto">
            <a:xfrm>
              <a:off x="204796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94" name="Freeform 32">
              <a:extLst>
                <a:ext uri="{FF2B5EF4-FFF2-40B4-BE49-F238E27FC236}">
                  <a16:creationId xmlns:a16="http://schemas.microsoft.com/office/drawing/2014/main" id="{94023488-C557-4DA5-AB6B-4E9619D32B49}"/>
                </a:ext>
              </a:extLst>
            </p:cNvPr>
            <p:cNvSpPr>
              <a:spLocks/>
            </p:cNvSpPr>
            <p:nvPr/>
          </p:nvSpPr>
          <p:spPr bwMode="auto">
            <a:xfrm>
              <a:off x="2376598"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95" name="Freeform 565">
              <a:extLst>
                <a:ext uri="{FF2B5EF4-FFF2-40B4-BE49-F238E27FC236}">
                  <a16:creationId xmlns:a16="http://schemas.microsoft.com/office/drawing/2014/main" id="{AC21113F-942B-4075-9639-AF257D4C2D56}"/>
                </a:ext>
              </a:extLst>
            </p:cNvPr>
            <p:cNvSpPr>
              <a:spLocks/>
            </p:cNvSpPr>
            <p:nvPr/>
          </p:nvSpPr>
          <p:spPr bwMode="auto">
            <a:xfrm>
              <a:off x="292427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96" name="Freeform 566">
              <a:extLst>
                <a:ext uri="{FF2B5EF4-FFF2-40B4-BE49-F238E27FC236}">
                  <a16:creationId xmlns:a16="http://schemas.microsoft.com/office/drawing/2014/main" id="{C6F33099-AF0F-4EA1-980B-67C22DEC502B}"/>
                </a:ext>
              </a:extLst>
            </p:cNvPr>
            <p:cNvSpPr>
              <a:spLocks/>
            </p:cNvSpPr>
            <p:nvPr/>
          </p:nvSpPr>
          <p:spPr bwMode="auto">
            <a:xfrm>
              <a:off x="325041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97" name="Freeform 567">
              <a:extLst>
                <a:ext uri="{FF2B5EF4-FFF2-40B4-BE49-F238E27FC236}">
                  <a16:creationId xmlns:a16="http://schemas.microsoft.com/office/drawing/2014/main" id="{5B688F19-595F-46BC-87FA-BFA8FE0CF5D3}"/>
                </a:ext>
              </a:extLst>
            </p:cNvPr>
            <p:cNvSpPr>
              <a:spLocks/>
            </p:cNvSpPr>
            <p:nvPr/>
          </p:nvSpPr>
          <p:spPr bwMode="auto">
            <a:xfrm>
              <a:off x="2702739"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98" name="Freeform 568">
              <a:extLst>
                <a:ext uri="{FF2B5EF4-FFF2-40B4-BE49-F238E27FC236}">
                  <a16:creationId xmlns:a16="http://schemas.microsoft.com/office/drawing/2014/main" id="{57EE3F95-1923-408C-9FCB-8A061AC4E1E7}"/>
                </a:ext>
              </a:extLst>
            </p:cNvPr>
            <p:cNvSpPr>
              <a:spLocks/>
            </p:cNvSpPr>
            <p:nvPr/>
          </p:nvSpPr>
          <p:spPr bwMode="auto">
            <a:xfrm>
              <a:off x="3031366"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099" name="Freeform 29">
              <a:extLst>
                <a:ext uri="{FF2B5EF4-FFF2-40B4-BE49-F238E27FC236}">
                  <a16:creationId xmlns:a16="http://schemas.microsoft.com/office/drawing/2014/main" id="{0364578F-6F14-4642-8DB5-A9CB233AF228}"/>
                </a:ext>
              </a:extLst>
            </p:cNvPr>
            <p:cNvSpPr>
              <a:spLocks/>
            </p:cNvSpPr>
            <p:nvPr/>
          </p:nvSpPr>
          <p:spPr bwMode="auto">
            <a:xfrm>
              <a:off x="35790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00" name="Freeform 31">
              <a:extLst>
                <a:ext uri="{FF2B5EF4-FFF2-40B4-BE49-F238E27FC236}">
                  <a16:creationId xmlns:a16="http://schemas.microsoft.com/office/drawing/2014/main" id="{F0D43546-B66F-475B-A283-080ADFF42DE7}"/>
                </a:ext>
              </a:extLst>
            </p:cNvPr>
            <p:cNvSpPr>
              <a:spLocks/>
            </p:cNvSpPr>
            <p:nvPr/>
          </p:nvSpPr>
          <p:spPr bwMode="auto">
            <a:xfrm>
              <a:off x="3357508"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01" name="Freeform 29">
              <a:extLst>
                <a:ext uri="{FF2B5EF4-FFF2-40B4-BE49-F238E27FC236}">
                  <a16:creationId xmlns:a16="http://schemas.microsoft.com/office/drawing/2014/main" id="{263C917B-6F03-478D-BEDD-E0D8FA27A63F}"/>
                </a:ext>
              </a:extLst>
            </p:cNvPr>
            <p:cNvSpPr>
              <a:spLocks/>
            </p:cNvSpPr>
            <p:nvPr/>
          </p:nvSpPr>
          <p:spPr bwMode="auto">
            <a:xfrm>
              <a:off x="390767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02" name="Freeform 30">
              <a:extLst>
                <a:ext uri="{FF2B5EF4-FFF2-40B4-BE49-F238E27FC236}">
                  <a16:creationId xmlns:a16="http://schemas.microsoft.com/office/drawing/2014/main" id="{E21820AF-D32C-40BC-830F-468A4D0F841B}"/>
                </a:ext>
              </a:extLst>
            </p:cNvPr>
            <p:cNvSpPr>
              <a:spLocks/>
            </p:cNvSpPr>
            <p:nvPr/>
          </p:nvSpPr>
          <p:spPr bwMode="auto">
            <a:xfrm>
              <a:off x="423381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03" name="Freeform 31">
              <a:extLst>
                <a:ext uri="{FF2B5EF4-FFF2-40B4-BE49-F238E27FC236}">
                  <a16:creationId xmlns:a16="http://schemas.microsoft.com/office/drawing/2014/main" id="{A9478718-3EA4-41DE-B02F-17B749521460}"/>
                </a:ext>
              </a:extLst>
            </p:cNvPr>
            <p:cNvSpPr>
              <a:spLocks/>
            </p:cNvSpPr>
            <p:nvPr/>
          </p:nvSpPr>
          <p:spPr bwMode="auto">
            <a:xfrm>
              <a:off x="3686136"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04" name="Freeform 32">
              <a:extLst>
                <a:ext uri="{FF2B5EF4-FFF2-40B4-BE49-F238E27FC236}">
                  <a16:creationId xmlns:a16="http://schemas.microsoft.com/office/drawing/2014/main" id="{4423D64C-BFD5-4F60-A7F6-4E0E140FA55B}"/>
                </a:ext>
              </a:extLst>
            </p:cNvPr>
            <p:cNvSpPr>
              <a:spLocks/>
            </p:cNvSpPr>
            <p:nvPr/>
          </p:nvSpPr>
          <p:spPr bwMode="auto">
            <a:xfrm>
              <a:off x="401476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05" name="Freeform 29">
              <a:extLst>
                <a:ext uri="{FF2B5EF4-FFF2-40B4-BE49-F238E27FC236}">
                  <a16:creationId xmlns:a16="http://schemas.microsoft.com/office/drawing/2014/main" id="{EF5ED76E-CD41-4077-96EA-41CBD8BDD11C}"/>
                </a:ext>
              </a:extLst>
            </p:cNvPr>
            <p:cNvSpPr>
              <a:spLocks/>
            </p:cNvSpPr>
            <p:nvPr/>
          </p:nvSpPr>
          <p:spPr bwMode="auto">
            <a:xfrm>
              <a:off x="4562439"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06" name="Freeform 30">
              <a:extLst>
                <a:ext uri="{FF2B5EF4-FFF2-40B4-BE49-F238E27FC236}">
                  <a16:creationId xmlns:a16="http://schemas.microsoft.com/office/drawing/2014/main" id="{B643B771-3F02-4492-8909-91C20695FB39}"/>
                </a:ext>
              </a:extLst>
            </p:cNvPr>
            <p:cNvSpPr>
              <a:spLocks/>
            </p:cNvSpPr>
            <p:nvPr/>
          </p:nvSpPr>
          <p:spPr bwMode="auto">
            <a:xfrm>
              <a:off x="48885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07" name="Freeform 31">
              <a:extLst>
                <a:ext uri="{FF2B5EF4-FFF2-40B4-BE49-F238E27FC236}">
                  <a16:creationId xmlns:a16="http://schemas.microsoft.com/office/drawing/2014/main" id="{7C910711-DE97-49BE-9F3A-493D1BA84559}"/>
                </a:ext>
              </a:extLst>
            </p:cNvPr>
            <p:cNvSpPr>
              <a:spLocks/>
            </p:cNvSpPr>
            <p:nvPr/>
          </p:nvSpPr>
          <p:spPr bwMode="auto">
            <a:xfrm>
              <a:off x="4340905"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08" name="Freeform 32">
              <a:extLst>
                <a:ext uri="{FF2B5EF4-FFF2-40B4-BE49-F238E27FC236}">
                  <a16:creationId xmlns:a16="http://schemas.microsoft.com/office/drawing/2014/main" id="{7EBFD03A-7F03-49F5-8A9F-F5BAF084DD41}"/>
                </a:ext>
              </a:extLst>
            </p:cNvPr>
            <p:cNvSpPr>
              <a:spLocks/>
            </p:cNvSpPr>
            <p:nvPr/>
          </p:nvSpPr>
          <p:spPr bwMode="auto">
            <a:xfrm>
              <a:off x="4669534"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09" name="Freeform 29">
              <a:extLst>
                <a:ext uri="{FF2B5EF4-FFF2-40B4-BE49-F238E27FC236}">
                  <a16:creationId xmlns:a16="http://schemas.microsoft.com/office/drawing/2014/main" id="{D494A738-34FD-468F-B1A6-A0751EAA0C39}"/>
                </a:ext>
              </a:extLst>
            </p:cNvPr>
            <p:cNvSpPr>
              <a:spLocks/>
            </p:cNvSpPr>
            <p:nvPr/>
          </p:nvSpPr>
          <p:spPr bwMode="auto">
            <a:xfrm>
              <a:off x="521720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10" name="Freeform 30">
              <a:extLst>
                <a:ext uri="{FF2B5EF4-FFF2-40B4-BE49-F238E27FC236}">
                  <a16:creationId xmlns:a16="http://schemas.microsoft.com/office/drawing/2014/main" id="{00CF7EBB-A68D-4D46-833D-77CBFB6D83B8}"/>
                </a:ext>
              </a:extLst>
            </p:cNvPr>
            <p:cNvSpPr>
              <a:spLocks/>
            </p:cNvSpPr>
            <p:nvPr/>
          </p:nvSpPr>
          <p:spPr bwMode="auto">
            <a:xfrm>
              <a:off x="554334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11" name="Freeform 31">
              <a:extLst>
                <a:ext uri="{FF2B5EF4-FFF2-40B4-BE49-F238E27FC236}">
                  <a16:creationId xmlns:a16="http://schemas.microsoft.com/office/drawing/2014/main" id="{13D89E70-CF19-4DC2-8B5A-E488D9A07EB2}"/>
                </a:ext>
              </a:extLst>
            </p:cNvPr>
            <p:cNvSpPr>
              <a:spLocks/>
            </p:cNvSpPr>
            <p:nvPr/>
          </p:nvSpPr>
          <p:spPr bwMode="auto">
            <a:xfrm>
              <a:off x="4995674"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12" name="Freeform 32">
              <a:extLst>
                <a:ext uri="{FF2B5EF4-FFF2-40B4-BE49-F238E27FC236}">
                  <a16:creationId xmlns:a16="http://schemas.microsoft.com/office/drawing/2014/main" id="{BB2506F0-880E-403A-A175-828C514323BF}"/>
                </a:ext>
              </a:extLst>
            </p:cNvPr>
            <p:cNvSpPr>
              <a:spLocks/>
            </p:cNvSpPr>
            <p:nvPr/>
          </p:nvSpPr>
          <p:spPr bwMode="auto">
            <a:xfrm>
              <a:off x="5324302"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13" name="Freeform 29">
              <a:extLst>
                <a:ext uri="{FF2B5EF4-FFF2-40B4-BE49-F238E27FC236}">
                  <a16:creationId xmlns:a16="http://schemas.microsoft.com/office/drawing/2014/main" id="{B36A7945-93EC-4AC0-A8B5-F584C83FC80E}"/>
                </a:ext>
              </a:extLst>
            </p:cNvPr>
            <p:cNvSpPr>
              <a:spLocks/>
            </p:cNvSpPr>
            <p:nvPr/>
          </p:nvSpPr>
          <p:spPr bwMode="auto">
            <a:xfrm>
              <a:off x="587197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14" name="Freeform 30">
              <a:extLst>
                <a:ext uri="{FF2B5EF4-FFF2-40B4-BE49-F238E27FC236}">
                  <a16:creationId xmlns:a16="http://schemas.microsoft.com/office/drawing/2014/main" id="{94F3BE54-CF55-4715-93E0-07EDF9C85C92}"/>
                </a:ext>
              </a:extLst>
            </p:cNvPr>
            <p:cNvSpPr>
              <a:spLocks/>
            </p:cNvSpPr>
            <p:nvPr/>
          </p:nvSpPr>
          <p:spPr bwMode="auto">
            <a:xfrm>
              <a:off x="61981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15" name="Freeform 31">
              <a:extLst>
                <a:ext uri="{FF2B5EF4-FFF2-40B4-BE49-F238E27FC236}">
                  <a16:creationId xmlns:a16="http://schemas.microsoft.com/office/drawing/2014/main" id="{8E46B78E-A285-423E-9040-19464771F1DF}"/>
                </a:ext>
              </a:extLst>
            </p:cNvPr>
            <p:cNvSpPr>
              <a:spLocks/>
            </p:cNvSpPr>
            <p:nvPr/>
          </p:nvSpPr>
          <p:spPr bwMode="auto">
            <a:xfrm>
              <a:off x="5650443"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16" name="Freeform 32">
              <a:extLst>
                <a:ext uri="{FF2B5EF4-FFF2-40B4-BE49-F238E27FC236}">
                  <a16:creationId xmlns:a16="http://schemas.microsoft.com/office/drawing/2014/main" id="{2C56820B-506F-4B5D-AA96-20CA08F46F6E}"/>
                </a:ext>
              </a:extLst>
            </p:cNvPr>
            <p:cNvSpPr>
              <a:spLocks/>
            </p:cNvSpPr>
            <p:nvPr/>
          </p:nvSpPr>
          <p:spPr bwMode="auto">
            <a:xfrm>
              <a:off x="5979071"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17" name="Freeform 587">
              <a:extLst>
                <a:ext uri="{FF2B5EF4-FFF2-40B4-BE49-F238E27FC236}">
                  <a16:creationId xmlns:a16="http://schemas.microsoft.com/office/drawing/2014/main" id="{60A72E68-97B2-4FE8-A919-C05B57021270}"/>
                </a:ext>
              </a:extLst>
            </p:cNvPr>
            <p:cNvSpPr>
              <a:spLocks/>
            </p:cNvSpPr>
            <p:nvPr/>
          </p:nvSpPr>
          <p:spPr bwMode="auto">
            <a:xfrm>
              <a:off x="652674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18" name="Freeform 588">
              <a:extLst>
                <a:ext uri="{FF2B5EF4-FFF2-40B4-BE49-F238E27FC236}">
                  <a16:creationId xmlns:a16="http://schemas.microsoft.com/office/drawing/2014/main" id="{E19CD37D-1A09-4493-9DD4-B10860880FD0}"/>
                </a:ext>
              </a:extLst>
            </p:cNvPr>
            <p:cNvSpPr>
              <a:spLocks/>
            </p:cNvSpPr>
            <p:nvPr/>
          </p:nvSpPr>
          <p:spPr bwMode="auto">
            <a:xfrm>
              <a:off x="68528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19" name="Freeform 589">
              <a:extLst>
                <a:ext uri="{FF2B5EF4-FFF2-40B4-BE49-F238E27FC236}">
                  <a16:creationId xmlns:a16="http://schemas.microsoft.com/office/drawing/2014/main" id="{F01B1AE9-EFD8-4759-8BD4-6BF7F985DF05}"/>
                </a:ext>
              </a:extLst>
            </p:cNvPr>
            <p:cNvSpPr>
              <a:spLocks/>
            </p:cNvSpPr>
            <p:nvPr/>
          </p:nvSpPr>
          <p:spPr bwMode="auto">
            <a:xfrm>
              <a:off x="6305212"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20" name="Freeform 590">
              <a:extLst>
                <a:ext uri="{FF2B5EF4-FFF2-40B4-BE49-F238E27FC236}">
                  <a16:creationId xmlns:a16="http://schemas.microsoft.com/office/drawing/2014/main" id="{6741E16C-7E75-4FDF-8BAE-1ACEC2364B27}"/>
                </a:ext>
              </a:extLst>
            </p:cNvPr>
            <p:cNvSpPr>
              <a:spLocks/>
            </p:cNvSpPr>
            <p:nvPr/>
          </p:nvSpPr>
          <p:spPr bwMode="auto">
            <a:xfrm>
              <a:off x="6633840" y="6592397"/>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21" name="Freeform 29">
              <a:extLst>
                <a:ext uri="{FF2B5EF4-FFF2-40B4-BE49-F238E27FC236}">
                  <a16:creationId xmlns:a16="http://schemas.microsoft.com/office/drawing/2014/main" id="{8A7B8F13-776E-48A7-982F-7E19A3B62B14}"/>
                </a:ext>
              </a:extLst>
            </p:cNvPr>
            <p:cNvSpPr>
              <a:spLocks/>
            </p:cNvSpPr>
            <p:nvPr/>
          </p:nvSpPr>
          <p:spPr bwMode="auto">
            <a:xfrm>
              <a:off x="71815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22" name="Freeform 31">
              <a:extLst>
                <a:ext uri="{FF2B5EF4-FFF2-40B4-BE49-F238E27FC236}">
                  <a16:creationId xmlns:a16="http://schemas.microsoft.com/office/drawing/2014/main" id="{86CC642A-BCB8-43C4-84D6-4F5EFCF59CDA}"/>
                </a:ext>
              </a:extLst>
            </p:cNvPr>
            <p:cNvSpPr>
              <a:spLocks/>
            </p:cNvSpPr>
            <p:nvPr/>
          </p:nvSpPr>
          <p:spPr bwMode="auto">
            <a:xfrm>
              <a:off x="6959981" y="6592397"/>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61" name="Freeform 29">
              <a:extLst>
                <a:ext uri="{FF2B5EF4-FFF2-40B4-BE49-F238E27FC236}">
                  <a16:creationId xmlns:a16="http://schemas.microsoft.com/office/drawing/2014/main" id="{1F0DC721-06CB-4895-97C7-CFA513A33F93}"/>
                </a:ext>
              </a:extLst>
            </p:cNvPr>
            <p:cNvSpPr>
              <a:spLocks/>
            </p:cNvSpPr>
            <p:nvPr/>
          </p:nvSpPr>
          <p:spPr bwMode="auto">
            <a:xfrm>
              <a:off x="751014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62" name="Freeform 30">
              <a:extLst>
                <a:ext uri="{FF2B5EF4-FFF2-40B4-BE49-F238E27FC236}">
                  <a16:creationId xmlns:a16="http://schemas.microsoft.com/office/drawing/2014/main" id="{7BBE000F-F956-4248-AE79-FAA2250BFB03}"/>
                </a:ext>
              </a:extLst>
            </p:cNvPr>
            <p:cNvSpPr>
              <a:spLocks/>
            </p:cNvSpPr>
            <p:nvPr/>
          </p:nvSpPr>
          <p:spPr bwMode="auto">
            <a:xfrm>
              <a:off x="7836283"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63" name="Freeform 31">
              <a:extLst>
                <a:ext uri="{FF2B5EF4-FFF2-40B4-BE49-F238E27FC236}">
                  <a16:creationId xmlns:a16="http://schemas.microsoft.com/office/drawing/2014/main" id="{9E868A4F-7720-485D-8680-ABD0BD046BA0}"/>
                </a:ext>
              </a:extLst>
            </p:cNvPr>
            <p:cNvSpPr>
              <a:spLocks/>
            </p:cNvSpPr>
            <p:nvPr/>
          </p:nvSpPr>
          <p:spPr bwMode="auto">
            <a:xfrm>
              <a:off x="7288609"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64" name="Freeform 32">
              <a:extLst>
                <a:ext uri="{FF2B5EF4-FFF2-40B4-BE49-F238E27FC236}">
                  <a16:creationId xmlns:a16="http://schemas.microsoft.com/office/drawing/2014/main" id="{D5AB9716-9331-467A-8B22-D8EC16B052C5}"/>
                </a:ext>
              </a:extLst>
            </p:cNvPr>
            <p:cNvSpPr>
              <a:spLocks/>
            </p:cNvSpPr>
            <p:nvPr/>
          </p:nvSpPr>
          <p:spPr bwMode="auto">
            <a:xfrm>
              <a:off x="761723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65" name="Freeform 29">
              <a:extLst>
                <a:ext uri="{FF2B5EF4-FFF2-40B4-BE49-F238E27FC236}">
                  <a16:creationId xmlns:a16="http://schemas.microsoft.com/office/drawing/2014/main" id="{187D1866-CC17-4F28-84AC-C4F6960138FD}"/>
                </a:ext>
              </a:extLst>
            </p:cNvPr>
            <p:cNvSpPr>
              <a:spLocks/>
            </p:cNvSpPr>
            <p:nvPr/>
          </p:nvSpPr>
          <p:spPr bwMode="auto">
            <a:xfrm>
              <a:off x="816491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66" name="Freeform 30">
              <a:extLst>
                <a:ext uri="{FF2B5EF4-FFF2-40B4-BE49-F238E27FC236}">
                  <a16:creationId xmlns:a16="http://schemas.microsoft.com/office/drawing/2014/main" id="{77D82381-D2E6-4D23-8EAD-EA1D7A852242}"/>
                </a:ext>
              </a:extLst>
            </p:cNvPr>
            <p:cNvSpPr>
              <a:spLocks/>
            </p:cNvSpPr>
            <p:nvPr/>
          </p:nvSpPr>
          <p:spPr bwMode="auto">
            <a:xfrm>
              <a:off x="8491052"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67" name="Freeform 31">
              <a:extLst>
                <a:ext uri="{FF2B5EF4-FFF2-40B4-BE49-F238E27FC236}">
                  <a16:creationId xmlns:a16="http://schemas.microsoft.com/office/drawing/2014/main" id="{C30FB653-C91F-43C2-A880-21733D398CD0}"/>
                </a:ext>
              </a:extLst>
            </p:cNvPr>
            <p:cNvSpPr>
              <a:spLocks/>
            </p:cNvSpPr>
            <p:nvPr/>
          </p:nvSpPr>
          <p:spPr bwMode="auto">
            <a:xfrm>
              <a:off x="7943378"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68" name="Freeform 32">
              <a:extLst>
                <a:ext uri="{FF2B5EF4-FFF2-40B4-BE49-F238E27FC236}">
                  <a16:creationId xmlns:a16="http://schemas.microsoft.com/office/drawing/2014/main" id="{E03D883A-65C9-49B0-B55C-1AA52EA51A0A}"/>
                </a:ext>
              </a:extLst>
            </p:cNvPr>
            <p:cNvSpPr>
              <a:spLocks/>
            </p:cNvSpPr>
            <p:nvPr/>
          </p:nvSpPr>
          <p:spPr bwMode="auto">
            <a:xfrm>
              <a:off x="8272007"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69" name="Freeform 29">
              <a:extLst>
                <a:ext uri="{FF2B5EF4-FFF2-40B4-BE49-F238E27FC236}">
                  <a16:creationId xmlns:a16="http://schemas.microsoft.com/office/drawing/2014/main" id="{F5759E49-4355-44D0-A50C-ECA250677FE0}"/>
                </a:ext>
              </a:extLst>
            </p:cNvPr>
            <p:cNvSpPr>
              <a:spLocks/>
            </p:cNvSpPr>
            <p:nvPr/>
          </p:nvSpPr>
          <p:spPr bwMode="auto">
            <a:xfrm>
              <a:off x="881968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70" name="Freeform 30">
              <a:extLst>
                <a:ext uri="{FF2B5EF4-FFF2-40B4-BE49-F238E27FC236}">
                  <a16:creationId xmlns:a16="http://schemas.microsoft.com/office/drawing/2014/main" id="{08FFCCA9-495E-4AED-B062-7911EC56B10A}"/>
                </a:ext>
              </a:extLst>
            </p:cNvPr>
            <p:cNvSpPr>
              <a:spLocks/>
            </p:cNvSpPr>
            <p:nvPr/>
          </p:nvSpPr>
          <p:spPr bwMode="auto">
            <a:xfrm>
              <a:off x="914582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71" name="Freeform 31">
              <a:extLst>
                <a:ext uri="{FF2B5EF4-FFF2-40B4-BE49-F238E27FC236}">
                  <a16:creationId xmlns:a16="http://schemas.microsoft.com/office/drawing/2014/main" id="{CE77C841-2D0B-4BCA-A931-AE1F02EE6ACC}"/>
                </a:ext>
              </a:extLst>
            </p:cNvPr>
            <p:cNvSpPr>
              <a:spLocks/>
            </p:cNvSpPr>
            <p:nvPr/>
          </p:nvSpPr>
          <p:spPr bwMode="auto">
            <a:xfrm>
              <a:off x="8598147"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72" name="Freeform 32">
              <a:extLst>
                <a:ext uri="{FF2B5EF4-FFF2-40B4-BE49-F238E27FC236}">
                  <a16:creationId xmlns:a16="http://schemas.microsoft.com/office/drawing/2014/main" id="{8CBD0AE1-AFDF-4F0C-BC5C-5F8C73655D41}"/>
                </a:ext>
              </a:extLst>
            </p:cNvPr>
            <p:cNvSpPr>
              <a:spLocks/>
            </p:cNvSpPr>
            <p:nvPr/>
          </p:nvSpPr>
          <p:spPr bwMode="auto">
            <a:xfrm>
              <a:off x="892677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73" name="Freeform 29">
              <a:extLst>
                <a:ext uri="{FF2B5EF4-FFF2-40B4-BE49-F238E27FC236}">
                  <a16:creationId xmlns:a16="http://schemas.microsoft.com/office/drawing/2014/main" id="{ECF61FA9-98DB-4C15-A42F-3557A73ECB49}"/>
                </a:ext>
              </a:extLst>
            </p:cNvPr>
            <p:cNvSpPr>
              <a:spLocks/>
            </p:cNvSpPr>
            <p:nvPr/>
          </p:nvSpPr>
          <p:spPr bwMode="auto">
            <a:xfrm>
              <a:off x="947445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74" name="Freeform 30">
              <a:extLst>
                <a:ext uri="{FF2B5EF4-FFF2-40B4-BE49-F238E27FC236}">
                  <a16:creationId xmlns:a16="http://schemas.microsoft.com/office/drawing/2014/main" id="{01894596-216F-4ED4-99D6-8BCB72EB0292}"/>
                </a:ext>
              </a:extLst>
            </p:cNvPr>
            <p:cNvSpPr>
              <a:spLocks/>
            </p:cNvSpPr>
            <p:nvPr/>
          </p:nvSpPr>
          <p:spPr bwMode="auto">
            <a:xfrm>
              <a:off x="9800591"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75" name="Freeform 31">
              <a:extLst>
                <a:ext uri="{FF2B5EF4-FFF2-40B4-BE49-F238E27FC236}">
                  <a16:creationId xmlns:a16="http://schemas.microsoft.com/office/drawing/2014/main" id="{E9351B07-5963-4E4C-BA2E-597CDA99B928}"/>
                </a:ext>
              </a:extLst>
            </p:cNvPr>
            <p:cNvSpPr>
              <a:spLocks/>
            </p:cNvSpPr>
            <p:nvPr/>
          </p:nvSpPr>
          <p:spPr bwMode="auto">
            <a:xfrm>
              <a:off x="925291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76" name="Freeform 32">
              <a:extLst>
                <a:ext uri="{FF2B5EF4-FFF2-40B4-BE49-F238E27FC236}">
                  <a16:creationId xmlns:a16="http://schemas.microsoft.com/office/drawing/2014/main" id="{086CF589-8B94-4072-8E27-A7FDEAF06125}"/>
                </a:ext>
              </a:extLst>
            </p:cNvPr>
            <p:cNvSpPr>
              <a:spLocks/>
            </p:cNvSpPr>
            <p:nvPr/>
          </p:nvSpPr>
          <p:spPr bwMode="auto">
            <a:xfrm>
              <a:off x="9581544"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77" name="Freeform 447">
              <a:extLst>
                <a:ext uri="{FF2B5EF4-FFF2-40B4-BE49-F238E27FC236}">
                  <a16:creationId xmlns:a16="http://schemas.microsoft.com/office/drawing/2014/main" id="{0317F46C-DCD4-4A28-ACFA-6A51661C727B}"/>
                </a:ext>
              </a:extLst>
            </p:cNvPr>
            <p:cNvSpPr>
              <a:spLocks/>
            </p:cNvSpPr>
            <p:nvPr/>
          </p:nvSpPr>
          <p:spPr bwMode="auto">
            <a:xfrm>
              <a:off x="10129218"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78" name="Freeform 448">
              <a:extLst>
                <a:ext uri="{FF2B5EF4-FFF2-40B4-BE49-F238E27FC236}">
                  <a16:creationId xmlns:a16="http://schemas.microsoft.com/office/drawing/2014/main" id="{406FCB8A-1D2B-4BDA-9DB2-70553389C2CA}"/>
                </a:ext>
              </a:extLst>
            </p:cNvPr>
            <p:cNvSpPr>
              <a:spLocks/>
            </p:cNvSpPr>
            <p:nvPr/>
          </p:nvSpPr>
          <p:spPr bwMode="auto">
            <a:xfrm>
              <a:off x="10455360"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79" name="Freeform 449">
              <a:extLst>
                <a:ext uri="{FF2B5EF4-FFF2-40B4-BE49-F238E27FC236}">
                  <a16:creationId xmlns:a16="http://schemas.microsoft.com/office/drawing/2014/main" id="{A990AE18-0C76-46C2-B0F6-C3BD8866B051}"/>
                </a:ext>
              </a:extLst>
            </p:cNvPr>
            <p:cNvSpPr>
              <a:spLocks/>
            </p:cNvSpPr>
            <p:nvPr/>
          </p:nvSpPr>
          <p:spPr bwMode="auto">
            <a:xfrm>
              <a:off x="9907685"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80" name="Freeform 450">
              <a:extLst>
                <a:ext uri="{FF2B5EF4-FFF2-40B4-BE49-F238E27FC236}">
                  <a16:creationId xmlns:a16="http://schemas.microsoft.com/office/drawing/2014/main" id="{3B9FF01A-935E-455C-8E64-06251772D562}"/>
                </a:ext>
              </a:extLst>
            </p:cNvPr>
            <p:cNvSpPr>
              <a:spLocks/>
            </p:cNvSpPr>
            <p:nvPr/>
          </p:nvSpPr>
          <p:spPr bwMode="auto">
            <a:xfrm>
              <a:off x="10236312"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81" name="Freeform 29">
              <a:extLst>
                <a:ext uri="{FF2B5EF4-FFF2-40B4-BE49-F238E27FC236}">
                  <a16:creationId xmlns:a16="http://schemas.microsoft.com/office/drawing/2014/main" id="{D88D0A07-AF69-42C3-BBAA-1A836D937682}"/>
                </a:ext>
              </a:extLst>
            </p:cNvPr>
            <p:cNvSpPr>
              <a:spLocks/>
            </p:cNvSpPr>
            <p:nvPr/>
          </p:nvSpPr>
          <p:spPr bwMode="auto">
            <a:xfrm>
              <a:off x="1078398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82" name="Freeform 31">
              <a:extLst>
                <a:ext uri="{FF2B5EF4-FFF2-40B4-BE49-F238E27FC236}">
                  <a16:creationId xmlns:a16="http://schemas.microsoft.com/office/drawing/2014/main" id="{B21D54DB-4207-4062-BBD2-FBFC00E6324C}"/>
                </a:ext>
              </a:extLst>
            </p:cNvPr>
            <p:cNvSpPr>
              <a:spLocks/>
            </p:cNvSpPr>
            <p:nvPr/>
          </p:nvSpPr>
          <p:spPr bwMode="auto">
            <a:xfrm>
              <a:off x="10562454"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83" name="Freeform 29">
              <a:extLst>
                <a:ext uri="{FF2B5EF4-FFF2-40B4-BE49-F238E27FC236}">
                  <a16:creationId xmlns:a16="http://schemas.microsoft.com/office/drawing/2014/main" id="{3A2A451F-9689-4B14-BA58-2F1788849E8A}"/>
                </a:ext>
              </a:extLst>
            </p:cNvPr>
            <p:cNvSpPr>
              <a:spLocks/>
            </p:cNvSpPr>
            <p:nvPr/>
          </p:nvSpPr>
          <p:spPr bwMode="auto">
            <a:xfrm>
              <a:off x="1111261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84" name="Freeform 30">
              <a:extLst>
                <a:ext uri="{FF2B5EF4-FFF2-40B4-BE49-F238E27FC236}">
                  <a16:creationId xmlns:a16="http://schemas.microsoft.com/office/drawing/2014/main" id="{3EC5D921-246F-4E9A-8C38-DBDB5938281C}"/>
                </a:ext>
              </a:extLst>
            </p:cNvPr>
            <p:cNvSpPr>
              <a:spLocks/>
            </p:cNvSpPr>
            <p:nvPr/>
          </p:nvSpPr>
          <p:spPr bwMode="auto">
            <a:xfrm>
              <a:off x="11438757"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85" name="Freeform 31">
              <a:extLst>
                <a:ext uri="{FF2B5EF4-FFF2-40B4-BE49-F238E27FC236}">
                  <a16:creationId xmlns:a16="http://schemas.microsoft.com/office/drawing/2014/main" id="{0538CF54-7ACC-4114-B43B-7A4D41726124}"/>
                </a:ext>
              </a:extLst>
            </p:cNvPr>
            <p:cNvSpPr>
              <a:spLocks/>
            </p:cNvSpPr>
            <p:nvPr/>
          </p:nvSpPr>
          <p:spPr bwMode="auto">
            <a:xfrm>
              <a:off x="10891083"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86" name="Freeform 32">
              <a:extLst>
                <a:ext uri="{FF2B5EF4-FFF2-40B4-BE49-F238E27FC236}">
                  <a16:creationId xmlns:a16="http://schemas.microsoft.com/office/drawing/2014/main" id="{11E301F6-776B-4BF8-9A6D-011F38358588}"/>
                </a:ext>
              </a:extLst>
            </p:cNvPr>
            <p:cNvSpPr>
              <a:spLocks/>
            </p:cNvSpPr>
            <p:nvPr/>
          </p:nvSpPr>
          <p:spPr bwMode="auto">
            <a:xfrm>
              <a:off x="1121971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87" name="Freeform 29">
              <a:extLst>
                <a:ext uri="{FF2B5EF4-FFF2-40B4-BE49-F238E27FC236}">
                  <a16:creationId xmlns:a16="http://schemas.microsoft.com/office/drawing/2014/main" id="{E194C7E7-2518-4B40-B443-EC4BF865E473}"/>
                </a:ext>
              </a:extLst>
            </p:cNvPr>
            <p:cNvSpPr>
              <a:spLocks/>
            </p:cNvSpPr>
            <p:nvPr/>
          </p:nvSpPr>
          <p:spPr bwMode="auto">
            <a:xfrm>
              <a:off x="11767385"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88" name="Freeform 30">
              <a:extLst>
                <a:ext uri="{FF2B5EF4-FFF2-40B4-BE49-F238E27FC236}">
                  <a16:creationId xmlns:a16="http://schemas.microsoft.com/office/drawing/2014/main" id="{8C421192-7469-48F1-A5C0-A4C2F92271D9}"/>
                </a:ext>
              </a:extLst>
            </p:cNvPr>
            <p:cNvSpPr>
              <a:spLocks/>
            </p:cNvSpPr>
            <p:nvPr/>
          </p:nvSpPr>
          <p:spPr bwMode="auto">
            <a:xfrm>
              <a:off x="12093526" y="6596128"/>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89" name="Freeform 31">
              <a:extLst>
                <a:ext uri="{FF2B5EF4-FFF2-40B4-BE49-F238E27FC236}">
                  <a16:creationId xmlns:a16="http://schemas.microsoft.com/office/drawing/2014/main" id="{4A565FE3-8B6C-4260-8F35-A2F21F04645A}"/>
                </a:ext>
              </a:extLst>
            </p:cNvPr>
            <p:cNvSpPr>
              <a:spLocks/>
            </p:cNvSpPr>
            <p:nvPr/>
          </p:nvSpPr>
          <p:spPr bwMode="auto">
            <a:xfrm>
              <a:off x="11545852" y="659239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990" name="Freeform 32">
              <a:extLst>
                <a:ext uri="{FF2B5EF4-FFF2-40B4-BE49-F238E27FC236}">
                  <a16:creationId xmlns:a16="http://schemas.microsoft.com/office/drawing/2014/main" id="{19C1CE71-EF7F-461D-A55F-4B5B95F0A3CF}"/>
                </a:ext>
              </a:extLst>
            </p:cNvPr>
            <p:cNvSpPr>
              <a:spLocks/>
            </p:cNvSpPr>
            <p:nvPr/>
          </p:nvSpPr>
          <p:spPr bwMode="auto">
            <a:xfrm>
              <a:off x="11874480" y="659239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14" name="Group 1813">
            <a:extLst>
              <a:ext uri="{FF2B5EF4-FFF2-40B4-BE49-F238E27FC236}">
                <a16:creationId xmlns:a16="http://schemas.microsoft.com/office/drawing/2014/main" id="{CCBAA3F1-F5D7-47E2-8204-499FF31AC1BA}"/>
              </a:ext>
            </a:extLst>
          </p:cNvPr>
          <p:cNvGrpSpPr/>
          <p:nvPr userDrawn="1"/>
        </p:nvGrpSpPr>
        <p:grpSpPr>
          <a:xfrm>
            <a:off x="83664" y="5194449"/>
            <a:ext cx="12009863" cy="176637"/>
            <a:chOff x="83664" y="5136234"/>
            <a:chExt cx="12009863" cy="176637"/>
          </a:xfrm>
        </p:grpSpPr>
        <p:sp>
          <p:nvSpPr>
            <p:cNvPr id="1215" name="Freeform 29">
              <a:extLst>
                <a:ext uri="{FF2B5EF4-FFF2-40B4-BE49-F238E27FC236}">
                  <a16:creationId xmlns:a16="http://schemas.microsoft.com/office/drawing/2014/main" id="{B7180539-6EAC-4B74-A6A7-F4DECCA880BA}"/>
                </a:ext>
              </a:extLst>
            </p:cNvPr>
            <p:cNvSpPr>
              <a:spLocks/>
            </p:cNvSpPr>
            <p:nvPr userDrawn="1"/>
          </p:nvSpPr>
          <p:spPr bwMode="auto">
            <a:xfrm flipH="1">
              <a:off x="1187199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16" name="Freeform 30">
              <a:extLst>
                <a:ext uri="{FF2B5EF4-FFF2-40B4-BE49-F238E27FC236}">
                  <a16:creationId xmlns:a16="http://schemas.microsoft.com/office/drawing/2014/main" id="{B62EA37B-DD12-4FE2-91C5-586774DCC3BA}"/>
                </a:ext>
              </a:extLst>
            </p:cNvPr>
            <p:cNvSpPr>
              <a:spLocks/>
            </p:cNvSpPr>
            <p:nvPr userDrawn="1"/>
          </p:nvSpPr>
          <p:spPr bwMode="auto">
            <a:xfrm flipH="1">
              <a:off x="1154585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17" name="Freeform 31">
              <a:extLst>
                <a:ext uri="{FF2B5EF4-FFF2-40B4-BE49-F238E27FC236}">
                  <a16:creationId xmlns:a16="http://schemas.microsoft.com/office/drawing/2014/main" id="{7F5008A2-6C9C-4237-A669-D9420637A316}"/>
                </a:ext>
              </a:extLst>
            </p:cNvPr>
            <p:cNvSpPr>
              <a:spLocks/>
            </p:cNvSpPr>
            <p:nvPr userDrawn="1"/>
          </p:nvSpPr>
          <p:spPr bwMode="auto">
            <a:xfrm flipH="1">
              <a:off x="1197908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18" name="Freeform 32">
              <a:extLst>
                <a:ext uri="{FF2B5EF4-FFF2-40B4-BE49-F238E27FC236}">
                  <a16:creationId xmlns:a16="http://schemas.microsoft.com/office/drawing/2014/main" id="{92B85CBB-6218-48C7-A6AD-1224322FBCF5}"/>
                </a:ext>
              </a:extLst>
            </p:cNvPr>
            <p:cNvSpPr>
              <a:spLocks/>
            </p:cNvSpPr>
            <p:nvPr userDrawn="1"/>
          </p:nvSpPr>
          <p:spPr bwMode="auto">
            <a:xfrm flipH="1">
              <a:off x="1165294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19" name="Freeform 29">
              <a:extLst>
                <a:ext uri="{FF2B5EF4-FFF2-40B4-BE49-F238E27FC236}">
                  <a16:creationId xmlns:a16="http://schemas.microsoft.com/office/drawing/2014/main" id="{D30576A8-C16A-4494-9C99-9E55DFB4A976}"/>
                </a:ext>
              </a:extLst>
            </p:cNvPr>
            <p:cNvSpPr>
              <a:spLocks/>
            </p:cNvSpPr>
            <p:nvPr userDrawn="1"/>
          </p:nvSpPr>
          <p:spPr bwMode="auto">
            <a:xfrm flipH="1">
              <a:off x="1121722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20" name="Freeform 30">
              <a:extLst>
                <a:ext uri="{FF2B5EF4-FFF2-40B4-BE49-F238E27FC236}">
                  <a16:creationId xmlns:a16="http://schemas.microsoft.com/office/drawing/2014/main" id="{E42AB3B1-E898-47A3-BCC3-2CA29B9BA03E}"/>
                </a:ext>
              </a:extLst>
            </p:cNvPr>
            <p:cNvSpPr>
              <a:spLocks/>
            </p:cNvSpPr>
            <p:nvPr userDrawn="1"/>
          </p:nvSpPr>
          <p:spPr bwMode="auto">
            <a:xfrm flipH="1">
              <a:off x="1089108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21" name="Freeform 31">
              <a:extLst>
                <a:ext uri="{FF2B5EF4-FFF2-40B4-BE49-F238E27FC236}">
                  <a16:creationId xmlns:a16="http://schemas.microsoft.com/office/drawing/2014/main" id="{D672A6A7-B2CC-49D7-869D-2F1C046A2C79}"/>
                </a:ext>
              </a:extLst>
            </p:cNvPr>
            <p:cNvSpPr>
              <a:spLocks/>
            </p:cNvSpPr>
            <p:nvPr userDrawn="1"/>
          </p:nvSpPr>
          <p:spPr bwMode="auto">
            <a:xfrm flipH="1">
              <a:off x="1132431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22" name="Freeform 32">
              <a:extLst>
                <a:ext uri="{FF2B5EF4-FFF2-40B4-BE49-F238E27FC236}">
                  <a16:creationId xmlns:a16="http://schemas.microsoft.com/office/drawing/2014/main" id="{CA440D9D-F6B1-4284-B053-79582A5005F4}"/>
                </a:ext>
              </a:extLst>
            </p:cNvPr>
            <p:cNvSpPr>
              <a:spLocks/>
            </p:cNvSpPr>
            <p:nvPr userDrawn="1"/>
          </p:nvSpPr>
          <p:spPr bwMode="auto">
            <a:xfrm flipH="1">
              <a:off x="10998178"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23" name="Freeform 29">
              <a:extLst>
                <a:ext uri="{FF2B5EF4-FFF2-40B4-BE49-F238E27FC236}">
                  <a16:creationId xmlns:a16="http://schemas.microsoft.com/office/drawing/2014/main" id="{11425CF2-DB33-450A-85AF-5A9F828EE545}"/>
                </a:ext>
              </a:extLst>
            </p:cNvPr>
            <p:cNvSpPr>
              <a:spLocks/>
            </p:cNvSpPr>
            <p:nvPr userDrawn="1"/>
          </p:nvSpPr>
          <p:spPr bwMode="auto">
            <a:xfrm flipH="1">
              <a:off x="1056245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24" name="Freeform 30">
              <a:extLst>
                <a:ext uri="{FF2B5EF4-FFF2-40B4-BE49-F238E27FC236}">
                  <a16:creationId xmlns:a16="http://schemas.microsoft.com/office/drawing/2014/main" id="{E3F18B23-2B04-493F-8561-921707C7598F}"/>
                </a:ext>
              </a:extLst>
            </p:cNvPr>
            <p:cNvSpPr>
              <a:spLocks/>
            </p:cNvSpPr>
            <p:nvPr userDrawn="1"/>
          </p:nvSpPr>
          <p:spPr bwMode="auto">
            <a:xfrm flipH="1">
              <a:off x="1023631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25" name="Freeform 31">
              <a:extLst>
                <a:ext uri="{FF2B5EF4-FFF2-40B4-BE49-F238E27FC236}">
                  <a16:creationId xmlns:a16="http://schemas.microsoft.com/office/drawing/2014/main" id="{26B6FDFF-BB6F-488C-B6CC-FF1B0C835742}"/>
                </a:ext>
              </a:extLst>
            </p:cNvPr>
            <p:cNvSpPr>
              <a:spLocks/>
            </p:cNvSpPr>
            <p:nvPr userDrawn="1"/>
          </p:nvSpPr>
          <p:spPr bwMode="auto">
            <a:xfrm flipH="1">
              <a:off x="10669550"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26" name="Freeform 32">
              <a:extLst>
                <a:ext uri="{FF2B5EF4-FFF2-40B4-BE49-F238E27FC236}">
                  <a16:creationId xmlns:a16="http://schemas.microsoft.com/office/drawing/2014/main" id="{5819D564-E20E-4922-AA51-4052BBCFA025}"/>
                </a:ext>
              </a:extLst>
            </p:cNvPr>
            <p:cNvSpPr>
              <a:spLocks/>
            </p:cNvSpPr>
            <p:nvPr userDrawn="1"/>
          </p:nvSpPr>
          <p:spPr bwMode="auto">
            <a:xfrm flipH="1">
              <a:off x="10343410"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27" name="Freeform 29">
              <a:extLst>
                <a:ext uri="{FF2B5EF4-FFF2-40B4-BE49-F238E27FC236}">
                  <a16:creationId xmlns:a16="http://schemas.microsoft.com/office/drawing/2014/main" id="{2722FE24-1D72-4D6E-AF53-6128141A9D13}"/>
                </a:ext>
              </a:extLst>
            </p:cNvPr>
            <p:cNvSpPr>
              <a:spLocks/>
            </p:cNvSpPr>
            <p:nvPr userDrawn="1"/>
          </p:nvSpPr>
          <p:spPr bwMode="auto">
            <a:xfrm flipH="1">
              <a:off x="990768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28" name="Freeform 30">
              <a:extLst>
                <a:ext uri="{FF2B5EF4-FFF2-40B4-BE49-F238E27FC236}">
                  <a16:creationId xmlns:a16="http://schemas.microsoft.com/office/drawing/2014/main" id="{B8FD79A5-BF8A-4DC2-BC5B-24064D68FDDB}"/>
                </a:ext>
              </a:extLst>
            </p:cNvPr>
            <p:cNvSpPr>
              <a:spLocks/>
            </p:cNvSpPr>
            <p:nvPr userDrawn="1"/>
          </p:nvSpPr>
          <p:spPr bwMode="auto">
            <a:xfrm flipH="1">
              <a:off x="9581546"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29" name="Freeform 31">
              <a:extLst>
                <a:ext uri="{FF2B5EF4-FFF2-40B4-BE49-F238E27FC236}">
                  <a16:creationId xmlns:a16="http://schemas.microsoft.com/office/drawing/2014/main" id="{C20D4256-ADDE-4906-A707-F86AFE339B05}"/>
                </a:ext>
              </a:extLst>
            </p:cNvPr>
            <p:cNvSpPr>
              <a:spLocks/>
            </p:cNvSpPr>
            <p:nvPr userDrawn="1"/>
          </p:nvSpPr>
          <p:spPr bwMode="auto">
            <a:xfrm flipH="1">
              <a:off x="1001478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30" name="Freeform 32">
              <a:extLst>
                <a:ext uri="{FF2B5EF4-FFF2-40B4-BE49-F238E27FC236}">
                  <a16:creationId xmlns:a16="http://schemas.microsoft.com/office/drawing/2014/main" id="{36A07B05-4B2F-40C4-96C8-776D77370D32}"/>
                </a:ext>
              </a:extLst>
            </p:cNvPr>
            <p:cNvSpPr>
              <a:spLocks/>
            </p:cNvSpPr>
            <p:nvPr userDrawn="1"/>
          </p:nvSpPr>
          <p:spPr bwMode="auto">
            <a:xfrm flipH="1">
              <a:off x="9688641"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31" name="Freeform 477">
              <a:extLst>
                <a:ext uri="{FF2B5EF4-FFF2-40B4-BE49-F238E27FC236}">
                  <a16:creationId xmlns:a16="http://schemas.microsoft.com/office/drawing/2014/main" id="{0E0FB12E-55F4-4E15-BF1A-360075039829}"/>
                </a:ext>
              </a:extLst>
            </p:cNvPr>
            <p:cNvSpPr>
              <a:spLocks/>
            </p:cNvSpPr>
            <p:nvPr userDrawn="1"/>
          </p:nvSpPr>
          <p:spPr bwMode="auto">
            <a:xfrm flipH="1">
              <a:off x="925291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32" name="Freeform 478">
              <a:extLst>
                <a:ext uri="{FF2B5EF4-FFF2-40B4-BE49-F238E27FC236}">
                  <a16:creationId xmlns:a16="http://schemas.microsoft.com/office/drawing/2014/main" id="{C0C1A34B-06B6-4E43-AE56-DC6602E381FD}"/>
                </a:ext>
              </a:extLst>
            </p:cNvPr>
            <p:cNvSpPr>
              <a:spLocks/>
            </p:cNvSpPr>
            <p:nvPr userDrawn="1"/>
          </p:nvSpPr>
          <p:spPr bwMode="auto">
            <a:xfrm flipH="1">
              <a:off x="892677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33" name="Freeform 479">
              <a:extLst>
                <a:ext uri="{FF2B5EF4-FFF2-40B4-BE49-F238E27FC236}">
                  <a16:creationId xmlns:a16="http://schemas.microsoft.com/office/drawing/2014/main" id="{DDC70FAC-4DFF-4A62-A963-DDEF4052ACCB}"/>
                </a:ext>
              </a:extLst>
            </p:cNvPr>
            <p:cNvSpPr>
              <a:spLocks/>
            </p:cNvSpPr>
            <p:nvPr userDrawn="1"/>
          </p:nvSpPr>
          <p:spPr bwMode="auto">
            <a:xfrm flipH="1">
              <a:off x="9360012"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34" name="Freeform 480">
              <a:extLst>
                <a:ext uri="{FF2B5EF4-FFF2-40B4-BE49-F238E27FC236}">
                  <a16:creationId xmlns:a16="http://schemas.microsoft.com/office/drawing/2014/main" id="{60460DC1-CD61-456C-9EE1-21C9215B31FE}"/>
                </a:ext>
              </a:extLst>
            </p:cNvPr>
            <p:cNvSpPr>
              <a:spLocks/>
            </p:cNvSpPr>
            <p:nvPr userDrawn="1"/>
          </p:nvSpPr>
          <p:spPr bwMode="auto">
            <a:xfrm flipH="1">
              <a:off x="9033872"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35" name="Freeform 29">
              <a:extLst>
                <a:ext uri="{FF2B5EF4-FFF2-40B4-BE49-F238E27FC236}">
                  <a16:creationId xmlns:a16="http://schemas.microsoft.com/office/drawing/2014/main" id="{DF96326A-8A37-4BC7-867D-C9B8879D9199}"/>
                </a:ext>
              </a:extLst>
            </p:cNvPr>
            <p:cNvSpPr>
              <a:spLocks/>
            </p:cNvSpPr>
            <p:nvPr userDrawn="1"/>
          </p:nvSpPr>
          <p:spPr bwMode="auto">
            <a:xfrm flipH="1">
              <a:off x="85981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36" name="Freeform 31">
              <a:extLst>
                <a:ext uri="{FF2B5EF4-FFF2-40B4-BE49-F238E27FC236}">
                  <a16:creationId xmlns:a16="http://schemas.microsoft.com/office/drawing/2014/main" id="{4089E109-C701-4E02-BBE1-4D4BB79D76CD}"/>
                </a:ext>
              </a:extLst>
            </p:cNvPr>
            <p:cNvSpPr>
              <a:spLocks/>
            </p:cNvSpPr>
            <p:nvPr userDrawn="1"/>
          </p:nvSpPr>
          <p:spPr bwMode="auto">
            <a:xfrm flipH="1">
              <a:off x="8705243"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37" name="Freeform 29">
              <a:extLst>
                <a:ext uri="{FF2B5EF4-FFF2-40B4-BE49-F238E27FC236}">
                  <a16:creationId xmlns:a16="http://schemas.microsoft.com/office/drawing/2014/main" id="{8E6722DC-52FD-49D8-80A8-D4B70250D3A3}"/>
                </a:ext>
              </a:extLst>
            </p:cNvPr>
            <p:cNvSpPr>
              <a:spLocks/>
            </p:cNvSpPr>
            <p:nvPr userDrawn="1"/>
          </p:nvSpPr>
          <p:spPr bwMode="auto">
            <a:xfrm flipH="1">
              <a:off x="826952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38" name="Freeform 30">
              <a:extLst>
                <a:ext uri="{FF2B5EF4-FFF2-40B4-BE49-F238E27FC236}">
                  <a16:creationId xmlns:a16="http://schemas.microsoft.com/office/drawing/2014/main" id="{27F496D1-3FD0-42DD-8D9E-B188CCA88F96}"/>
                </a:ext>
              </a:extLst>
            </p:cNvPr>
            <p:cNvSpPr>
              <a:spLocks/>
            </p:cNvSpPr>
            <p:nvPr userDrawn="1"/>
          </p:nvSpPr>
          <p:spPr bwMode="auto">
            <a:xfrm flipH="1">
              <a:off x="794337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39" name="Freeform 31">
              <a:extLst>
                <a:ext uri="{FF2B5EF4-FFF2-40B4-BE49-F238E27FC236}">
                  <a16:creationId xmlns:a16="http://schemas.microsoft.com/office/drawing/2014/main" id="{8E4A8A6B-ADF8-41E7-AAD3-E96BC9962EBD}"/>
                </a:ext>
              </a:extLst>
            </p:cNvPr>
            <p:cNvSpPr>
              <a:spLocks/>
            </p:cNvSpPr>
            <p:nvPr userDrawn="1"/>
          </p:nvSpPr>
          <p:spPr bwMode="auto">
            <a:xfrm flipH="1">
              <a:off x="8376614"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40" name="Freeform 32">
              <a:extLst>
                <a:ext uri="{FF2B5EF4-FFF2-40B4-BE49-F238E27FC236}">
                  <a16:creationId xmlns:a16="http://schemas.microsoft.com/office/drawing/2014/main" id="{881371C4-F13A-4BDD-87B1-1F7401A9AA32}"/>
                </a:ext>
              </a:extLst>
            </p:cNvPr>
            <p:cNvSpPr>
              <a:spLocks/>
            </p:cNvSpPr>
            <p:nvPr userDrawn="1"/>
          </p:nvSpPr>
          <p:spPr bwMode="auto">
            <a:xfrm flipH="1">
              <a:off x="8050474"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41" name="Freeform 29">
              <a:extLst>
                <a:ext uri="{FF2B5EF4-FFF2-40B4-BE49-F238E27FC236}">
                  <a16:creationId xmlns:a16="http://schemas.microsoft.com/office/drawing/2014/main" id="{2A637B4F-5C67-45C1-B3F7-F43BA8FC9AE9}"/>
                </a:ext>
              </a:extLst>
            </p:cNvPr>
            <p:cNvSpPr>
              <a:spLocks/>
            </p:cNvSpPr>
            <p:nvPr userDrawn="1"/>
          </p:nvSpPr>
          <p:spPr bwMode="auto">
            <a:xfrm flipH="1">
              <a:off x="7614751"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42" name="Freeform 30">
              <a:extLst>
                <a:ext uri="{FF2B5EF4-FFF2-40B4-BE49-F238E27FC236}">
                  <a16:creationId xmlns:a16="http://schemas.microsoft.com/office/drawing/2014/main" id="{1D0DF89F-0D4B-41A5-991C-C435033F484C}"/>
                </a:ext>
              </a:extLst>
            </p:cNvPr>
            <p:cNvSpPr>
              <a:spLocks/>
            </p:cNvSpPr>
            <p:nvPr userDrawn="1"/>
          </p:nvSpPr>
          <p:spPr bwMode="auto">
            <a:xfrm flipH="1">
              <a:off x="72886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43" name="Freeform 31">
              <a:extLst>
                <a:ext uri="{FF2B5EF4-FFF2-40B4-BE49-F238E27FC236}">
                  <a16:creationId xmlns:a16="http://schemas.microsoft.com/office/drawing/2014/main" id="{72777DA5-4F10-4541-8FDF-4466FA4F8EA2}"/>
                </a:ext>
              </a:extLst>
            </p:cNvPr>
            <p:cNvSpPr>
              <a:spLocks/>
            </p:cNvSpPr>
            <p:nvPr userDrawn="1"/>
          </p:nvSpPr>
          <p:spPr bwMode="auto">
            <a:xfrm flipH="1">
              <a:off x="7721846"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44" name="Freeform 32">
              <a:extLst>
                <a:ext uri="{FF2B5EF4-FFF2-40B4-BE49-F238E27FC236}">
                  <a16:creationId xmlns:a16="http://schemas.microsoft.com/office/drawing/2014/main" id="{6E85B0F3-5276-440A-A899-96229CBE10A0}"/>
                </a:ext>
              </a:extLst>
            </p:cNvPr>
            <p:cNvSpPr>
              <a:spLocks/>
            </p:cNvSpPr>
            <p:nvPr userDrawn="1"/>
          </p:nvSpPr>
          <p:spPr bwMode="auto">
            <a:xfrm flipH="1">
              <a:off x="7395705"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45" name="Freeform 29">
              <a:extLst>
                <a:ext uri="{FF2B5EF4-FFF2-40B4-BE49-F238E27FC236}">
                  <a16:creationId xmlns:a16="http://schemas.microsoft.com/office/drawing/2014/main" id="{2D2D0166-6DBA-48B2-9F31-2BC72C665F1F}"/>
                </a:ext>
              </a:extLst>
            </p:cNvPr>
            <p:cNvSpPr>
              <a:spLocks/>
            </p:cNvSpPr>
            <p:nvPr userDrawn="1"/>
          </p:nvSpPr>
          <p:spPr bwMode="auto">
            <a:xfrm flipH="1">
              <a:off x="695998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46" name="Freeform 30">
              <a:extLst>
                <a:ext uri="{FF2B5EF4-FFF2-40B4-BE49-F238E27FC236}">
                  <a16:creationId xmlns:a16="http://schemas.microsoft.com/office/drawing/2014/main" id="{F068C378-FB68-462F-8755-0C118FC6104A}"/>
                </a:ext>
              </a:extLst>
            </p:cNvPr>
            <p:cNvSpPr>
              <a:spLocks/>
            </p:cNvSpPr>
            <p:nvPr userDrawn="1"/>
          </p:nvSpPr>
          <p:spPr bwMode="auto">
            <a:xfrm flipH="1">
              <a:off x="663384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47" name="Freeform 31">
              <a:extLst>
                <a:ext uri="{FF2B5EF4-FFF2-40B4-BE49-F238E27FC236}">
                  <a16:creationId xmlns:a16="http://schemas.microsoft.com/office/drawing/2014/main" id="{92403F96-3AD8-4AB8-B6E2-B01EA490C95C}"/>
                </a:ext>
              </a:extLst>
            </p:cNvPr>
            <p:cNvSpPr>
              <a:spLocks/>
            </p:cNvSpPr>
            <p:nvPr userDrawn="1"/>
          </p:nvSpPr>
          <p:spPr bwMode="auto">
            <a:xfrm flipH="1">
              <a:off x="7067077"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48" name="Freeform 32">
              <a:extLst>
                <a:ext uri="{FF2B5EF4-FFF2-40B4-BE49-F238E27FC236}">
                  <a16:creationId xmlns:a16="http://schemas.microsoft.com/office/drawing/2014/main" id="{C777A4F9-3BD5-4B7D-AB06-EF0A69C0D79D}"/>
                </a:ext>
              </a:extLst>
            </p:cNvPr>
            <p:cNvSpPr>
              <a:spLocks/>
            </p:cNvSpPr>
            <p:nvPr userDrawn="1"/>
          </p:nvSpPr>
          <p:spPr bwMode="auto">
            <a:xfrm flipH="1">
              <a:off x="6740936"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49" name="Freeform 29">
              <a:extLst>
                <a:ext uri="{FF2B5EF4-FFF2-40B4-BE49-F238E27FC236}">
                  <a16:creationId xmlns:a16="http://schemas.microsoft.com/office/drawing/2014/main" id="{C153A88A-93D3-42B7-90DD-ACAF44C92045}"/>
                </a:ext>
              </a:extLst>
            </p:cNvPr>
            <p:cNvSpPr>
              <a:spLocks/>
            </p:cNvSpPr>
            <p:nvPr userDrawn="1"/>
          </p:nvSpPr>
          <p:spPr bwMode="auto">
            <a:xfrm flipH="1">
              <a:off x="630521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50" name="Freeform 30">
              <a:extLst>
                <a:ext uri="{FF2B5EF4-FFF2-40B4-BE49-F238E27FC236}">
                  <a16:creationId xmlns:a16="http://schemas.microsoft.com/office/drawing/2014/main" id="{4D1662D6-D2C3-402E-8B19-04983AF65647}"/>
                </a:ext>
              </a:extLst>
            </p:cNvPr>
            <p:cNvSpPr>
              <a:spLocks/>
            </p:cNvSpPr>
            <p:nvPr userDrawn="1"/>
          </p:nvSpPr>
          <p:spPr bwMode="auto">
            <a:xfrm flipH="1">
              <a:off x="59790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51" name="Freeform 31">
              <a:extLst>
                <a:ext uri="{FF2B5EF4-FFF2-40B4-BE49-F238E27FC236}">
                  <a16:creationId xmlns:a16="http://schemas.microsoft.com/office/drawing/2014/main" id="{D21AD447-5790-4899-8EF3-D52D56BB70D0}"/>
                </a:ext>
              </a:extLst>
            </p:cNvPr>
            <p:cNvSpPr>
              <a:spLocks/>
            </p:cNvSpPr>
            <p:nvPr userDrawn="1"/>
          </p:nvSpPr>
          <p:spPr bwMode="auto">
            <a:xfrm flipH="1">
              <a:off x="6412308"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52" name="Freeform 32">
              <a:extLst>
                <a:ext uri="{FF2B5EF4-FFF2-40B4-BE49-F238E27FC236}">
                  <a16:creationId xmlns:a16="http://schemas.microsoft.com/office/drawing/2014/main" id="{A2422F99-AC27-4F53-AF40-5E31C3B91A33}"/>
                </a:ext>
              </a:extLst>
            </p:cNvPr>
            <p:cNvSpPr>
              <a:spLocks/>
            </p:cNvSpPr>
            <p:nvPr userDrawn="1"/>
          </p:nvSpPr>
          <p:spPr bwMode="auto">
            <a:xfrm flipH="1">
              <a:off x="6086167"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53" name="Freeform 499">
              <a:extLst>
                <a:ext uri="{FF2B5EF4-FFF2-40B4-BE49-F238E27FC236}">
                  <a16:creationId xmlns:a16="http://schemas.microsoft.com/office/drawing/2014/main" id="{9E6545BB-E007-44D6-BFA7-AAE76FE1EF61}"/>
                </a:ext>
              </a:extLst>
            </p:cNvPr>
            <p:cNvSpPr>
              <a:spLocks/>
            </p:cNvSpPr>
            <p:nvPr userDrawn="1"/>
          </p:nvSpPr>
          <p:spPr bwMode="auto">
            <a:xfrm flipH="1">
              <a:off x="565044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54" name="Freeform 500">
              <a:extLst>
                <a:ext uri="{FF2B5EF4-FFF2-40B4-BE49-F238E27FC236}">
                  <a16:creationId xmlns:a16="http://schemas.microsoft.com/office/drawing/2014/main" id="{FCF0E88F-8E54-4B7F-960A-3955C0D3F61C}"/>
                </a:ext>
              </a:extLst>
            </p:cNvPr>
            <p:cNvSpPr>
              <a:spLocks/>
            </p:cNvSpPr>
            <p:nvPr userDrawn="1"/>
          </p:nvSpPr>
          <p:spPr bwMode="auto">
            <a:xfrm flipH="1">
              <a:off x="53243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55" name="Freeform 501">
              <a:extLst>
                <a:ext uri="{FF2B5EF4-FFF2-40B4-BE49-F238E27FC236}">
                  <a16:creationId xmlns:a16="http://schemas.microsoft.com/office/drawing/2014/main" id="{1A85C06F-B3B9-4759-AC1D-B750C0A237DF}"/>
                </a:ext>
              </a:extLst>
            </p:cNvPr>
            <p:cNvSpPr>
              <a:spLocks/>
            </p:cNvSpPr>
            <p:nvPr userDrawn="1"/>
          </p:nvSpPr>
          <p:spPr bwMode="auto">
            <a:xfrm flipH="1">
              <a:off x="575753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56" name="Freeform 502">
              <a:extLst>
                <a:ext uri="{FF2B5EF4-FFF2-40B4-BE49-F238E27FC236}">
                  <a16:creationId xmlns:a16="http://schemas.microsoft.com/office/drawing/2014/main" id="{9E350E57-B1CA-4EC1-9E9C-CAEB624ABFDE}"/>
                </a:ext>
              </a:extLst>
            </p:cNvPr>
            <p:cNvSpPr>
              <a:spLocks/>
            </p:cNvSpPr>
            <p:nvPr userDrawn="1"/>
          </p:nvSpPr>
          <p:spPr bwMode="auto">
            <a:xfrm flipH="1">
              <a:off x="5431399" y="513623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57" name="Freeform 29">
              <a:extLst>
                <a:ext uri="{FF2B5EF4-FFF2-40B4-BE49-F238E27FC236}">
                  <a16:creationId xmlns:a16="http://schemas.microsoft.com/office/drawing/2014/main" id="{519F86EE-CE41-4B42-A167-9C0788C2E7EB}"/>
                </a:ext>
              </a:extLst>
            </p:cNvPr>
            <p:cNvSpPr>
              <a:spLocks/>
            </p:cNvSpPr>
            <p:nvPr userDrawn="1"/>
          </p:nvSpPr>
          <p:spPr bwMode="auto">
            <a:xfrm flipH="1">
              <a:off x="49956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58" name="Freeform 31">
              <a:extLst>
                <a:ext uri="{FF2B5EF4-FFF2-40B4-BE49-F238E27FC236}">
                  <a16:creationId xmlns:a16="http://schemas.microsoft.com/office/drawing/2014/main" id="{EF1F428E-F793-4218-89FB-CDC0F7F061FD}"/>
                </a:ext>
              </a:extLst>
            </p:cNvPr>
            <p:cNvSpPr>
              <a:spLocks/>
            </p:cNvSpPr>
            <p:nvPr userDrawn="1"/>
          </p:nvSpPr>
          <p:spPr bwMode="auto">
            <a:xfrm flipH="1">
              <a:off x="5102769" y="513623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25" name="Freeform 29">
              <a:extLst>
                <a:ext uri="{FF2B5EF4-FFF2-40B4-BE49-F238E27FC236}">
                  <a16:creationId xmlns:a16="http://schemas.microsoft.com/office/drawing/2014/main" id="{0842BAA0-B6C8-4B85-8571-2062430EE59F}"/>
                </a:ext>
              </a:extLst>
            </p:cNvPr>
            <p:cNvSpPr>
              <a:spLocks/>
            </p:cNvSpPr>
            <p:nvPr userDrawn="1"/>
          </p:nvSpPr>
          <p:spPr bwMode="auto">
            <a:xfrm flipH="1">
              <a:off x="466704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26" name="Freeform 30">
              <a:extLst>
                <a:ext uri="{FF2B5EF4-FFF2-40B4-BE49-F238E27FC236}">
                  <a16:creationId xmlns:a16="http://schemas.microsoft.com/office/drawing/2014/main" id="{E60348E3-731E-4284-8341-B09476ADF0AF}"/>
                </a:ext>
              </a:extLst>
            </p:cNvPr>
            <p:cNvSpPr>
              <a:spLocks/>
            </p:cNvSpPr>
            <p:nvPr userDrawn="1"/>
          </p:nvSpPr>
          <p:spPr bwMode="auto">
            <a:xfrm flipH="1">
              <a:off x="4340907"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27" name="Freeform 31">
              <a:extLst>
                <a:ext uri="{FF2B5EF4-FFF2-40B4-BE49-F238E27FC236}">
                  <a16:creationId xmlns:a16="http://schemas.microsoft.com/office/drawing/2014/main" id="{1B7CC2E8-759E-40AF-83AF-DE16ED87C2A1}"/>
                </a:ext>
              </a:extLst>
            </p:cNvPr>
            <p:cNvSpPr>
              <a:spLocks/>
            </p:cNvSpPr>
            <p:nvPr userDrawn="1"/>
          </p:nvSpPr>
          <p:spPr bwMode="auto">
            <a:xfrm flipH="1">
              <a:off x="4774142"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28" name="Freeform 32">
              <a:extLst>
                <a:ext uri="{FF2B5EF4-FFF2-40B4-BE49-F238E27FC236}">
                  <a16:creationId xmlns:a16="http://schemas.microsoft.com/office/drawing/2014/main" id="{4673620C-BB6A-40E7-B6D0-F9D39981783F}"/>
                </a:ext>
              </a:extLst>
            </p:cNvPr>
            <p:cNvSpPr>
              <a:spLocks/>
            </p:cNvSpPr>
            <p:nvPr userDrawn="1"/>
          </p:nvSpPr>
          <p:spPr bwMode="auto">
            <a:xfrm flipH="1">
              <a:off x="444800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29" name="Freeform 29">
              <a:extLst>
                <a:ext uri="{FF2B5EF4-FFF2-40B4-BE49-F238E27FC236}">
                  <a16:creationId xmlns:a16="http://schemas.microsoft.com/office/drawing/2014/main" id="{347B4856-1026-4B64-846A-F84687F8DFF7}"/>
                </a:ext>
              </a:extLst>
            </p:cNvPr>
            <p:cNvSpPr>
              <a:spLocks/>
            </p:cNvSpPr>
            <p:nvPr userDrawn="1"/>
          </p:nvSpPr>
          <p:spPr bwMode="auto">
            <a:xfrm flipH="1">
              <a:off x="401227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30" name="Freeform 30">
              <a:extLst>
                <a:ext uri="{FF2B5EF4-FFF2-40B4-BE49-F238E27FC236}">
                  <a16:creationId xmlns:a16="http://schemas.microsoft.com/office/drawing/2014/main" id="{67EB2340-902C-4179-A4B7-0FBA3BEF50AC}"/>
                </a:ext>
              </a:extLst>
            </p:cNvPr>
            <p:cNvSpPr>
              <a:spLocks/>
            </p:cNvSpPr>
            <p:nvPr userDrawn="1"/>
          </p:nvSpPr>
          <p:spPr bwMode="auto">
            <a:xfrm flipH="1">
              <a:off x="3686138"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31" name="Freeform 31">
              <a:extLst>
                <a:ext uri="{FF2B5EF4-FFF2-40B4-BE49-F238E27FC236}">
                  <a16:creationId xmlns:a16="http://schemas.microsoft.com/office/drawing/2014/main" id="{3424D28C-D6C3-41D8-BF64-6159DDBFD25F}"/>
                </a:ext>
              </a:extLst>
            </p:cNvPr>
            <p:cNvSpPr>
              <a:spLocks/>
            </p:cNvSpPr>
            <p:nvPr userDrawn="1"/>
          </p:nvSpPr>
          <p:spPr bwMode="auto">
            <a:xfrm flipH="1">
              <a:off x="4119373"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32" name="Freeform 32">
              <a:extLst>
                <a:ext uri="{FF2B5EF4-FFF2-40B4-BE49-F238E27FC236}">
                  <a16:creationId xmlns:a16="http://schemas.microsoft.com/office/drawing/2014/main" id="{F33C611A-2EEE-4B47-8E84-29E68200FBA6}"/>
                </a:ext>
              </a:extLst>
            </p:cNvPr>
            <p:cNvSpPr>
              <a:spLocks/>
            </p:cNvSpPr>
            <p:nvPr userDrawn="1"/>
          </p:nvSpPr>
          <p:spPr bwMode="auto">
            <a:xfrm flipH="1">
              <a:off x="3793231"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33" name="Freeform 29">
              <a:extLst>
                <a:ext uri="{FF2B5EF4-FFF2-40B4-BE49-F238E27FC236}">
                  <a16:creationId xmlns:a16="http://schemas.microsoft.com/office/drawing/2014/main" id="{E733A888-77F1-452E-BDD4-2495F7B885C6}"/>
                </a:ext>
              </a:extLst>
            </p:cNvPr>
            <p:cNvSpPr>
              <a:spLocks/>
            </p:cNvSpPr>
            <p:nvPr userDrawn="1"/>
          </p:nvSpPr>
          <p:spPr bwMode="auto">
            <a:xfrm flipH="1">
              <a:off x="335751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34" name="Freeform 30">
              <a:extLst>
                <a:ext uri="{FF2B5EF4-FFF2-40B4-BE49-F238E27FC236}">
                  <a16:creationId xmlns:a16="http://schemas.microsoft.com/office/drawing/2014/main" id="{FB36F98D-3987-4DE8-A66A-5011F6AD0429}"/>
                </a:ext>
              </a:extLst>
            </p:cNvPr>
            <p:cNvSpPr>
              <a:spLocks/>
            </p:cNvSpPr>
            <p:nvPr userDrawn="1"/>
          </p:nvSpPr>
          <p:spPr bwMode="auto">
            <a:xfrm flipH="1">
              <a:off x="303136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35" name="Freeform 31">
              <a:extLst>
                <a:ext uri="{FF2B5EF4-FFF2-40B4-BE49-F238E27FC236}">
                  <a16:creationId xmlns:a16="http://schemas.microsoft.com/office/drawing/2014/main" id="{D8B1926F-B8DF-41B7-AEA5-8E6282D402AB}"/>
                </a:ext>
              </a:extLst>
            </p:cNvPr>
            <p:cNvSpPr>
              <a:spLocks/>
            </p:cNvSpPr>
            <p:nvPr userDrawn="1"/>
          </p:nvSpPr>
          <p:spPr bwMode="auto">
            <a:xfrm flipH="1">
              <a:off x="3464604"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36" name="Freeform 32">
              <a:extLst>
                <a:ext uri="{FF2B5EF4-FFF2-40B4-BE49-F238E27FC236}">
                  <a16:creationId xmlns:a16="http://schemas.microsoft.com/office/drawing/2014/main" id="{A26FBBE6-4D50-4CD9-8370-09A0E42BD7B5}"/>
                </a:ext>
              </a:extLst>
            </p:cNvPr>
            <p:cNvSpPr>
              <a:spLocks/>
            </p:cNvSpPr>
            <p:nvPr userDrawn="1"/>
          </p:nvSpPr>
          <p:spPr bwMode="auto">
            <a:xfrm flipH="1">
              <a:off x="313846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37" name="Freeform 29">
              <a:extLst>
                <a:ext uri="{FF2B5EF4-FFF2-40B4-BE49-F238E27FC236}">
                  <a16:creationId xmlns:a16="http://schemas.microsoft.com/office/drawing/2014/main" id="{8E4A4F11-88E8-4E85-8838-9B48FE718DAF}"/>
                </a:ext>
              </a:extLst>
            </p:cNvPr>
            <p:cNvSpPr>
              <a:spLocks/>
            </p:cNvSpPr>
            <p:nvPr userDrawn="1"/>
          </p:nvSpPr>
          <p:spPr bwMode="auto">
            <a:xfrm flipH="1">
              <a:off x="270274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38" name="Freeform 30">
              <a:extLst>
                <a:ext uri="{FF2B5EF4-FFF2-40B4-BE49-F238E27FC236}">
                  <a16:creationId xmlns:a16="http://schemas.microsoft.com/office/drawing/2014/main" id="{B24B0E0C-135B-48D3-AE7A-0BD59B4651B9}"/>
                </a:ext>
              </a:extLst>
            </p:cNvPr>
            <p:cNvSpPr>
              <a:spLocks/>
            </p:cNvSpPr>
            <p:nvPr userDrawn="1"/>
          </p:nvSpPr>
          <p:spPr bwMode="auto">
            <a:xfrm flipH="1">
              <a:off x="2376599"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39" name="Freeform 31">
              <a:extLst>
                <a:ext uri="{FF2B5EF4-FFF2-40B4-BE49-F238E27FC236}">
                  <a16:creationId xmlns:a16="http://schemas.microsoft.com/office/drawing/2014/main" id="{605029D5-ACCD-4BD2-9619-9E88469440AB}"/>
                </a:ext>
              </a:extLst>
            </p:cNvPr>
            <p:cNvSpPr>
              <a:spLocks/>
            </p:cNvSpPr>
            <p:nvPr userDrawn="1"/>
          </p:nvSpPr>
          <p:spPr bwMode="auto">
            <a:xfrm flipH="1">
              <a:off x="280983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40" name="Freeform 32">
              <a:extLst>
                <a:ext uri="{FF2B5EF4-FFF2-40B4-BE49-F238E27FC236}">
                  <a16:creationId xmlns:a16="http://schemas.microsoft.com/office/drawing/2014/main" id="{A546E3D9-8FE0-4668-A4DC-4713A2112789}"/>
                </a:ext>
              </a:extLst>
            </p:cNvPr>
            <p:cNvSpPr>
              <a:spLocks/>
            </p:cNvSpPr>
            <p:nvPr userDrawn="1"/>
          </p:nvSpPr>
          <p:spPr bwMode="auto">
            <a:xfrm flipH="1">
              <a:off x="2483694"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41" name="Freeform 387">
              <a:extLst>
                <a:ext uri="{FF2B5EF4-FFF2-40B4-BE49-F238E27FC236}">
                  <a16:creationId xmlns:a16="http://schemas.microsoft.com/office/drawing/2014/main" id="{99780058-5C8C-4084-856D-DB59988C1E81}"/>
                </a:ext>
              </a:extLst>
            </p:cNvPr>
            <p:cNvSpPr>
              <a:spLocks/>
            </p:cNvSpPr>
            <p:nvPr userDrawn="1"/>
          </p:nvSpPr>
          <p:spPr bwMode="auto">
            <a:xfrm flipH="1">
              <a:off x="2047972"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42" name="Freeform 388">
              <a:extLst>
                <a:ext uri="{FF2B5EF4-FFF2-40B4-BE49-F238E27FC236}">
                  <a16:creationId xmlns:a16="http://schemas.microsoft.com/office/drawing/2014/main" id="{73C6F943-BFEF-4E33-93C1-C9FB692AB7F5}"/>
                </a:ext>
              </a:extLst>
            </p:cNvPr>
            <p:cNvSpPr>
              <a:spLocks/>
            </p:cNvSpPr>
            <p:nvPr userDrawn="1"/>
          </p:nvSpPr>
          <p:spPr bwMode="auto">
            <a:xfrm flipH="1">
              <a:off x="1721830"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43" name="Freeform 389">
              <a:extLst>
                <a:ext uri="{FF2B5EF4-FFF2-40B4-BE49-F238E27FC236}">
                  <a16:creationId xmlns:a16="http://schemas.microsoft.com/office/drawing/2014/main" id="{F4C0C13B-CB01-4EC6-9FA0-E4591F130248}"/>
                </a:ext>
              </a:extLst>
            </p:cNvPr>
            <p:cNvSpPr>
              <a:spLocks/>
            </p:cNvSpPr>
            <p:nvPr userDrawn="1"/>
          </p:nvSpPr>
          <p:spPr bwMode="auto">
            <a:xfrm flipH="1">
              <a:off x="2155066"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44" name="Freeform 390">
              <a:extLst>
                <a:ext uri="{FF2B5EF4-FFF2-40B4-BE49-F238E27FC236}">
                  <a16:creationId xmlns:a16="http://schemas.microsoft.com/office/drawing/2014/main" id="{442AEFF3-FDBC-4743-8FA6-D6BEDD4B2230}"/>
                </a:ext>
              </a:extLst>
            </p:cNvPr>
            <p:cNvSpPr>
              <a:spLocks/>
            </p:cNvSpPr>
            <p:nvPr userDrawn="1"/>
          </p:nvSpPr>
          <p:spPr bwMode="auto">
            <a:xfrm flipH="1">
              <a:off x="1828926"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45" name="Freeform 29">
              <a:extLst>
                <a:ext uri="{FF2B5EF4-FFF2-40B4-BE49-F238E27FC236}">
                  <a16:creationId xmlns:a16="http://schemas.microsoft.com/office/drawing/2014/main" id="{B959C86B-8320-4AB5-B05A-7FA69053738B}"/>
                </a:ext>
              </a:extLst>
            </p:cNvPr>
            <p:cNvSpPr>
              <a:spLocks/>
            </p:cNvSpPr>
            <p:nvPr userDrawn="1"/>
          </p:nvSpPr>
          <p:spPr bwMode="auto">
            <a:xfrm flipH="1">
              <a:off x="139320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46" name="Freeform 31">
              <a:extLst>
                <a:ext uri="{FF2B5EF4-FFF2-40B4-BE49-F238E27FC236}">
                  <a16:creationId xmlns:a16="http://schemas.microsoft.com/office/drawing/2014/main" id="{A815B240-3E12-4EC5-B439-449637828CF3}"/>
                </a:ext>
              </a:extLst>
            </p:cNvPr>
            <p:cNvSpPr>
              <a:spLocks/>
            </p:cNvSpPr>
            <p:nvPr userDrawn="1"/>
          </p:nvSpPr>
          <p:spPr bwMode="auto">
            <a:xfrm flipH="1">
              <a:off x="1500297"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47" name="Freeform 29">
              <a:extLst>
                <a:ext uri="{FF2B5EF4-FFF2-40B4-BE49-F238E27FC236}">
                  <a16:creationId xmlns:a16="http://schemas.microsoft.com/office/drawing/2014/main" id="{0B073F10-EC6C-484A-A883-200BAD243B02}"/>
                </a:ext>
              </a:extLst>
            </p:cNvPr>
            <p:cNvSpPr>
              <a:spLocks/>
            </p:cNvSpPr>
            <p:nvPr userDrawn="1"/>
          </p:nvSpPr>
          <p:spPr bwMode="auto">
            <a:xfrm flipH="1">
              <a:off x="106457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48" name="Freeform 30">
              <a:extLst>
                <a:ext uri="{FF2B5EF4-FFF2-40B4-BE49-F238E27FC236}">
                  <a16:creationId xmlns:a16="http://schemas.microsoft.com/office/drawing/2014/main" id="{2D1DACCF-E8E4-4B19-A98A-29AB0378F64D}"/>
                </a:ext>
              </a:extLst>
            </p:cNvPr>
            <p:cNvSpPr>
              <a:spLocks/>
            </p:cNvSpPr>
            <p:nvPr userDrawn="1"/>
          </p:nvSpPr>
          <p:spPr bwMode="auto">
            <a:xfrm flipH="1">
              <a:off x="738433"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49" name="Freeform 31">
              <a:extLst>
                <a:ext uri="{FF2B5EF4-FFF2-40B4-BE49-F238E27FC236}">
                  <a16:creationId xmlns:a16="http://schemas.microsoft.com/office/drawing/2014/main" id="{20C0B36F-900B-4861-8ADA-6A0B875E816A}"/>
                </a:ext>
              </a:extLst>
            </p:cNvPr>
            <p:cNvSpPr>
              <a:spLocks/>
            </p:cNvSpPr>
            <p:nvPr userDrawn="1"/>
          </p:nvSpPr>
          <p:spPr bwMode="auto">
            <a:xfrm flipH="1">
              <a:off x="1171668"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50" name="Freeform 32">
              <a:extLst>
                <a:ext uri="{FF2B5EF4-FFF2-40B4-BE49-F238E27FC236}">
                  <a16:creationId xmlns:a16="http://schemas.microsoft.com/office/drawing/2014/main" id="{3214DC51-B75D-4258-8FC3-52F77A7AC712}"/>
                </a:ext>
              </a:extLst>
            </p:cNvPr>
            <p:cNvSpPr>
              <a:spLocks/>
            </p:cNvSpPr>
            <p:nvPr userDrawn="1"/>
          </p:nvSpPr>
          <p:spPr bwMode="auto">
            <a:xfrm flipH="1">
              <a:off x="84552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51" name="Freeform 397">
              <a:extLst>
                <a:ext uri="{FF2B5EF4-FFF2-40B4-BE49-F238E27FC236}">
                  <a16:creationId xmlns:a16="http://schemas.microsoft.com/office/drawing/2014/main" id="{175F0F99-EE84-4761-AFBB-ECB2294B7014}"/>
                </a:ext>
              </a:extLst>
            </p:cNvPr>
            <p:cNvSpPr>
              <a:spLocks/>
            </p:cNvSpPr>
            <p:nvPr userDrawn="1"/>
          </p:nvSpPr>
          <p:spPr bwMode="auto">
            <a:xfrm flipH="1">
              <a:off x="409805"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52" name="Freeform 398">
              <a:extLst>
                <a:ext uri="{FF2B5EF4-FFF2-40B4-BE49-F238E27FC236}">
                  <a16:creationId xmlns:a16="http://schemas.microsoft.com/office/drawing/2014/main" id="{BDD2B32F-1A7E-4FC7-B75C-0C64BA452594}"/>
                </a:ext>
              </a:extLst>
            </p:cNvPr>
            <p:cNvSpPr>
              <a:spLocks/>
            </p:cNvSpPr>
            <p:nvPr userDrawn="1"/>
          </p:nvSpPr>
          <p:spPr bwMode="auto">
            <a:xfrm flipH="1">
              <a:off x="83664" y="513996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53" name="Freeform 399">
              <a:extLst>
                <a:ext uri="{FF2B5EF4-FFF2-40B4-BE49-F238E27FC236}">
                  <a16:creationId xmlns:a16="http://schemas.microsoft.com/office/drawing/2014/main" id="{ADF570D1-9B1D-4872-A11B-5EB3897FE32F}"/>
                </a:ext>
              </a:extLst>
            </p:cNvPr>
            <p:cNvSpPr>
              <a:spLocks/>
            </p:cNvSpPr>
            <p:nvPr userDrawn="1"/>
          </p:nvSpPr>
          <p:spPr bwMode="auto">
            <a:xfrm flipH="1">
              <a:off x="516899" y="513623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54" name="Freeform 400">
              <a:extLst>
                <a:ext uri="{FF2B5EF4-FFF2-40B4-BE49-F238E27FC236}">
                  <a16:creationId xmlns:a16="http://schemas.microsoft.com/office/drawing/2014/main" id="{ACDCE1EF-4B7B-4E53-8989-479C56D9EA30}"/>
                </a:ext>
              </a:extLst>
            </p:cNvPr>
            <p:cNvSpPr>
              <a:spLocks/>
            </p:cNvSpPr>
            <p:nvPr userDrawn="1"/>
          </p:nvSpPr>
          <p:spPr bwMode="auto">
            <a:xfrm flipH="1">
              <a:off x="190758" y="513623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03" name="Group 1802">
            <a:extLst>
              <a:ext uri="{FF2B5EF4-FFF2-40B4-BE49-F238E27FC236}">
                <a16:creationId xmlns:a16="http://schemas.microsoft.com/office/drawing/2014/main" id="{C83934FF-0BB5-4BAF-B03C-B0B783135BB8}"/>
              </a:ext>
            </a:extLst>
          </p:cNvPr>
          <p:cNvGrpSpPr/>
          <p:nvPr userDrawn="1"/>
        </p:nvGrpSpPr>
        <p:grpSpPr>
          <a:xfrm>
            <a:off x="83663" y="5479483"/>
            <a:ext cx="12009864" cy="176637"/>
            <a:chOff x="83663" y="5434010"/>
            <a:chExt cx="12009864" cy="176637"/>
          </a:xfrm>
        </p:grpSpPr>
        <p:sp>
          <p:nvSpPr>
            <p:cNvPr id="1259" name="Freeform 29">
              <a:extLst>
                <a:ext uri="{FF2B5EF4-FFF2-40B4-BE49-F238E27FC236}">
                  <a16:creationId xmlns:a16="http://schemas.microsoft.com/office/drawing/2014/main" id="{24761962-1BE0-49DF-A61C-3A9ED25A8887}"/>
                </a:ext>
              </a:extLst>
            </p:cNvPr>
            <p:cNvSpPr>
              <a:spLocks/>
            </p:cNvSpPr>
            <p:nvPr userDrawn="1"/>
          </p:nvSpPr>
          <p:spPr bwMode="auto">
            <a:xfrm>
              <a:off x="521720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60" name="Freeform 30">
              <a:extLst>
                <a:ext uri="{FF2B5EF4-FFF2-40B4-BE49-F238E27FC236}">
                  <a16:creationId xmlns:a16="http://schemas.microsoft.com/office/drawing/2014/main" id="{1B031D4A-7976-4F0C-8ABE-362E310744CB}"/>
                </a:ext>
              </a:extLst>
            </p:cNvPr>
            <p:cNvSpPr>
              <a:spLocks/>
            </p:cNvSpPr>
            <p:nvPr userDrawn="1"/>
          </p:nvSpPr>
          <p:spPr bwMode="auto">
            <a:xfrm>
              <a:off x="554334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61" name="Freeform 31">
              <a:extLst>
                <a:ext uri="{FF2B5EF4-FFF2-40B4-BE49-F238E27FC236}">
                  <a16:creationId xmlns:a16="http://schemas.microsoft.com/office/drawing/2014/main" id="{50897A41-E564-4A00-B126-E60154E438AF}"/>
                </a:ext>
              </a:extLst>
            </p:cNvPr>
            <p:cNvSpPr>
              <a:spLocks/>
            </p:cNvSpPr>
            <p:nvPr userDrawn="1"/>
          </p:nvSpPr>
          <p:spPr bwMode="auto">
            <a:xfrm>
              <a:off x="499567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62" name="Freeform 32">
              <a:extLst>
                <a:ext uri="{FF2B5EF4-FFF2-40B4-BE49-F238E27FC236}">
                  <a16:creationId xmlns:a16="http://schemas.microsoft.com/office/drawing/2014/main" id="{1E759BA7-7A91-4308-B19D-A4A7E12933BD}"/>
                </a:ext>
              </a:extLst>
            </p:cNvPr>
            <p:cNvSpPr>
              <a:spLocks/>
            </p:cNvSpPr>
            <p:nvPr userDrawn="1"/>
          </p:nvSpPr>
          <p:spPr bwMode="auto">
            <a:xfrm>
              <a:off x="532430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63" name="Freeform 29">
              <a:extLst>
                <a:ext uri="{FF2B5EF4-FFF2-40B4-BE49-F238E27FC236}">
                  <a16:creationId xmlns:a16="http://schemas.microsoft.com/office/drawing/2014/main" id="{35F09459-B9CE-48EF-83A8-5CFA503F8666}"/>
                </a:ext>
              </a:extLst>
            </p:cNvPr>
            <p:cNvSpPr>
              <a:spLocks/>
            </p:cNvSpPr>
            <p:nvPr userDrawn="1"/>
          </p:nvSpPr>
          <p:spPr bwMode="auto">
            <a:xfrm>
              <a:off x="587197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64" name="Freeform 30">
              <a:extLst>
                <a:ext uri="{FF2B5EF4-FFF2-40B4-BE49-F238E27FC236}">
                  <a16:creationId xmlns:a16="http://schemas.microsoft.com/office/drawing/2014/main" id="{E9A66D11-C858-478C-AB7C-DFF8275BA2C3}"/>
                </a:ext>
              </a:extLst>
            </p:cNvPr>
            <p:cNvSpPr>
              <a:spLocks/>
            </p:cNvSpPr>
            <p:nvPr userDrawn="1"/>
          </p:nvSpPr>
          <p:spPr bwMode="auto">
            <a:xfrm>
              <a:off x="6198118"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65" name="Freeform 31">
              <a:extLst>
                <a:ext uri="{FF2B5EF4-FFF2-40B4-BE49-F238E27FC236}">
                  <a16:creationId xmlns:a16="http://schemas.microsoft.com/office/drawing/2014/main" id="{1CBF971F-E49C-41C8-88E4-4D197B388F80}"/>
                </a:ext>
              </a:extLst>
            </p:cNvPr>
            <p:cNvSpPr>
              <a:spLocks/>
            </p:cNvSpPr>
            <p:nvPr userDrawn="1"/>
          </p:nvSpPr>
          <p:spPr bwMode="auto">
            <a:xfrm>
              <a:off x="5650444"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66" name="Freeform 32">
              <a:extLst>
                <a:ext uri="{FF2B5EF4-FFF2-40B4-BE49-F238E27FC236}">
                  <a16:creationId xmlns:a16="http://schemas.microsoft.com/office/drawing/2014/main" id="{0AE1EA9E-259B-4B65-BB36-A923BBF6DF11}"/>
                </a:ext>
              </a:extLst>
            </p:cNvPr>
            <p:cNvSpPr>
              <a:spLocks/>
            </p:cNvSpPr>
            <p:nvPr userDrawn="1"/>
          </p:nvSpPr>
          <p:spPr bwMode="auto">
            <a:xfrm>
              <a:off x="597907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67" name="Freeform 29">
              <a:extLst>
                <a:ext uri="{FF2B5EF4-FFF2-40B4-BE49-F238E27FC236}">
                  <a16:creationId xmlns:a16="http://schemas.microsoft.com/office/drawing/2014/main" id="{E37B4C17-D22E-45C5-82B4-03F808913DDE}"/>
                </a:ext>
              </a:extLst>
            </p:cNvPr>
            <p:cNvSpPr>
              <a:spLocks/>
            </p:cNvSpPr>
            <p:nvPr userDrawn="1"/>
          </p:nvSpPr>
          <p:spPr bwMode="auto">
            <a:xfrm>
              <a:off x="652674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68" name="Freeform 30">
              <a:extLst>
                <a:ext uri="{FF2B5EF4-FFF2-40B4-BE49-F238E27FC236}">
                  <a16:creationId xmlns:a16="http://schemas.microsoft.com/office/drawing/2014/main" id="{7FE24AF0-5823-466E-B6D4-32129C65EF1B}"/>
                </a:ext>
              </a:extLst>
            </p:cNvPr>
            <p:cNvSpPr>
              <a:spLocks/>
            </p:cNvSpPr>
            <p:nvPr userDrawn="1"/>
          </p:nvSpPr>
          <p:spPr bwMode="auto">
            <a:xfrm>
              <a:off x="685288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69" name="Freeform 31">
              <a:extLst>
                <a:ext uri="{FF2B5EF4-FFF2-40B4-BE49-F238E27FC236}">
                  <a16:creationId xmlns:a16="http://schemas.microsoft.com/office/drawing/2014/main" id="{8EB3838D-312E-4ED4-AE71-2178C0BC8003}"/>
                </a:ext>
              </a:extLst>
            </p:cNvPr>
            <p:cNvSpPr>
              <a:spLocks/>
            </p:cNvSpPr>
            <p:nvPr userDrawn="1"/>
          </p:nvSpPr>
          <p:spPr bwMode="auto">
            <a:xfrm>
              <a:off x="630521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70" name="Freeform 32">
              <a:extLst>
                <a:ext uri="{FF2B5EF4-FFF2-40B4-BE49-F238E27FC236}">
                  <a16:creationId xmlns:a16="http://schemas.microsoft.com/office/drawing/2014/main" id="{94C93F6A-D61B-4403-BC23-B4BD75C08784}"/>
                </a:ext>
              </a:extLst>
            </p:cNvPr>
            <p:cNvSpPr>
              <a:spLocks/>
            </p:cNvSpPr>
            <p:nvPr userDrawn="1"/>
          </p:nvSpPr>
          <p:spPr bwMode="auto">
            <a:xfrm>
              <a:off x="6633841"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71" name="Freeform 29">
              <a:extLst>
                <a:ext uri="{FF2B5EF4-FFF2-40B4-BE49-F238E27FC236}">
                  <a16:creationId xmlns:a16="http://schemas.microsoft.com/office/drawing/2014/main" id="{2EDBC7ED-78A2-447B-8259-224089695166}"/>
                </a:ext>
              </a:extLst>
            </p:cNvPr>
            <p:cNvSpPr>
              <a:spLocks/>
            </p:cNvSpPr>
            <p:nvPr userDrawn="1"/>
          </p:nvSpPr>
          <p:spPr bwMode="auto">
            <a:xfrm>
              <a:off x="718151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72" name="Freeform 30">
              <a:extLst>
                <a:ext uri="{FF2B5EF4-FFF2-40B4-BE49-F238E27FC236}">
                  <a16:creationId xmlns:a16="http://schemas.microsoft.com/office/drawing/2014/main" id="{BE583CF6-1A7B-4535-9AFE-6A7B756C0217}"/>
                </a:ext>
              </a:extLst>
            </p:cNvPr>
            <p:cNvSpPr>
              <a:spLocks/>
            </p:cNvSpPr>
            <p:nvPr userDrawn="1"/>
          </p:nvSpPr>
          <p:spPr bwMode="auto">
            <a:xfrm>
              <a:off x="7507656"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73" name="Freeform 31">
              <a:extLst>
                <a:ext uri="{FF2B5EF4-FFF2-40B4-BE49-F238E27FC236}">
                  <a16:creationId xmlns:a16="http://schemas.microsoft.com/office/drawing/2014/main" id="{D390214D-59ED-4E2A-8BDB-AEF473BAEFA8}"/>
                </a:ext>
              </a:extLst>
            </p:cNvPr>
            <p:cNvSpPr>
              <a:spLocks/>
            </p:cNvSpPr>
            <p:nvPr userDrawn="1"/>
          </p:nvSpPr>
          <p:spPr bwMode="auto">
            <a:xfrm>
              <a:off x="6959982"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74" name="Freeform 32">
              <a:extLst>
                <a:ext uri="{FF2B5EF4-FFF2-40B4-BE49-F238E27FC236}">
                  <a16:creationId xmlns:a16="http://schemas.microsoft.com/office/drawing/2014/main" id="{CA032B65-51C1-4942-A474-470A06043AE2}"/>
                </a:ext>
              </a:extLst>
            </p:cNvPr>
            <p:cNvSpPr>
              <a:spLocks/>
            </p:cNvSpPr>
            <p:nvPr userDrawn="1"/>
          </p:nvSpPr>
          <p:spPr bwMode="auto">
            <a:xfrm>
              <a:off x="7288610"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75" name="Freeform 521">
              <a:extLst>
                <a:ext uri="{FF2B5EF4-FFF2-40B4-BE49-F238E27FC236}">
                  <a16:creationId xmlns:a16="http://schemas.microsoft.com/office/drawing/2014/main" id="{B62B3504-3C00-4E37-BF17-0840E8DD5FAB}"/>
                </a:ext>
              </a:extLst>
            </p:cNvPr>
            <p:cNvSpPr>
              <a:spLocks/>
            </p:cNvSpPr>
            <p:nvPr userDrawn="1"/>
          </p:nvSpPr>
          <p:spPr bwMode="auto">
            <a:xfrm>
              <a:off x="783628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76" name="Freeform 522">
              <a:extLst>
                <a:ext uri="{FF2B5EF4-FFF2-40B4-BE49-F238E27FC236}">
                  <a16:creationId xmlns:a16="http://schemas.microsoft.com/office/drawing/2014/main" id="{9897F029-9C43-4E3F-AEDC-6A78A84B437B}"/>
                </a:ext>
              </a:extLst>
            </p:cNvPr>
            <p:cNvSpPr>
              <a:spLocks/>
            </p:cNvSpPr>
            <p:nvPr userDrawn="1"/>
          </p:nvSpPr>
          <p:spPr bwMode="auto">
            <a:xfrm>
              <a:off x="8162425"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77" name="Freeform 523">
              <a:extLst>
                <a:ext uri="{FF2B5EF4-FFF2-40B4-BE49-F238E27FC236}">
                  <a16:creationId xmlns:a16="http://schemas.microsoft.com/office/drawing/2014/main" id="{39334582-743E-462A-97FA-3B9F6775D805}"/>
                </a:ext>
              </a:extLst>
            </p:cNvPr>
            <p:cNvSpPr>
              <a:spLocks/>
            </p:cNvSpPr>
            <p:nvPr userDrawn="1"/>
          </p:nvSpPr>
          <p:spPr bwMode="auto">
            <a:xfrm>
              <a:off x="7614751"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78" name="Freeform 524">
              <a:extLst>
                <a:ext uri="{FF2B5EF4-FFF2-40B4-BE49-F238E27FC236}">
                  <a16:creationId xmlns:a16="http://schemas.microsoft.com/office/drawing/2014/main" id="{8AC5052F-74BF-447E-9782-694CFD77A4B0}"/>
                </a:ext>
              </a:extLst>
            </p:cNvPr>
            <p:cNvSpPr>
              <a:spLocks/>
            </p:cNvSpPr>
            <p:nvPr userDrawn="1"/>
          </p:nvSpPr>
          <p:spPr bwMode="auto">
            <a:xfrm>
              <a:off x="7943378"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79" name="Freeform 29">
              <a:extLst>
                <a:ext uri="{FF2B5EF4-FFF2-40B4-BE49-F238E27FC236}">
                  <a16:creationId xmlns:a16="http://schemas.microsoft.com/office/drawing/2014/main" id="{DC9E3538-3D27-4A21-BAB0-A256D3486219}"/>
                </a:ext>
              </a:extLst>
            </p:cNvPr>
            <p:cNvSpPr>
              <a:spLocks/>
            </p:cNvSpPr>
            <p:nvPr userDrawn="1"/>
          </p:nvSpPr>
          <p:spPr bwMode="auto">
            <a:xfrm>
              <a:off x="8491054"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80" name="Freeform 31">
              <a:extLst>
                <a:ext uri="{FF2B5EF4-FFF2-40B4-BE49-F238E27FC236}">
                  <a16:creationId xmlns:a16="http://schemas.microsoft.com/office/drawing/2014/main" id="{B2A2E517-DA4F-4563-A485-B1F778F56D0C}"/>
                </a:ext>
              </a:extLst>
            </p:cNvPr>
            <p:cNvSpPr>
              <a:spLocks/>
            </p:cNvSpPr>
            <p:nvPr userDrawn="1"/>
          </p:nvSpPr>
          <p:spPr bwMode="auto">
            <a:xfrm>
              <a:off x="8269520"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81" name="Freeform 29">
              <a:extLst>
                <a:ext uri="{FF2B5EF4-FFF2-40B4-BE49-F238E27FC236}">
                  <a16:creationId xmlns:a16="http://schemas.microsoft.com/office/drawing/2014/main" id="{531F3092-E77B-4A14-BF15-79EA2F0D89EB}"/>
                </a:ext>
              </a:extLst>
            </p:cNvPr>
            <p:cNvSpPr>
              <a:spLocks/>
            </p:cNvSpPr>
            <p:nvPr userDrawn="1"/>
          </p:nvSpPr>
          <p:spPr bwMode="auto">
            <a:xfrm>
              <a:off x="881968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82" name="Freeform 30">
              <a:extLst>
                <a:ext uri="{FF2B5EF4-FFF2-40B4-BE49-F238E27FC236}">
                  <a16:creationId xmlns:a16="http://schemas.microsoft.com/office/drawing/2014/main" id="{0FA81383-5E86-492A-BFE4-BD08A178D769}"/>
                </a:ext>
              </a:extLst>
            </p:cNvPr>
            <p:cNvSpPr>
              <a:spLocks/>
            </p:cNvSpPr>
            <p:nvPr userDrawn="1"/>
          </p:nvSpPr>
          <p:spPr bwMode="auto">
            <a:xfrm>
              <a:off x="9145823"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83" name="Freeform 31">
              <a:extLst>
                <a:ext uri="{FF2B5EF4-FFF2-40B4-BE49-F238E27FC236}">
                  <a16:creationId xmlns:a16="http://schemas.microsoft.com/office/drawing/2014/main" id="{097B81D6-4F8F-4D65-B6F7-89F58561F2EA}"/>
                </a:ext>
              </a:extLst>
            </p:cNvPr>
            <p:cNvSpPr>
              <a:spLocks/>
            </p:cNvSpPr>
            <p:nvPr userDrawn="1"/>
          </p:nvSpPr>
          <p:spPr bwMode="auto">
            <a:xfrm>
              <a:off x="859814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84" name="Freeform 32">
              <a:extLst>
                <a:ext uri="{FF2B5EF4-FFF2-40B4-BE49-F238E27FC236}">
                  <a16:creationId xmlns:a16="http://schemas.microsoft.com/office/drawing/2014/main" id="{D45B9F3E-34C1-4ABA-898F-CFB0DB55F81F}"/>
                </a:ext>
              </a:extLst>
            </p:cNvPr>
            <p:cNvSpPr>
              <a:spLocks/>
            </p:cNvSpPr>
            <p:nvPr userDrawn="1"/>
          </p:nvSpPr>
          <p:spPr bwMode="auto">
            <a:xfrm>
              <a:off x="892677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85" name="Freeform 29">
              <a:extLst>
                <a:ext uri="{FF2B5EF4-FFF2-40B4-BE49-F238E27FC236}">
                  <a16:creationId xmlns:a16="http://schemas.microsoft.com/office/drawing/2014/main" id="{29946AF2-BAC1-429E-9627-C8F28E02A54C}"/>
                </a:ext>
              </a:extLst>
            </p:cNvPr>
            <p:cNvSpPr>
              <a:spLocks/>
            </p:cNvSpPr>
            <p:nvPr userDrawn="1"/>
          </p:nvSpPr>
          <p:spPr bwMode="auto">
            <a:xfrm>
              <a:off x="9474451"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86" name="Freeform 30">
              <a:extLst>
                <a:ext uri="{FF2B5EF4-FFF2-40B4-BE49-F238E27FC236}">
                  <a16:creationId xmlns:a16="http://schemas.microsoft.com/office/drawing/2014/main" id="{513C5CC5-2FCA-4012-BE7E-F9C7EE2986B8}"/>
                </a:ext>
              </a:extLst>
            </p:cNvPr>
            <p:cNvSpPr>
              <a:spLocks/>
            </p:cNvSpPr>
            <p:nvPr userDrawn="1"/>
          </p:nvSpPr>
          <p:spPr bwMode="auto">
            <a:xfrm>
              <a:off x="9800592"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87" name="Freeform 31">
              <a:extLst>
                <a:ext uri="{FF2B5EF4-FFF2-40B4-BE49-F238E27FC236}">
                  <a16:creationId xmlns:a16="http://schemas.microsoft.com/office/drawing/2014/main" id="{573BCBCE-901E-4E29-A89F-0376FC3A2421}"/>
                </a:ext>
              </a:extLst>
            </p:cNvPr>
            <p:cNvSpPr>
              <a:spLocks/>
            </p:cNvSpPr>
            <p:nvPr userDrawn="1"/>
          </p:nvSpPr>
          <p:spPr bwMode="auto">
            <a:xfrm>
              <a:off x="9252918"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88" name="Freeform 32">
              <a:extLst>
                <a:ext uri="{FF2B5EF4-FFF2-40B4-BE49-F238E27FC236}">
                  <a16:creationId xmlns:a16="http://schemas.microsoft.com/office/drawing/2014/main" id="{A39B88C2-9830-40E3-BAC6-A9E3BD81D7A2}"/>
                </a:ext>
              </a:extLst>
            </p:cNvPr>
            <p:cNvSpPr>
              <a:spLocks/>
            </p:cNvSpPr>
            <p:nvPr userDrawn="1"/>
          </p:nvSpPr>
          <p:spPr bwMode="auto">
            <a:xfrm>
              <a:off x="9581546"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89" name="Freeform 29">
              <a:extLst>
                <a:ext uri="{FF2B5EF4-FFF2-40B4-BE49-F238E27FC236}">
                  <a16:creationId xmlns:a16="http://schemas.microsoft.com/office/drawing/2014/main" id="{20899E7F-0310-4685-A2F2-5B4E6148F06D}"/>
                </a:ext>
              </a:extLst>
            </p:cNvPr>
            <p:cNvSpPr>
              <a:spLocks/>
            </p:cNvSpPr>
            <p:nvPr userDrawn="1"/>
          </p:nvSpPr>
          <p:spPr bwMode="auto">
            <a:xfrm>
              <a:off x="1012922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90" name="Freeform 30">
              <a:extLst>
                <a:ext uri="{FF2B5EF4-FFF2-40B4-BE49-F238E27FC236}">
                  <a16:creationId xmlns:a16="http://schemas.microsoft.com/office/drawing/2014/main" id="{DBEC7EC4-819E-423C-9EAC-4A8FE8053818}"/>
                </a:ext>
              </a:extLst>
            </p:cNvPr>
            <p:cNvSpPr>
              <a:spLocks/>
            </p:cNvSpPr>
            <p:nvPr userDrawn="1"/>
          </p:nvSpPr>
          <p:spPr bwMode="auto">
            <a:xfrm>
              <a:off x="1045536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91" name="Freeform 31">
              <a:extLst>
                <a:ext uri="{FF2B5EF4-FFF2-40B4-BE49-F238E27FC236}">
                  <a16:creationId xmlns:a16="http://schemas.microsoft.com/office/drawing/2014/main" id="{5D86AE80-A356-454F-B1D5-81A99A24223A}"/>
                </a:ext>
              </a:extLst>
            </p:cNvPr>
            <p:cNvSpPr>
              <a:spLocks/>
            </p:cNvSpPr>
            <p:nvPr userDrawn="1"/>
          </p:nvSpPr>
          <p:spPr bwMode="auto">
            <a:xfrm>
              <a:off x="9907686"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92" name="Freeform 32">
              <a:extLst>
                <a:ext uri="{FF2B5EF4-FFF2-40B4-BE49-F238E27FC236}">
                  <a16:creationId xmlns:a16="http://schemas.microsoft.com/office/drawing/2014/main" id="{1B45853C-2B42-4BFE-B820-CF227EEB6727}"/>
                </a:ext>
              </a:extLst>
            </p:cNvPr>
            <p:cNvSpPr>
              <a:spLocks/>
            </p:cNvSpPr>
            <p:nvPr userDrawn="1"/>
          </p:nvSpPr>
          <p:spPr bwMode="auto">
            <a:xfrm>
              <a:off x="10236314"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93" name="Freeform 29">
              <a:extLst>
                <a:ext uri="{FF2B5EF4-FFF2-40B4-BE49-F238E27FC236}">
                  <a16:creationId xmlns:a16="http://schemas.microsoft.com/office/drawing/2014/main" id="{0AE4CDB1-81A7-4B5E-B99B-2C4F31ADF998}"/>
                </a:ext>
              </a:extLst>
            </p:cNvPr>
            <p:cNvSpPr>
              <a:spLocks/>
            </p:cNvSpPr>
            <p:nvPr userDrawn="1"/>
          </p:nvSpPr>
          <p:spPr bwMode="auto">
            <a:xfrm>
              <a:off x="1078398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94" name="Freeform 30">
              <a:extLst>
                <a:ext uri="{FF2B5EF4-FFF2-40B4-BE49-F238E27FC236}">
                  <a16:creationId xmlns:a16="http://schemas.microsoft.com/office/drawing/2014/main" id="{33A7D983-066B-465D-9AD4-2E0E449672FD}"/>
                </a:ext>
              </a:extLst>
            </p:cNvPr>
            <p:cNvSpPr>
              <a:spLocks/>
            </p:cNvSpPr>
            <p:nvPr userDrawn="1"/>
          </p:nvSpPr>
          <p:spPr bwMode="auto">
            <a:xfrm>
              <a:off x="11110130"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95" name="Freeform 31">
              <a:extLst>
                <a:ext uri="{FF2B5EF4-FFF2-40B4-BE49-F238E27FC236}">
                  <a16:creationId xmlns:a16="http://schemas.microsoft.com/office/drawing/2014/main" id="{5AAAB512-0256-4DB7-908E-BCD189213DB7}"/>
                </a:ext>
              </a:extLst>
            </p:cNvPr>
            <p:cNvSpPr>
              <a:spLocks/>
            </p:cNvSpPr>
            <p:nvPr userDrawn="1"/>
          </p:nvSpPr>
          <p:spPr bwMode="auto">
            <a:xfrm>
              <a:off x="1056245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96" name="Freeform 32">
              <a:extLst>
                <a:ext uri="{FF2B5EF4-FFF2-40B4-BE49-F238E27FC236}">
                  <a16:creationId xmlns:a16="http://schemas.microsoft.com/office/drawing/2014/main" id="{8637A79E-B4AC-4807-ADE1-0662B5E3329C}"/>
                </a:ext>
              </a:extLst>
            </p:cNvPr>
            <p:cNvSpPr>
              <a:spLocks/>
            </p:cNvSpPr>
            <p:nvPr userDrawn="1"/>
          </p:nvSpPr>
          <p:spPr bwMode="auto">
            <a:xfrm>
              <a:off x="10891083"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97" name="Freeform 543">
              <a:extLst>
                <a:ext uri="{FF2B5EF4-FFF2-40B4-BE49-F238E27FC236}">
                  <a16:creationId xmlns:a16="http://schemas.microsoft.com/office/drawing/2014/main" id="{3D4C7B03-9126-4902-B359-4891BE95C467}"/>
                </a:ext>
              </a:extLst>
            </p:cNvPr>
            <p:cNvSpPr>
              <a:spLocks/>
            </p:cNvSpPr>
            <p:nvPr userDrawn="1"/>
          </p:nvSpPr>
          <p:spPr bwMode="auto">
            <a:xfrm>
              <a:off x="1143875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98" name="Freeform 544">
              <a:extLst>
                <a:ext uri="{FF2B5EF4-FFF2-40B4-BE49-F238E27FC236}">
                  <a16:creationId xmlns:a16="http://schemas.microsoft.com/office/drawing/2014/main" id="{DF312E01-F755-491C-93A4-EA08984A5978}"/>
                </a:ext>
              </a:extLst>
            </p:cNvPr>
            <p:cNvSpPr>
              <a:spLocks/>
            </p:cNvSpPr>
            <p:nvPr userDrawn="1"/>
          </p:nvSpPr>
          <p:spPr bwMode="auto">
            <a:xfrm>
              <a:off x="11764899"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99" name="Freeform 545">
              <a:extLst>
                <a:ext uri="{FF2B5EF4-FFF2-40B4-BE49-F238E27FC236}">
                  <a16:creationId xmlns:a16="http://schemas.microsoft.com/office/drawing/2014/main" id="{83CFDB02-61D4-49CB-9A00-2398F42BDFFA}"/>
                </a:ext>
              </a:extLst>
            </p:cNvPr>
            <p:cNvSpPr>
              <a:spLocks/>
            </p:cNvSpPr>
            <p:nvPr userDrawn="1"/>
          </p:nvSpPr>
          <p:spPr bwMode="auto">
            <a:xfrm>
              <a:off x="11217225"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00" name="Freeform 546">
              <a:extLst>
                <a:ext uri="{FF2B5EF4-FFF2-40B4-BE49-F238E27FC236}">
                  <a16:creationId xmlns:a16="http://schemas.microsoft.com/office/drawing/2014/main" id="{DF18EFB1-312A-4586-9660-ECD85A22357A}"/>
                </a:ext>
              </a:extLst>
            </p:cNvPr>
            <p:cNvSpPr>
              <a:spLocks/>
            </p:cNvSpPr>
            <p:nvPr userDrawn="1"/>
          </p:nvSpPr>
          <p:spPr bwMode="auto">
            <a:xfrm>
              <a:off x="11545852" y="543401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01" name="Freeform 29">
              <a:extLst>
                <a:ext uri="{FF2B5EF4-FFF2-40B4-BE49-F238E27FC236}">
                  <a16:creationId xmlns:a16="http://schemas.microsoft.com/office/drawing/2014/main" id="{2649A64F-AE31-4023-9308-86D697BF0E09}"/>
                </a:ext>
              </a:extLst>
            </p:cNvPr>
            <p:cNvSpPr>
              <a:spLocks/>
            </p:cNvSpPr>
            <p:nvPr userDrawn="1"/>
          </p:nvSpPr>
          <p:spPr bwMode="auto">
            <a:xfrm>
              <a:off x="12093527" y="543774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02" name="Freeform 31">
              <a:extLst>
                <a:ext uri="{FF2B5EF4-FFF2-40B4-BE49-F238E27FC236}">
                  <a16:creationId xmlns:a16="http://schemas.microsoft.com/office/drawing/2014/main" id="{6A59C11F-BCED-45E9-BF66-C2BD701C0CBA}"/>
                </a:ext>
              </a:extLst>
            </p:cNvPr>
            <p:cNvSpPr>
              <a:spLocks/>
            </p:cNvSpPr>
            <p:nvPr userDrawn="1"/>
          </p:nvSpPr>
          <p:spPr bwMode="auto">
            <a:xfrm>
              <a:off x="11871993" y="543401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55" name="Freeform 30">
              <a:extLst>
                <a:ext uri="{FF2B5EF4-FFF2-40B4-BE49-F238E27FC236}">
                  <a16:creationId xmlns:a16="http://schemas.microsoft.com/office/drawing/2014/main" id="{5FE51355-35E3-49E8-85A3-D4D72E6D7A43}"/>
                </a:ext>
              </a:extLst>
            </p:cNvPr>
            <p:cNvSpPr>
              <a:spLocks/>
            </p:cNvSpPr>
            <p:nvPr userDrawn="1"/>
          </p:nvSpPr>
          <p:spPr bwMode="auto">
            <a:xfrm>
              <a:off x="302710"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56" name="Freeform 32">
              <a:extLst>
                <a:ext uri="{FF2B5EF4-FFF2-40B4-BE49-F238E27FC236}">
                  <a16:creationId xmlns:a16="http://schemas.microsoft.com/office/drawing/2014/main" id="{B6FC7311-C922-4951-B4A9-3C7D94EEEAF2}"/>
                </a:ext>
              </a:extLst>
            </p:cNvPr>
            <p:cNvSpPr>
              <a:spLocks/>
            </p:cNvSpPr>
            <p:nvPr userDrawn="1"/>
          </p:nvSpPr>
          <p:spPr bwMode="auto">
            <a:xfrm>
              <a:off x="83663"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57" name="Freeform 403">
              <a:extLst>
                <a:ext uri="{FF2B5EF4-FFF2-40B4-BE49-F238E27FC236}">
                  <a16:creationId xmlns:a16="http://schemas.microsoft.com/office/drawing/2014/main" id="{0745F8EF-637D-4A8F-B232-883E8FA58678}"/>
                </a:ext>
              </a:extLst>
            </p:cNvPr>
            <p:cNvSpPr>
              <a:spLocks/>
            </p:cNvSpPr>
            <p:nvPr userDrawn="1"/>
          </p:nvSpPr>
          <p:spPr bwMode="auto">
            <a:xfrm>
              <a:off x="63133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58" name="Freeform 404">
              <a:extLst>
                <a:ext uri="{FF2B5EF4-FFF2-40B4-BE49-F238E27FC236}">
                  <a16:creationId xmlns:a16="http://schemas.microsoft.com/office/drawing/2014/main" id="{ADA9168B-2EAD-4D0B-BFD2-8FF84ABC11AB}"/>
                </a:ext>
              </a:extLst>
            </p:cNvPr>
            <p:cNvSpPr>
              <a:spLocks/>
            </p:cNvSpPr>
            <p:nvPr userDrawn="1"/>
          </p:nvSpPr>
          <p:spPr bwMode="auto">
            <a:xfrm>
              <a:off x="957479"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59" name="Freeform 405">
              <a:extLst>
                <a:ext uri="{FF2B5EF4-FFF2-40B4-BE49-F238E27FC236}">
                  <a16:creationId xmlns:a16="http://schemas.microsoft.com/office/drawing/2014/main" id="{D680F632-EA80-466A-B637-B37E6B442E45}"/>
                </a:ext>
              </a:extLst>
            </p:cNvPr>
            <p:cNvSpPr>
              <a:spLocks/>
            </p:cNvSpPr>
            <p:nvPr userDrawn="1"/>
          </p:nvSpPr>
          <p:spPr bwMode="auto">
            <a:xfrm>
              <a:off x="409806"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60" name="Freeform 406">
              <a:extLst>
                <a:ext uri="{FF2B5EF4-FFF2-40B4-BE49-F238E27FC236}">
                  <a16:creationId xmlns:a16="http://schemas.microsoft.com/office/drawing/2014/main" id="{91714576-22C0-42FB-9AF4-7425966897B8}"/>
                </a:ext>
              </a:extLst>
            </p:cNvPr>
            <p:cNvSpPr>
              <a:spLocks/>
            </p:cNvSpPr>
            <p:nvPr userDrawn="1"/>
          </p:nvSpPr>
          <p:spPr bwMode="auto">
            <a:xfrm>
              <a:off x="738432"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61" name="Freeform 29">
              <a:extLst>
                <a:ext uri="{FF2B5EF4-FFF2-40B4-BE49-F238E27FC236}">
                  <a16:creationId xmlns:a16="http://schemas.microsoft.com/office/drawing/2014/main" id="{3D32113D-5E75-41BC-9D3E-C15D86CF4F67}"/>
                </a:ext>
              </a:extLst>
            </p:cNvPr>
            <p:cNvSpPr>
              <a:spLocks/>
            </p:cNvSpPr>
            <p:nvPr userDrawn="1"/>
          </p:nvSpPr>
          <p:spPr bwMode="auto">
            <a:xfrm>
              <a:off x="128610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62" name="Freeform 31">
              <a:extLst>
                <a:ext uri="{FF2B5EF4-FFF2-40B4-BE49-F238E27FC236}">
                  <a16:creationId xmlns:a16="http://schemas.microsoft.com/office/drawing/2014/main" id="{6B435127-BAB5-4229-AFE6-5EAAE46AB913}"/>
                </a:ext>
              </a:extLst>
            </p:cNvPr>
            <p:cNvSpPr>
              <a:spLocks/>
            </p:cNvSpPr>
            <p:nvPr userDrawn="1"/>
          </p:nvSpPr>
          <p:spPr bwMode="auto">
            <a:xfrm>
              <a:off x="1064574"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63" name="Freeform 29">
              <a:extLst>
                <a:ext uri="{FF2B5EF4-FFF2-40B4-BE49-F238E27FC236}">
                  <a16:creationId xmlns:a16="http://schemas.microsoft.com/office/drawing/2014/main" id="{14F03D5D-EC2E-4153-B5F1-5002D0BEA5C6}"/>
                </a:ext>
              </a:extLst>
            </p:cNvPr>
            <p:cNvSpPr>
              <a:spLocks/>
            </p:cNvSpPr>
            <p:nvPr userDrawn="1"/>
          </p:nvSpPr>
          <p:spPr bwMode="auto">
            <a:xfrm>
              <a:off x="161473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64" name="Freeform 30">
              <a:extLst>
                <a:ext uri="{FF2B5EF4-FFF2-40B4-BE49-F238E27FC236}">
                  <a16:creationId xmlns:a16="http://schemas.microsoft.com/office/drawing/2014/main" id="{2B304D4D-AD6D-4EA7-AE62-CD69CC13E757}"/>
                </a:ext>
              </a:extLst>
            </p:cNvPr>
            <p:cNvSpPr>
              <a:spLocks/>
            </p:cNvSpPr>
            <p:nvPr userDrawn="1"/>
          </p:nvSpPr>
          <p:spPr bwMode="auto">
            <a:xfrm>
              <a:off x="1940877"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65" name="Freeform 31">
              <a:extLst>
                <a:ext uri="{FF2B5EF4-FFF2-40B4-BE49-F238E27FC236}">
                  <a16:creationId xmlns:a16="http://schemas.microsoft.com/office/drawing/2014/main" id="{0F4033CB-C43A-4E10-BFD5-AA7D4C2711A8}"/>
                </a:ext>
              </a:extLst>
            </p:cNvPr>
            <p:cNvSpPr>
              <a:spLocks/>
            </p:cNvSpPr>
            <p:nvPr userDrawn="1"/>
          </p:nvSpPr>
          <p:spPr bwMode="auto">
            <a:xfrm>
              <a:off x="1393203"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66" name="Freeform 32">
              <a:extLst>
                <a:ext uri="{FF2B5EF4-FFF2-40B4-BE49-F238E27FC236}">
                  <a16:creationId xmlns:a16="http://schemas.microsoft.com/office/drawing/2014/main" id="{A61EAF2D-62B3-42CF-A806-ADB144F39045}"/>
                </a:ext>
              </a:extLst>
            </p:cNvPr>
            <p:cNvSpPr>
              <a:spLocks/>
            </p:cNvSpPr>
            <p:nvPr userDrawn="1"/>
          </p:nvSpPr>
          <p:spPr bwMode="auto">
            <a:xfrm>
              <a:off x="172182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67" name="Freeform 29">
              <a:extLst>
                <a:ext uri="{FF2B5EF4-FFF2-40B4-BE49-F238E27FC236}">
                  <a16:creationId xmlns:a16="http://schemas.microsoft.com/office/drawing/2014/main" id="{C1628E29-6AD6-4202-ADB0-374FADBC3674}"/>
                </a:ext>
              </a:extLst>
            </p:cNvPr>
            <p:cNvSpPr>
              <a:spLocks/>
            </p:cNvSpPr>
            <p:nvPr userDrawn="1"/>
          </p:nvSpPr>
          <p:spPr bwMode="auto">
            <a:xfrm>
              <a:off x="226950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68" name="Freeform 30">
              <a:extLst>
                <a:ext uri="{FF2B5EF4-FFF2-40B4-BE49-F238E27FC236}">
                  <a16:creationId xmlns:a16="http://schemas.microsoft.com/office/drawing/2014/main" id="{A6C4A2C5-7FCF-4D03-8316-5371BA56810A}"/>
                </a:ext>
              </a:extLst>
            </p:cNvPr>
            <p:cNvSpPr>
              <a:spLocks/>
            </p:cNvSpPr>
            <p:nvPr userDrawn="1"/>
          </p:nvSpPr>
          <p:spPr bwMode="auto">
            <a:xfrm>
              <a:off x="2595646"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69" name="Freeform 31">
              <a:extLst>
                <a:ext uri="{FF2B5EF4-FFF2-40B4-BE49-F238E27FC236}">
                  <a16:creationId xmlns:a16="http://schemas.microsoft.com/office/drawing/2014/main" id="{B0014A71-19F9-425B-93A2-EC759EE1C83C}"/>
                </a:ext>
              </a:extLst>
            </p:cNvPr>
            <p:cNvSpPr>
              <a:spLocks/>
            </p:cNvSpPr>
            <p:nvPr userDrawn="1"/>
          </p:nvSpPr>
          <p:spPr bwMode="auto">
            <a:xfrm>
              <a:off x="2047971"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70" name="Freeform 32">
              <a:extLst>
                <a:ext uri="{FF2B5EF4-FFF2-40B4-BE49-F238E27FC236}">
                  <a16:creationId xmlns:a16="http://schemas.microsoft.com/office/drawing/2014/main" id="{338F3D9B-FFBB-44A6-A3E3-EA26702F0FEF}"/>
                </a:ext>
              </a:extLst>
            </p:cNvPr>
            <p:cNvSpPr>
              <a:spLocks/>
            </p:cNvSpPr>
            <p:nvPr userDrawn="1"/>
          </p:nvSpPr>
          <p:spPr bwMode="auto">
            <a:xfrm>
              <a:off x="2376599"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71" name="Freeform 29">
              <a:extLst>
                <a:ext uri="{FF2B5EF4-FFF2-40B4-BE49-F238E27FC236}">
                  <a16:creationId xmlns:a16="http://schemas.microsoft.com/office/drawing/2014/main" id="{941A3535-264B-48D6-B67C-A1C07A01D4FF}"/>
                </a:ext>
              </a:extLst>
            </p:cNvPr>
            <p:cNvSpPr>
              <a:spLocks/>
            </p:cNvSpPr>
            <p:nvPr userDrawn="1"/>
          </p:nvSpPr>
          <p:spPr bwMode="auto">
            <a:xfrm>
              <a:off x="2924274"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72" name="Freeform 30">
              <a:extLst>
                <a:ext uri="{FF2B5EF4-FFF2-40B4-BE49-F238E27FC236}">
                  <a16:creationId xmlns:a16="http://schemas.microsoft.com/office/drawing/2014/main" id="{51C05916-32DF-47B5-9DB3-589CA4F0E4C5}"/>
                </a:ext>
              </a:extLst>
            </p:cNvPr>
            <p:cNvSpPr>
              <a:spLocks/>
            </p:cNvSpPr>
            <p:nvPr userDrawn="1"/>
          </p:nvSpPr>
          <p:spPr bwMode="auto">
            <a:xfrm>
              <a:off x="3250415"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73" name="Freeform 31">
              <a:extLst>
                <a:ext uri="{FF2B5EF4-FFF2-40B4-BE49-F238E27FC236}">
                  <a16:creationId xmlns:a16="http://schemas.microsoft.com/office/drawing/2014/main" id="{78328BBB-9B86-4E84-AE5F-4377FF1E7A7C}"/>
                </a:ext>
              </a:extLst>
            </p:cNvPr>
            <p:cNvSpPr>
              <a:spLocks/>
            </p:cNvSpPr>
            <p:nvPr userDrawn="1"/>
          </p:nvSpPr>
          <p:spPr bwMode="auto">
            <a:xfrm>
              <a:off x="2702740"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74" name="Freeform 32">
              <a:extLst>
                <a:ext uri="{FF2B5EF4-FFF2-40B4-BE49-F238E27FC236}">
                  <a16:creationId xmlns:a16="http://schemas.microsoft.com/office/drawing/2014/main" id="{B85870DC-6C88-48B6-9D53-EFFBC7B7B7B1}"/>
                </a:ext>
              </a:extLst>
            </p:cNvPr>
            <p:cNvSpPr>
              <a:spLocks/>
            </p:cNvSpPr>
            <p:nvPr userDrawn="1"/>
          </p:nvSpPr>
          <p:spPr bwMode="auto">
            <a:xfrm>
              <a:off x="3031368"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75" name="Freeform 29">
              <a:extLst>
                <a:ext uri="{FF2B5EF4-FFF2-40B4-BE49-F238E27FC236}">
                  <a16:creationId xmlns:a16="http://schemas.microsoft.com/office/drawing/2014/main" id="{414E8086-C64D-42AD-AA34-2AD145104B29}"/>
                </a:ext>
              </a:extLst>
            </p:cNvPr>
            <p:cNvSpPr>
              <a:spLocks/>
            </p:cNvSpPr>
            <p:nvPr userDrawn="1"/>
          </p:nvSpPr>
          <p:spPr bwMode="auto">
            <a:xfrm>
              <a:off x="3579042"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76" name="Freeform 30">
              <a:extLst>
                <a:ext uri="{FF2B5EF4-FFF2-40B4-BE49-F238E27FC236}">
                  <a16:creationId xmlns:a16="http://schemas.microsoft.com/office/drawing/2014/main" id="{46EC6941-0A23-427F-98FD-7AB5A0EDD372}"/>
                </a:ext>
              </a:extLst>
            </p:cNvPr>
            <p:cNvSpPr>
              <a:spLocks/>
            </p:cNvSpPr>
            <p:nvPr userDrawn="1"/>
          </p:nvSpPr>
          <p:spPr bwMode="auto">
            <a:xfrm>
              <a:off x="390518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77" name="Freeform 31">
              <a:extLst>
                <a:ext uri="{FF2B5EF4-FFF2-40B4-BE49-F238E27FC236}">
                  <a16:creationId xmlns:a16="http://schemas.microsoft.com/office/drawing/2014/main" id="{C8BCF97B-6666-44B0-8C74-38E6C1D9DD3F}"/>
                </a:ext>
              </a:extLst>
            </p:cNvPr>
            <p:cNvSpPr>
              <a:spLocks/>
            </p:cNvSpPr>
            <p:nvPr userDrawn="1"/>
          </p:nvSpPr>
          <p:spPr bwMode="auto">
            <a:xfrm>
              <a:off x="335750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78" name="Freeform 32">
              <a:extLst>
                <a:ext uri="{FF2B5EF4-FFF2-40B4-BE49-F238E27FC236}">
                  <a16:creationId xmlns:a16="http://schemas.microsoft.com/office/drawing/2014/main" id="{DDED85AC-F417-4ADD-A972-895C6A04C1EC}"/>
                </a:ext>
              </a:extLst>
            </p:cNvPr>
            <p:cNvSpPr>
              <a:spLocks/>
            </p:cNvSpPr>
            <p:nvPr userDrawn="1"/>
          </p:nvSpPr>
          <p:spPr bwMode="auto">
            <a:xfrm>
              <a:off x="3686137"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79" name="Freeform 425">
              <a:extLst>
                <a:ext uri="{FF2B5EF4-FFF2-40B4-BE49-F238E27FC236}">
                  <a16:creationId xmlns:a16="http://schemas.microsoft.com/office/drawing/2014/main" id="{7D3FA6D2-BBF7-4AB6-BAE7-F97BDA36F7CE}"/>
                </a:ext>
              </a:extLst>
            </p:cNvPr>
            <p:cNvSpPr>
              <a:spLocks/>
            </p:cNvSpPr>
            <p:nvPr userDrawn="1"/>
          </p:nvSpPr>
          <p:spPr bwMode="auto">
            <a:xfrm>
              <a:off x="423381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80" name="Freeform 426">
              <a:extLst>
                <a:ext uri="{FF2B5EF4-FFF2-40B4-BE49-F238E27FC236}">
                  <a16:creationId xmlns:a16="http://schemas.microsoft.com/office/drawing/2014/main" id="{DD4AE243-9527-43B7-8E22-4DB119A90D78}"/>
                </a:ext>
              </a:extLst>
            </p:cNvPr>
            <p:cNvSpPr>
              <a:spLocks/>
            </p:cNvSpPr>
            <p:nvPr userDrawn="1"/>
          </p:nvSpPr>
          <p:spPr bwMode="auto">
            <a:xfrm>
              <a:off x="4559953"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81" name="Freeform 427">
              <a:extLst>
                <a:ext uri="{FF2B5EF4-FFF2-40B4-BE49-F238E27FC236}">
                  <a16:creationId xmlns:a16="http://schemas.microsoft.com/office/drawing/2014/main" id="{9E810988-B15D-4D06-8C31-03E393EF94B0}"/>
                </a:ext>
              </a:extLst>
            </p:cNvPr>
            <p:cNvSpPr>
              <a:spLocks/>
            </p:cNvSpPr>
            <p:nvPr userDrawn="1"/>
          </p:nvSpPr>
          <p:spPr bwMode="auto">
            <a:xfrm>
              <a:off x="4012279"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82" name="Freeform 428">
              <a:extLst>
                <a:ext uri="{FF2B5EF4-FFF2-40B4-BE49-F238E27FC236}">
                  <a16:creationId xmlns:a16="http://schemas.microsoft.com/office/drawing/2014/main" id="{CBE90BFD-D2FD-463C-ADE7-36CF46E2D5ED}"/>
                </a:ext>
              </a:extLst>
            </p:cNvPr>
            <p:cNvSpPr>
              <a:spLocks/>
            </p:cNvSpPr>
            <p:nvPr userDrawn="1"/>
          </p:nvSpPr>
          <p:spPr bwMode="auto">
            <a:xfrm>
              <a:off x="4340906" y="5434010"/>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83" name="Freeform 29">
              <a:extLst>
                <a:ext uri="{FF2B5EF4-FFF2-40B4-BE49-F238E27FC236}">
                  <a16:creationId xmlns:a16="http://schemas.microsoft.com/office/drawing/2014/main" id="{60B33612-949E-4A25-A20C-E2AC5C4BEE8B}"/>
                </a:ext>
              </a:extLst>
            </p:cNvPr>
            <p:cNvSpPr>
              <a:spLocks/>
            </p:cNvSpPr>
            <p:nvPr userDrawn="1"/>
          </p:nvSpPr>
          <p:spPr bwMode="auto">
            <a:xfrm>
              <a:off x="4888581" y="5437740"/>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84" name="Freeform 31">
              <a:extLst>
                <a:ext uri="{FF2B5EF4-FFF2-40B4-BE49-F238E27FC236}">
                  <a16:creationId xmlns:a16="http://schemas.microsoft.com/office/drawing/2014/main" id="{5BCF30E3-D5E7-42B9-8C53-E32EBA0F76BC}"/>
                </a:ext>
              </a:extLst>
            </p:cNvPr>
            <p:cNvSpPr>
              <a:spLocks/>
            </p:cNvSpPr>
            <p:nvPr userDrawn="1"/>
          </p:nvSpPr>
          <p:spPr bwMode="auto">
            <a:xfrm>
              <a:off x="4667048" y="5434010"/>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19" name="Group 1818">
            <a:extLst>
              <a:ext uri="{FF2B5EF4-FFF2-40B4-BE49-F238E27FC236}">
                <a16:creationId xmlns:a16="http://schemas.microsoft.com/office/drawing/2014/main" id="{430371C6-CFD6-408B-A6C1-DC1E1EE72F2C}"/>
              </a:ext>
            </a:extLst>
          </p:cNvPr>
          <p:cNvGrpSpPr/>
          <p:nvPr userDrawn="1"/>
        </p:nvGrpSpPr>
        <p:grpSpPr>
          <a:xfrm>
            <a:off x="83664" y="5764517"/>
            <a:ext cx="12009863" cy="176637"/>
            <a:chOff x="83664" y="5724319"/>
            <a:chExt cx="12009863" cy="176637"/>
          </a:xfrm>
        </p:grpSpPr>
        <p:sp>
          <p:nvSpPr>
            <p:cNvPr id="1303" name="Freeform 29">
              <a:extLst>
                <a:ext uri="{FF2B5EF4-FFF2-40B4-BE49-F238E27FC236}">
                  <a16:creationId xmlns:a16="http://schemas.microsoft.com/office/drawing/2014/main" id="{76F6D8B6-6BD2-4272-8D1A-8594E2E336C6}"/>
                </a:ext>
              </a:extLst>
            </p:cNvPr>
            <p:cNvSpPr>
              <a:spLocks/>
            </p:cNvSpPr>
            <p:nvPr userDrawn="1"/>
          </p:nvSpPr>
          <p:spPr bwMode="auto">
            <a:xfrm flipH="1">
              <a:off x="1187199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04" name="Freeform 30">
              <a:extLst>
                <a:ext uri="{FF2B5EF4-FFF2-40B4-BE49-F238E27FC236}">
                  <a16:creationId xmlns:a16="http://schemas.microsoft.com/office/drawing/2014/main" id="{4DFD24A8-D2FE-487B-8890-BA4F47601FBD}"/>
                </a:ext>
              </a:extLst>
            </p:cNvPr>
            <p:cNvSpPr>
              <a:spLocks/>
            </p:cNvSpPr>
            <p:nvPr userDrawn="1"/>
          </p:nvSpPr>
          <p:spPr bwMode="auto">
            <a:xfrm flipH="1">
              <a:off x="1154585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05" name="Freeform 31">
              <a:extLst>
                <a:ext uri="{FF2B5EF4-FFF2-40B4-BE49-F238E27FC236}">
                  <a16:creationId xmlns:a16="http://schemas.microsoft.com/office/drawing/2014/main" id="{EF023B29-83A2-4349-A49F-63CB6FDC0359}"/>
                </a:ext>
              </a:extLst>
            </p:cNvPr>
            <p:cNvSpPr>
              <a:spLocks/>
            </p:cNvSpPr>
            <p:nvPr userDrawn="1"/>
          </p:nvSpPr>
          <p:spPr bwMode="auto">
            <a:xfrm flipH="1">
              <a:off x="1197908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06" name="Freeform 32">
              <a:extLst>
                <a:ext uri="{FF2B5EF4-FFF2-40B4-BE49-F238E27FC236}">
                  <a16:creationId xmlns:a16="http://schemas.microsoft.com/office/drawing/2014/main" id="{24273691-B1F2-43AA-9CDC-337C56B722C1}"/>
                </a:ext>
              </a:extLst>
            </p:cNvPr>
            <p:cNvSpPr>
              <a:spLocks/>
            </p:cNvSpPr>
            <p:nvPr userDrawn="1"/>
          </p:nvSpPr>
          <p:spPr bwMode="auto">
            <a:xfrm flipH="1">
              <a:off x="1165294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07" name="Freeform 29">
              <a:extLst>
                <a:ext uri="{FF2B5EF4-FFF2-40B4-BE49-F238E27FC236}">
                  <a16:creationId xmlns:a16="http://schemas.microsoft.com/office/drawing/2014/main" id="{847CC484-884A-45BC-AA54-3E30BD3C03A2}"/>
                </a:ext>
              </a:extLst>
            </p:cNvPr>
            <p:cNvSpPr>
              <a:spLocks/>
            </p:cNvSpPr>
            <p:nvPr userDrawn="1"/>
          </p:nvSpPr>
          <p:spPr bwMode="auto">
            <a:xfrm flipH="1">
              <a:off x="1121722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08" name="Freeform 30">
              <a:extLst>
                <a:ext uri="{FF2B5EF4-FFF2-40B4-BE49-F238E27FC236}">
                  <a16:creationId xmlns:a16="http://schemas.microsoft.com/office/drawing/2014/main" id="{83147C3B-7021-44A9-B700-12F9A5F71D18}"/>
                </a:ext>
              </a:extLst>
            </p:cNvPr>
            <p:cNvSpPr>
              <a:spLocks/>
            </p:cNvSpPr>
            <p:nvPr userDrawn="1"/>
          </p:nvSpPr>
          <p:spPr bwMode="auto">
            <a:xfrm flipH="1">
              <a:off x="1089108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09" name="Freeform 31">
              <a:extLst>
                <a:ext uri="{FF2B5EF4-FFF2-40B4-BE49-F238E27FC236}">
                  <a16:creationId xmlns:a16="http://schemas.microsoft.com/office/drawing/2014/main" id="{A8377CDA-8747-4D10-B729-241E20631274}"/>
                </a:ext>
              </a:extLst>
            </p:cNvPr>
            <p:cNvSpPr>
              <a:spLocks/>
            </p:cNvSpPr>
            <p:nvPr userDrawn="1"/>
          </p:nvSpPr>
          <p:spPr bwMode="auto">
            <a:xfrm flipH="1">
              <a:off x="1132431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10" name="Freeform 32">
              <a:extLst>
                <a:ext uri="{FF2B5EF4-FFF2-40B4-BE49-F238E27FC236}">
                  <a16:creationId xmlns:a16="http://schemas.microsoft.com/office/drawing/2014/main" id="{32D762D3-237F-4FA6-8E85-44DC18D6E7BA}"/>
                </a:ext>
              </a:extLst>
            </p:cNvPr>
            <p:cNvSpPr>
              <a:spLocks/>
            </p:cNvSpPr>
            <p:nvPr userDrawn="1"/>
          </p:nvSpPr>
          <p:spPr bwMode="auto">
            <a:xfrm flipH="1">
              <a:off x="10998178"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11" name="Freeform 29">
              <a:extLst>
                <a:ext uri="{FF2B5EF4-FFF2-40B4-BE49-F238E27FC236}">
                  <a16:creationId xmlns:a16="http://schemas.microsoft.com/office/drawing/2014/main" id="{2980A753-A266-422C-95DF-90CFF7247A5A}"/>
                </a:ext>
              </a:extLst>
            </p:cNvPr>
            <p:cNvSpPr>
              <a:spLocks/>
            </p:cNvSpPr>
            <p:nvPr userDrawn="1"/>
          </p:nvSpPr>
          <p:spPr bwMode="auto">
            <a:xfrm flipH="1">
              <a:off x="1056245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12" name="Freeform 30">
              <a:extLst>
                <a:ext uri="{FF2B5EF4-FFF2-40B4-BE49-F238E27FC236}">
                  <a16:creationId xmlns:a16="http://schemas.microsoft.com/office/drawing/2014/main" id="{9531792C-52CE-40E4-AC35-088E0EED6636}"/>
                </a:ext>
              </a:extLst>
            </p:cNvPr>
            <p:cNvSpPr>
              <a:spLocks/>
            </p:cNvSpPr>
            <p:nvPr userDrawn="1"/>
          </p:nvSpPr>
          <p:spPr bwMode="auto">
            <a:xfrm flipH="1">
              <a:off x="1023631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13" name="Freeform 31">
              <a:extLst>
                <a:ext uri="{FF2B5EF4-FFF2-40B4-BE49-F238E27FC236}">
                  <a16:creationId xmlns:a16="http://schemas.microsoft.com/office/drawing/2014/main" id="{45E64826-832D-44F4-8B48-6B48FBC99B9C}"/>
                </a:ext>
              </a:extLst>
            </p:cNvPr>
            <p:cNvSpPr>
              <a:spLocks/>
            </p:cNvSpPr>
            <p:nvPr userDrawn="1"/>
          </p:nvSpPr>
          <p:spPr bwMode="auto">
            <a:xfrm flipH="1">
              <a:off x="10669550"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14" name="Freeform 32">
              <a:extLst>
                <a:ext uri="{FF2B5EF4-FFF2-40B4-BE49-F238E27FC236}">
                  <a16:creationId xmlns:a16="http://schemas.microsoft.com/office/drawing/2014/main" id="{AC6F8EB2-0C2F-4A85-907B-092FB26E4816}"/>
                </a:ext>
              </a:extLst>
            </p:cNvPr>
            <p:cNvSpPr>
              <a:spLocks/>
            </p:cNvSpPr>
            <p:nvPr userDrawn="1"/>
          </p:nvSpPr>
          <p:spPr bwMode="auto">
            <a:xfrm flipH="1">
              <a:off x="10343410"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15" name="Freeform 29">
              <a:extLst>
                <a:ext uri="{FF2B5EF4-FFF2-40B4-BE49-F238E27FC236}">
                  <a16:creationId xmlns:a16="http://schemas.microsoft.com/office/drawing/2014/main" id="{59876DBB-6429-46AD-AD13-211C3AA443A3}"/>
                </a:ext>
              </a:extLst>
            </p:cNvPr>
            <p:cNvSpPr>
              <a:spLocks/>
            </p:cNvSpPr>
            <p:nvPr userDrawn="1"/>
          </p:nvSpPr>
          <p:spPr bwMode="auto">
            <a:xfrm flipH="1">
              <a:off x="990768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16" name="Freeform 30">
              <a:extLst>
                <a:ext uri="{FF2B5EF4-FFF2-40B4-BE49-F238E27FC236}">
                  <a16:creationId xmlns:a16="http://schemas.microsoft.com/office/drawing/2014/main" id="{DE0CC428-3A8D-46A1-891F-54F21BFFD4D5}"/>
                </a:ext>
              </a:extLst>
            </p:cNvPr>
            <p:cNvSpPr>
              <a:spLocks/>
            </p:cNvSpPr>
            <p:nvPr userDrawn="1"/>
          </p:nvSpPr>
          <p:spPr bwMode="auto">
            <a:xfrm flipH="1">
              <a:off x="9581546"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17" name="Freeform 31">
              <a:extLst>
                <a:ext uri="{FF2B5EF4-FFF2-40B4-BE49-F238E27FC236}">
                  <a16:creationId xmlns:a16="http://schemas.microsoft.com/office/drawing/2014/main" id="{6C51269A-FAB2-4E9D-83F6-306397BA5CDF}"/>
                </a:ext>
              </a:extLst>
            </p:cNvPr>
            <p:cNvSpPr>
              <a:spLocks/>
            </p:cNvSpPr>
            <p:nvPr userDrawn="1"/>
          </p:nvSpPr>
          <p:spPr bwMode="auto">
            <a:xfrm flipH="1">
              <a:off x="1001478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18" name="Freeform 32">
              <a:extLst>
                <a:ext uri="{FF2B5EF4-FFF2-40B4-BE49-F238E27FC236}">
                  <a16:creationId xmlns:a16="http://schemas.microsoft.com/office/drawing/2014/main" id="{CB4C8C5E-D6C3-4E3F-904B-F8292FB96346}"/>
                </a:ext>
              </a:extLst>
            </p:cNvPr>
            <p:cNvSpPr>
              <a:spLocks/>
            </p:cNvSpPr>
            <p:nvPr userDrawn="1"/>
          </p:nvSpPr>
          <p:spPr bwMode="auto">
            <a:xfrm flipH="1">
              <a:off x="9688641"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19" name="Freeform 565">
              <a:extLst>
                <a:ext uri="{FF2B5EF4-FFF2-40B4-BE49-F238E27FC236}">
                  <a16:creationId xmlns:a16="http://schemas.microsoft.com/office/drawing/2014/main" id="{2D662F8C-2DD5-4599-9C26-B32FFCE7D195}"/>
                </a:ext>
              </a:extLst>
            </p:cNvPr>
            <p:cNvSpPr>
              <a:spLocks/>
            </p:cNvSpPr>
            <p:nvPr userDrawn="1"/>
          </p:nvSpPr>
          <p:spPr bwMode="auto">
            <a:xfrm flipH="1">
              <a:off x="925291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20" name="Freeform 566">
              <a:extLst>
                <a:ext uri="{FF2B5EF4-FFF2-40B4-BE49-F238E27FC236}">
                  <a16:creationId xmlns:a16="http://schemas.microsoft.com/office/drawing/2014/main" id="{CBD85F42-3664-472E-9958-BABF492997EF}"/>
                </a:ext>
              </a:extLst>
            </p:cNvPr>
            <p:cNvSpPr>
              <a:spLocks/>
            </p:cNvSpPr>
            <p:nvPr userDrawn="1"/>
          </p:nvSpPr>
          <p:spPr bwMode="auto">
            <a:xfrm flipH="1">
              <a:off x="892677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21" name="Freeform 567">
              <a:extLst>
                <a:ext uri="{FF2B5EF4-FFF2-40B4-BE49-F238E27FC236}">
                  <a16:creationId xmlns:a16="http://schemas.microsoft.com/office/drawing/2014/main" id="{395CCF77-8F1B-4B34-A334-E4DD8C6EB2CC}"/>
                </a:ext>
              </a:extLst>
            </p:cNvPr>
            <p:cNvSpPr>
              <a:spLocks/>
            </p:cNvSpPr>
            <p:nvPr userDrawn="1"/>
          </p:nvSpPr>
          <p:spPr bwMode="auto">
            <a:xfrm flipH="1">
              <a:off x="9360012"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22" name="Freeform 568">
              <a:extLst>
                <a:ext uri="{FF2B5EF4-FFF2-40B4-BE49-F238E27FC236}">
                  <a16:creationId xmlns:a16="http://schemas.microsoft.com/office/drawing/2014/main" id="{7CA16FC4-4ABC-4A07-94A2-233476A0678B}"/>
                </a:ext>
              </a:extLst>
            </p:cNvPr>
            <p:cNvSpPr>
              <a:spLocks/>
            </p:cNvSpPr>
            <p:nvPr userDrawn="1"/>
          </p:nvSpPr>
          <p:spPr bwMode="auto">
            <a:xfrm flipH="1">
              <a:off x="9033872"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23" name="Freeform 29">
              <a:extLst>
                <a:ext uri="{FF2B5EF4-FFF2-40B4-BE49-F238E27FC236}">
                  <a16:creationId xmlns:a16="http://schemas.microsoft.com/office/drawing/2014/main" id="{CF0EE68E-6988-417D-8083-2C0439098FC6}"/>
                </a:ext>
              </a:extLst>
            </p:cNvPr>
            <p:cNvSpPr>
              <a:spLocks/>
            </p:cNvSpPr>
            <p:nvPr userDrawn="1"/>
          </p:nvSpPr>
          <p:spPr bwMode="auto">
            <a:xfrm flipH="1">
              <a:off x="85981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24" name="Freeform 31">
              <a:extLst>
                <a:ext uri="{FF2B5EF4-FFF2-40B4-BE49-F238E27FC236}">
                  <a16:creationId xmlns:a16="http://schemas.microsoft.com/office/drawing/2014/main" id="{5977FCAA-6899-4D75-8AB1-2624D81AD535}"/>
                </a:ext>
              </a:extLst>
            </p:cNvPr>
            <p:cNvSpPr>
              <a:spLocks/>
            </p:cNvSpPr>
            <p:nvPr userDrawn="1"/>
          </p:nvSpPr>
          <p:spPr bwMode="auto">
            <a:xfrm flipH="1">
              <a:off x="8705243"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25" name="Freeform 29">
              <a:extLst>
                <a:ext uri="{FF2B5EF4-FFF2-40B4-BE49-F238E27FC236}">
                  <a16:creationId xmlns:a16="http://schemas.microsoft.com/office/drawing/2014/main" id="{D2C1A5AD-A619-4253-B25B-CFBFB9DFD1D1}"/>
                </a:ext>
              </a:extLst>
            </p:cNvPr>
            <p:cNvSpPr>
              <a:spLocks/>
            </p:cNvSpPr>
            <p:nvPr userDrawn="1"/>
          </p:nvSpPr>
          <p:spPr bwMode="auto">
            <a:xfrm flipH="1">
              <a:off x="826952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26" name="Freeform 30">
              <a:extLst>
                <a:ext uri="{FF2B5EF4-FFF2-40B4-BE49-F238E27FC236}">
                  <a16:creationId xmlns:a16="http://schemas.microsoft.com/office/drawing/2014/main" id="{D3255226-FDF0-442E-B7DA-41DF04E84225}"/>
                </a:ext>
              </a:extLst>
            </p:cNvPr>
            <p:cNvSpPr>
              <a:spLocks/>
            </p:cNvSpPr>
            <p:nvPr userDrawn="1"/>
          </p:nvSpPr>
          <p:spPr bwMode="auto">
            <a:xfrm flipH="1">
              <a:off x="794337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27" name="Freeform 31">
              <a:extLst>
                <a:ext uri="{FF2B5EF4-FFF2-40B4-BE49-F238E27FC236}">
                  <a16:creationId xmlns:a16="http://schemas.microsoft.com/office/drawing/2014/main" id="{56F12368-9674-487C-AA80-7051B6041B44}"/>
                </a:ext>
              </a:extLst>
            </p:cNvPr>
            <p:cNvSpPr>
              <a:spLocks/>
            </p:cNvSpPr>
            <p:nvPr userDrawn="1"/>
          </p:nvSpPr>
          <p:spPr bwMode="auto">
            <a:xfrm flipH="1">
              <a:off x="8376614"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28" name="Freeform 32">
              <a:extLst>
                <a:ext uri="{FF2B5EF4-FFF2-40B4-BE49-F238E27FC236}">
                  <a16:creationId xmlns:a16="http://schemas.microsoft.com/office/drawing/2014/main" id="{711832B8-9449-4913-BC68-BB0BD02481DE}"/>
                </a:ext>
              </a:extLst>
            </p:cNvPr>
            <p:cNvSpPr>
              <a:spLocks/>
            </p:cNvSpPr>
            <p:nvPr userDrawn="1"/>
          </p:nvSpPr>
          <p:spPr bwMode="auto">
            <a:xfrm flipH="1">
              <a:off x="8050474"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29" name="Freeform 29">
              <a:extLst>
                <a:ext uri="{FF2B5EF4-FFF2-40B4-BE49-F238E27FC236}">
                  <a16:creationId xmlns:a16="http://schemas.microsoft.com/office/drawing/2014/main" id="{BC64ABF5-449B-4223-8659-3E32FE8DE0DE}"/>
                </a:ext>
              </a:extLst>
            </p:cNvPr>
            <p:cNvSpPr>
              <a:spLocks/>
            </p:cNvSpPr>
            <p:nvPr userDrawn="1"/>
          </p:nvSpPr>
          <p:spPr bwMode="auto">
            <a:xfrm flipH="1">
              <a:off x="7614751"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30" name="Freeform 30">
              <a:extLst>
                <a:ext uri="{FF2B5EF4-FFF2-40B4-BE49-F238E27FC236}">
                  <a16:creationId xmlns:a16="http://schemas.microsoft.com/office/drawing/2014/main" id="{D0386E01-BB64-4325-8B00-5C600DEEDACE}"/>
                </a:ext>
              </a:extLst>
            </p:cNvPr>
            <p:cNvSpPr>
              <a:spLocks/>
            </p:cNvSpPr>
            <p:nvPr userDrawn="1"/>
          </p:nvSpPr>
          <p:spPr bwMode="auto">
            <a:xfrm flipH="1">
              <a:off x="72886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31" name="Freeform 31">
              <a:extLst>
                <a:ext uri="{FF2B5EF4-FFF2-40B4-BE49-F238E27FC236}">
                  <a16:creationId xmlns:a16="http://schemas.microsoft.com/office/drawing/2014/main" id="{DBAF5DF2-1187-4DC5-921F-3D582C6F0BCA}"/>
                </a:ext>
              </a:extLst>
            </p:cNvPr>
            <p:cNvSpPr>
              <a:spLocks/>
            </p:cNvSpPr>
            <p:nvPr userDrawn="1"/>
          </p:nvSpPr>
          <p:spPr bwMode="auto">
            <a:xfrm flipH="1">
              <a:off x="7721846"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32" name="Freeform 32">
              <a:extLst>
                <a:ext uri="{FF2B5EF4-FFF2-40B4-BE49-F238E27FC236}">
                  <a16:creationId xmlns:a16="http://schemas.microsoft.com/office/drawing/2014/main" id="{BBF9735B-F5C8-4CF2-B2EE-C9FCF344D8BB}"/>
                </a:ext>
              </a:extLst>
            </p:cNvPr>
            <p:cNvSpPr>
              <a:spLocks/>
            </p:cNvSpPr>
            <p:nvPr userDrawn="1"/>
          </p:nvSpPr>
          <p:spPr bwMode="auto">
            <a:xfrm flipH="1">
              <a:off x="7395705"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33" name="Freeform 29">
              <a:extLst>
                <a:ext uri="{FF2B5EF4-FFF2-40B4-BE49-F238E27FC236}">
                  <a16:creationId xmlns:a16="http://schemas.microsoft.com/office/drawing/2014/main" id="{46F34481-AADE-476B-95C7-F05DD5C2D872}"/>
                </a:ext>
              </a:extLst>
            </p:cNvPr>
            <p:cNvSpPr>
              <a:spLocks/>
            </p:cNvSpPr>
            <p:nvPr userDrawn="1"/>
          </p:nvSpPr>
          <p:spPr bwMode="auto">
            <a:xfrm flipH="1">
              <a:off x="695998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34" name="Freeform 30">
              <a:extLst>
                <a:ext uri="{FF2B5EF4-FFF2-40B4-BE49-F238E27FC236}">
                  <a16:creationId xmlns:a16="http://schemas.microsoft.com/office/drawing/2014/main" id="{96C4BC29-4C4A-4077-8182-396DBB576B94}"/>
                </a:ext>
              </a:extLst>
            </p:cNvPr>
            <p:cNvSpPr>
              <a:spLocks/>
            </p:cNvSpPr>
            <p:nvPr userDrawn="1"/>
          </p:nvSpPr>
          <p:spPr bwMode="auto">
            <a:xfrm flipH="1">
              <a:off x="663384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35" name="Freeform 31">
              <a:extLst>
                <a:ext uri="{FF2B5EF4-FFF2-40B4-BE49-F238E27FC236}">
                  <a16:creationId xmlns:a16="http://schemas.microsoft.com/office/drawing/2014/main" id="{217570C4-36E4-4AA8-BFD0-1019A9231CC2}"/>
                </a:ext>
              </a:extLst>
            </p:cNvPr>
            <p:cNvSpPr>
              <a:spLocks/>
            </p:cNvSpPr>
            <p:nvPr userDrawn="1"/>
          </p:nvSpPr>
          <p:spPr bwMode="auto">
            <a:xfrm flipH="1">
              <a:off x="7067077"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36" name="Freeform 32">
              <a:extLst>
                <a:ext uri="{FF2B5EF4-FFF2-40B4-BE49-F238E27FC236}">
                  <a16:creationId xmlns:a16="http://schemas.microsoft.com/office/drawing/2014/main" id="{AAA2BEA2-D2FC-4C19-99F4-8DBCBF2A0B1D}"/>
                </a:ext>
              </a:extLst>
            </p:cNvPr>
            <p:cNvSpPr>
              <a:spLocks/>
            </p:cNvSpPr>
            <p:nvPr userDrawn="1"/>
          </p:nvSpPr>
          <p:spPr bwMode="auto">
            <a:xfrm flipH="1">
              <a:off x="6740936"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37" name="Freeform 29">
              <a:extLst>
                <a:ext uri="{FF2B5EF4-FFF2-40B4-BE49-F238E27FC236}">
                  <a16:creationId xmlns:a16="http://schemas.microsoft.com/office/drawing/2014/main" id="{E8C97EAE-833F-49B4-AEB5-3B929C844A8C}"/>
                </a:ext>
              </a:extLst>
            </p:cNvPr>
            <p:cNvSpPr>
              <a:spLocks/>
            </p:cNvSpPr>
            <p:nvPr userDrawn="1"/>
          </p:nvSpPr>
          <p:spPr bwMode="auto">
            <a:xfrm flipH="1">
              <a:off x="630521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38" name="Freeform 30">
              <a:extLst>
                <a:ext uri="{FF2B5EF4-FFF2-40B4-BE49-F238E27FC236}">
                  <a16:creationId xmlns:a16="http://schemas.microsoft.com/office/drawing/2014/main" id="{0550D09E-8869-4325-86CD-E108995DDBDA}"/>
                </a:ext>
              </a:extLst>
            </p:cNvPr>
            <p:cNvSpPr>
              <a:spLocks/>
            </p:cNvSpPr>
            <p:nvPr userDrawn="1"/>
          </p:nvSpPr>
          <p:spPr bwMode="auto">
            <a:xfrm flipH="1">
              <a:off x="59790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39" name="Freeform 31">
              <a:extLst>
                <a:ext uri="{FF2B5EF4-FFF2-40B4-BE49-F238E27FC236}">
                  <a16:creationId xmlns:a16="http://schemas.microsoft.com/office/drawing/2014/main" id="{A9AFA8E4-18B6-4581-845D-9F1336096470}"/>
                </a:ext>
              </a:extLst>
            </p:cNvPr>
            <p:cNvSpPr>
              <a:spLocks/>
            </p:cNvSpPr>
            <p:nvPr userDrawn="1"/>
          </p:nvSpPr>
          <p:spPr bwMode="auto">
            <a:xfrm flipH="1">
              <a:off x="6412308"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40" name="Freeform 32">
              <a:extLst>
                <a:ext uri="{FF2B5EF4-FFF2-40B4-BE49-F238E27FC236}">
                  <a16:creationId xmlns:a16="http://schemas.microsoft.com/office/drawing/2014/main" id="{6CAD8EC6-D576-46BF-B70A-9EBB15C8AB64}"/>
                </a:ext>
              </a:extLst>
            </p:cNvPr>
            <p:cNvSpPr>
              <a:spLocks/>
            </p:cNvSpPr>
            <p:nvPr userDrawn="1"/>
          </p:nvSpPr>
          <p:spPr bwMode="auto">
            <a:xfrm flipH="1">
              <a:off x="6086167"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41" name="Freeform 587">
              <a:extLst>
                <a:ext uri="{FF2B5EF4-FFF2-40B4-BE49-F238E27FC236}">
                  <a16:creationId xmlns:a16="http://schemas.microsoft.com/office/drawing/2014/main" id="{6FD8427B-CE40-4DD8-939B-2E18546C94B1}"/>
                </a:ext>
              </a:extLst>
            </p:cNvPr>
            <p:cNvSpPr>
              <a:spLocks/>
            </p:cNvSpPr>
            <p:nvPr userDrawn="1"/>
          </p:nvSpPr>
          <p:spPr bwMode="auto">
            <a:xfrm flipH="1">
              <a:off x="565044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42" name="Freeform 588">
              <a:extLst>
                <a:ext uri="{FF2B5EF4-FFF2-40B4-BE49-F238E27FC236}">
                  <a16:creationId xmlns:a16="http://schemas.microsoft.com/office/drawing/2014/main" id="{1B04A065-D77F-4A68-AEB5-3AEBC37AE9D9}"/>
                </a:ext>
              </a:extLst>
            </p:cNvPr>
            <p:cNvSpPr>
              <a:spLocks/>
            </p:cNvSpPr>
            <p:nvPr userDrawn="1"/>
          </p:nvSpPr>
          <p:spPr bwMode="auto">
            <a:xfrm flipH="1">
              <a:off x="53243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43" name="Freeform 589">
              <a:extLst>
                <a:ext uri="{FF2B5EF4-FFF2-40B4-BE49-F238E27FC236}">
                  <a16:creationId xmlns:a16="http://schemas.microsoft.com/office/drawing/2014/main" id="{44131293-3CDB-4ECB-98B7-B1224768E87F}"/>
                </a:ext>
              </a:extLst>
            </p:cNvPr>
            <p:cNvSpPr>
              <a:spLocks/>
            </p:cNvSpPr>
            <p:nvPr userDrawn="1"/>
          </p:nvSpPr>
          <p:spPr bwMode="auto">
            <a:xfrm flipH="1">
              <a:off x="575753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44" name="Freeform 590">
              <a:extLst>
                <a:ext uri="{FF2B5EF4-FFF2-40B4-BE49-F238E27FC236}">
                  <a16:creationId xmlns:a16="http://schemas.microsoft.com/office/drawing/2014/main" id="{ED8566A8-1CB8-47B1-814A-30A8D700A500}"/>
                </a:ext>
              </a:extLst>
            </p:cNvPr>
            <p:cNvSpPr>
              <a:spLocks/>
            </p:cNvSpPr>
            <p:nvPr userDrawn="1"/>
          </p:nvSpPr>
          <p:spPr bwMode="auto">
            <a:xfrm flipH="1">
              <a:off x="5431399" y="5724320"/>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45" name="Freeform 29">
              <a:extLst>
                <a:ext uri="{FF2B5EF4-FFF2-40B4-BE49-F238E27FC236}">
                  <a16:creationId xmlns:a16="http://schemas.microsoft.com/office/drawing/2014/main" id="{F106ACD6-8A0C-452C-9A2E-A34769866915}"/>
                </a:ext>
              </a:extLst>
            </p:cNvPr>
            <p:cNvSpPr>
              <a:spLocks/>
            </p:cNvSpPr>
            <p:nvPr userDrawn="1"/>
          </p:nvSpPr>
          <p:spPr bwMode="auto">
            <a:xfrm flipH="1">
              <a:off x="49956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46" name="Freeform 31">
              <a:extLst>
                <a:ext uri="{FF2B5EF4-FFF2-40B4-BE49-F238E27FC236}">
                  <a16:creationId xmlns:a16="http://schemas.microsoft.com/office/drawing/2014/main" id="{D7BB2413-B04D-4328-872C-0F581970589E}"/>
                </a:ext>
              </a:extLst>
            </p:cNvPr>
            <p:cNvSpPr>
              <a:spLocks/>
            </p:cNvSpPr>
            <p:nvPr userDrawn="1"/>
          </p:nvSpPr>
          <p:spPr bwMode="auto">
            <a:xfrm flipH="1">
              <a:off x="5102769" y="5724320"/>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85" name="Freeform 29">
              <a:extLst>
                <a:ext uri="{FF2B5EF4-FFF2-40B4-BE49-F238E27FC236}">
                  <a16:creationId xmlns:a16="http://schemas.microsoft.com/office/drawing/2014/main" id="{63FBF41C-AEB3-4046-A826-595978A1D058}"/>
                </a:ext>
              </a:extLst>
            </p:cNvPr>
            <p:cNvSpPr>
              <a:spLocks/>
            </p:cNvSpPr>
            <p:nvPr userDrawn="1"/>
          </p:nvSpPr>
          <p:spPr bwMode="auto">
            <a:xfrm flipH="1">
              <a:off x="466704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86" name="Freeform 30">
              <a:extLst>
                <a:ext uri="{FF2B5EF4-FFF2-40B4-BE49-F238E27FC236}">
                  <a16:creationId xmlns:a16="http://schemas.microsoft.com/office/drawing/2014/main" id="{9122AE30-BACF-4CCD-9B07-5CE73BF3877F}"/>
                </a:ext>
              </a:extLst>
            </p:cNvPr>
            <p:cNvSpPr>
              <a:spLocks/>
            </p:cNvSpPr>
            <p:nvPr userDrawn="1"/>
          </p:nvSpPr>
          <p:spPr bwMode="auto">
            <a:xfrm flipH="1">
              <a:off x="4340907"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87" name="Freeform 31">
              <a:extLst>
                <a:ext uri="{FF2B5EF4-FFF2-40B4-BE49-F238E27FC236}">
                  <a16:creationId xmlns:a16="http://schemas.microsoft.com/office/drawing/2014/main" id="{2BC13C36-EDC8-446A-8384-E3A8538FA7E9}"/>
                </a:ext>
              </a:extLst>
            </p:cNvPr>
            <p:cNvSpPr>
              <a:spLocks/>
            </p:cNvSpPr>
            <p:nvPr userDrawn="1"/>
          </p:nvSpPr>
          <p:spPr bwMode="auto">
            <a:xfrm flipH="1">
              <a:off x="4774142"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88" name="Freeform 32">
              <a:extLst>
                <a:ext uri="{FF2B5EF4-FFF2-40B4-BE49-F238E27FC236}">
                  <a16:creationId xmlns:a16="http://schemas.microsoft.com/office/drawing/2014/main" id="{D7AA2B38-1811-47A6-AEA8-A6C69DAE3632}"/>
                </a:ext>
              </a:extLst>
            </p:cNvPr>
            <p:cNvSpPr>
              <a:spLocks/>
            </p:cNvSpPr>
            <p:nvPr userDrawn="1"/>
          </p:nvSpPr>
          <p:spPr bwMode="auto">
            <a:xfrm flipH="1">
              <a:off x="444800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89" name="Freeform 29">
              <a:extLst>
                <a:ext uri="{FF2B5EF4-FFF2-40B4-BE49-F238E27FC236}">
                  <a16:creationId xmlns:a16="http://schemas.microsoft.com/office/drawing/2014/main" id="{7F56B87E-4822-4DEB-AD21-D72B4C92F329}"/>
                </a:ext>
              </a:extLst>
            </p:cNvPr>
            <p:cNvSpPr>
              <a:spLocks/>
            </p:cNvSpPr>
            <p:nvPr userDrawn="1"/>
          </p:nvSpPr>
          <p:spPr bwMode="auto">
            <a:xfrm flipH="1">
              <a:off x="401227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90" name="Freeform 30">
              <a:extLst>
                <a:ext uri="{FF2B5EF4-FFF2-40B4-BE49-F238E27FC236}">
                  <a16:creationId xmlns:a16="http://schemas.microsoft.com/office/drawing/2014/main" id="{148BD1A7-F4DB-4E65-A923-A25E0DF9B28E}"/>
                </a:ext>
              </a:extLst>
            </p:cNvPr>
            <p:cNvSpPr>
              <a:spLocks/>
            </p:cNvSpPr>
            <p:nvPr userDrawn="1"/>
          </p:nvSpPr>
          <p:spPr bwMode="auto">
            <a:xfrm flipH="1">
              <a:off x="3686138"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91" name="Freeform 31">
              <a:extLst>
                <a:ext uri="{FF2B5EF4-FFF2-40B4-BE49-F238E27FC236}">
                  <a16:creationId xmlns:a16="http://schemas.microsoft.com/office/drawing/2014/main" id="{9BCBF8E9-7DB4-4612-9579-AC569187C9F5}"/>
                </a:ext>
              </a:extLst>
            </p:cNvPr>
            <p:cNvSpPr>
              <a:spLocks/>
            </p:cNvSpPr>
            <p:nvPr userDrawn="1"/>
          </p:nvSpPr>
          <p:spPr bwMode="auto">
            <a:xfrm flipH="1">
              <a:off x="4119373"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92" name="Freeform 32">
              <a:extLst>
                <a:ext uri="{FF2B5EF4-FFF2-40B4-BE49-F238E27FC236}">
                  <a16:creationId xmlns:a16="http://schemas.microsoft.com/office/drawing/2014/main" id="{88034BA7-AB65-4694-A441-5ABD835443EF}"/>
                </a:ext>
              </a:extLst>
            </p:cNvPr>
            <p:cNvSpPr>
              <a:spLocks/>
            </p:cNvSpPr>
            <p:nvPr userDrawn="1"/>
          </p:nvSpPr>
          <p:spPr bwMode="auto">
            <a:xfrm flipH="1">
              <a:off x="3793231"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93" name="Freeform 29">
              <a:extLst>
                <a:ext uri="{FF2B5EF4-FFF2-40B4-BE49-F238E27FC236}">
                  <a16:creationId xmlns:a16="http://schemas.microsoft.com/office/drawing/2014/main" id="{7EBC240C-323B-4BA3-8164-D69728567559}"/>
                </a:ext>
              </a:extLst>
            </p:cNvPr>
            <p:cNvSpPr>
              <a:spLocks/>
            </p:cNvSpPr>
            <p:nvPr userDrawn="1"/>
          </p:nvSpPr>
          <p:spPr bwMode="auto">
            <a:xfrm flipH="1">
              <a:off x="335751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94" name="Freeform 30">
              <a:extLst>
                <a:ext uri="{FF2B5EF4-FFF2-40B4-BE49-F238E27FC236}">
                  <a16:creationId xmlns:a16="http://schemas.microsoft.com/office/drawing/2014/main" id="{24A0EAE1-0284-47CE-A39A-3AF503AE18B8}"/>
                </a:ext>
              </a:extLst>
            </p:cNvPr>
            <p:cNvSpPr>
              <a:spLocks/>
            </p:cNvSpPr>
            <p:nvPr userDrawn="1"/>
          </p:nvSpPr>
          <p:spPr bwMode="auto">
            <a:xfrm flipH="1">
              <a:off x="303136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95" name="Freeform 31">
              <a:extLst>
                <a:ext uri="{FF2B5EF4-FFF2-40B4-BE49-F238E27FC236}">
                  <a16:creationId xmlns:a16="http://schemas.microsoft.com/office/drawing/2014/main" id="{61BB443E-D8F0-4D82-99A9-CA1FB7C4E00E}"/>
                </a:ext>
              </a:extLst>
            </p:cNvPr>
            <p:cNvSpPr>
              <a:spLocks/>
            </p:cNvSpPr>
            <p:nvPr userDrawn="1"/>
          </p:nvSpPr>
          <p:spPr bwMode="auto">
            <a:xfrm flipH="1">
              <a:off x="3464604"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96" name="Freeform 32">
              <a:extLst>
                <a:ext uri="{FF2B5EF4-FFF2-40B4-BE49-F238E27FC236}">
                  <a16:creationId xmlns:a16="http://schemas.microsoft.com/office/drawing/2014/main" id="{5642677F-134C-4D89-B5B4-D5AE60337D21}"/>
                </a:ext>
              </a:extLst>
            </p:cNvPr>
            <p:cNvSpPr>
              <a:spLocks/>
            </p:cNvSpPr>
            <p:nvPr userDrawn="1"/>
          </p:nvSpPr>
          <p:spPr bwMode="auto">
            <a:xfrm flipH="1">
              <a:off x="313846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97" name="Freeform 29">
              <a:extLst>
                <a:ext uri="{FF2B5EF4-FFF2-40B4-BE49-F238E27FC236}">
                  <a16:creationId xmlns:a16="http://schemas.microsoft.com/office/drawing/2014/main" id="{2FF181D4-C7D1-47ED-8B83-C171872939D1}"/>
                </a:ext>
              </a:extLst>
            </p:cNvPr>
            <p:cNvSpPr>
              <a:spLocks/>
            </p:cNvSpPr>
            <p:nvPr userDrawn="1"/>
          </p:nvSpPr>
          <p:spPr bwMode="auto">
            <a:xfrm flipH="1">
              <a:off x="270274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98" name="Freeform 30">
              <a:extLst>
                <a:ext uri="{FF2B5EF4-FFF2-40B4-BE49-F238E27FC236}">
                  <a16:creationId xmlns:a16="http://schemas.microsoft.com/office/drawing/2014/main" id="{B1448889-2EB5-4CFF-A526-397C04A76F29}"/>
                </a:ext>
              </a:extLst>
            </p:cNvPr>
            <p:cNvSpPr>
              <a:spLocks/>
            </p:cNvSpPr>
            <p:nvPr userDrawn="1"/>
          </p:nvSpPr>
          <p:spPr bwMode="auto">
            <a:xfrm flipH="1">
              <a:off x="2376599"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199" name="Freeform 31">
              <a:extLst>
                <a:ext uri="{FF2B5EF4-FFF2-40B4-BE49-F238E27FC236}">
                  <a16:creationId xmlns:a16="http://schemas.microsoft.com/office/drawing/2014/main" id="{ACF26832-7C8D-4682-A2C7-D65C9627112B}"/>
                </a:ext>
              </a:extLst>
            </p:cNvPr>
            <p:cNvSpPr>
              <a:spLocks/>
            </p:cNvSpPr>
            <p:nvPr userDrawn="1"/>
          </p:nvSpPr>
          <p:spPr bwMode="auto">
            <a:xfrm flipH="1">
              <a:off x="280983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00" name="Freeform 32">
              <a:extLst>
                <a:ext uri="{FF2B5EF4-FFF2-40B4-BE49-F238E27FC236}">
                  <a16:creationId xmlns:a16="http://schemas.microsoft.com/office/drawing/2014/main" id="{A7B707C2-3B30-4325-916A-C035BA66E052}"/>
                </a:ext>
              </a:extLst>
            </p:cNvPr>
            <p:cNvSpPr>
              <a:spLocks/>
            </p:cNvSpPr>
            <p:nvPr userDrawn="1"/>
          </p:nvSpPr>
          <p:spPr bwMode="auto">
            <a:xfrm flipH="1">
              <a:off x="2483694"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01" name="Freeform 447">
              <a:extLst>
                <a:ext uri="{FF2B5EF4-FFF2-40B4-BE49-F238E27FC236}">
                  <a16:creationId xmlns:a16="http://schemas.microsoft.com/office/drawing/2014/main" id="{B5707B81-2347-40FB-84BF-AEB5490F300F}"/>
                </a:ext>
              </a:extLst>
            </p:cNvPr>
            <p:cNvSpPr>
              <a:spLocks/>
            </p:cNvSpPr>
            <p:nvPr userDrawn="1"/>
          </p:nvSpPr>
          <p:spPr bwMode="auto">
            <a:xfrm flipH="1">
              <a:off x="2047972"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02" name="Freeform 448">
              <a:extLst>
                <a:ext uri="{FF2B5EF4-FFF2-40B4-BE49-F238E27FC236}">
                  <a16:creationId xmlns:a16="http://schemas.microsoft.com/office/drawing/2014/main" id="{EDFB3693-1210-41B0-AD66-C0EAE648E186}"/>
                </a:ext>
              </a:extLst>
            </p:cNvPr>
            <p:cNvSpPr>
              <a:spLocks/>
            </p:cNvSpPr>
            <p:nvPr userDrawn="1"/>
          </p:nvSpPr>
          <p:spPr bwMode="auto">
            <a:xfrm flipH="1">
              <a:off x="1721830"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03" name="Freeform 449">
              <a:extLst>
                <a:ext uri="{FF2B5EF4-FFF2-40B4-BE49-F238E27FC236}">
                  <a16:creationId xmlns:a16="http://schemas.microsoft.com/office/drawing/2014/main" id="{21E3AC9C-D382-47FB-BE24-2BF4044A3E8F}"/>
                </a:ext>
              </a:extLst>
            </p:cNvPr>
            <p:cNvSpPr>
              <a:spLocks/>
            </p:cNvSpPr>
            <p:nvPr userDrawn="1"/>
          </p:nvSpPr>
          <p:spPr bwMode="auto">
            <a:xfrm flipH="1">
              <a:off x="2155066"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04" name="Freeform 450">
              <a:extLst>
                <a:ext uri="{FF2B5EF4-FFF2-40B4-BE49-F238E27FC236}">
                  <a16:creationId xmlns:a16="http://schemas.microsoft.com/office/drawing/2014/main" id="{4C88C642-8E68-4914-B1A4-98DDDF3D248F}"/>
                </a:ext>
              </a:extLst>
            </p:cNvPr>
            <p:cNvSpPr>
              <a:spLocks/>
            </p:cNvSpPr>
            <p:nvPr userDrawn="1"/>
          </p:nvSpPr>
          <p:spPr bwMode="auto">
            <a:xfrm flipH="1">
              <a:off x="1828926"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05" name="Freeform 29">
              <a:extLst>
                <a:ext uri="{FF2B5EF4-FFF2-40B4-BE49-F238E27FC236}">
                  <a16:creationId xmlns:a16="http://schemas.microsoft.com/office/drawing/2014/main" id="{3B7262F5-655D-4CF0-8D93-A07F9E6202FB}"/>
                </a:ext>
              </a:extLst>
            </p:cNvPr>
            <p:cNvSpPr>
              <a:spLocks/>
            </p:cNvSpPr>
            <p:nvPr userDrawn="1"/>
          </p:nvSpPr>
          <p:spPr bwMode="auto">
            <a:xfrm flipH="1">
              <a:off x="139320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06" name="Freeform 31">
              <a:extLst>
                <a:ext uri="{FF2B5EF4-FFF2-40B4-BE49-F238E27FC236}">
                  <a16:creationId xmlns:a16="http://schemas.microsoft.com/office/drawing/2014/main" id="{2E7DA8FB-4D80-45CD-B2E7-59776911A2F9}"/>
                </a:ext>
              </a:extLst>
            </p:cNvPr>
            <p:cNvSpPr>
              <a:spLocks/>
            </p:cNvSpPr>
            <p:nvPr userDrawn="1"/>
          </p:nvSpPr>
          <p:spPr bwMode="auto">
            <a:xfrm flipH="1">
              <a:off x="1500297"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07" name="Freeform 29">
              <a:extLst>
                <a:ext uri="{FF2B5EF4-FFF2-40B4-BE49-F238E27FC236}">
                  <a16:creationId xmlns:a16="http://schemas.microsoft.com/office/drawing/2014/main" id="{4B93FA50-2829-4B7C-9A02-57F45E9EC2C7}"/>
                </a:ext>
              </a:extLst>
            </p:cNvPr>
            <p:cNvSpPr>
              <a:spLocks/>
            </p:cNvSpPr>
            <p:nvPr userDrawn="1"/>
          </p:nvSpPr>
          <p:spPr bwMode="auto">
            <a:xfrm flipH="1">
              <a:off x="106457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08" name="Freeform 30">
              <a:extLst>
                <a:ext uri="{FF2B5EF4-FFF2-40B4-BE49-F238E27FC236}">
                  <a16:creationId xmlns:a16="http://schemas.microsoft.com/office/drawing/2014/main" id="{36F8BAF9-9F80-45F2-BD7C-9503AEBA09A8}"/>
                </a:ext>
              </a:extLst>
            </p:cNvPr>
            <p:cNvSpPr>
              <a:spLocks/>
            </p:cNvSpPr>
            <p:nvPr userDrawn="1"/>
          </p:nvSpPr>
          <p:spPr bwMode="auto">
            <a:xfrm flipH="1">
              <a:off x="738433"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09" name="Freeform 31">
              <a:extLst>
                <a:ext uri="{FF2B5EF4-FFF2-40B4-BE49-F238E27FC236}">
                  <a16:creationId xmlns:a16="http://schemas.microsoft.com/office/drawing/2014/main" id="{8BB9088D-8A28-43F2-9C65-4BC5D5117CF2}"/>
                </a:ext>
              </a:extLst>
            </p:cNvPr>
            <p:cNvSpPr>
              <a:spLocks/>
            </p:cNvSpPr>
            <p:nvPr userDrawn="1"/>
          </p:nvSpPr>
          <p:spPr bwMode="auto">
            <a:xfrm flipH="1">
              <a:off x="1171668"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10" name="Freeform 32">
              <a:extLst>
                <a:ext uri="{FF2B5EF4-FFF2-40B4-BE49-F238E27FC236}">
                  <a16:creationId xmlns:a16="http://schemas.microsoft.com/office/drawing/2014/main" id="{2A1860C0-E052-4551-B0A4-9FCD86C5B0A3}"/>
                </a:ext>
              </a:extLst>
            </p:cNvPr>
            <p:cNvSpPr>
              <a:spLocks/>
            </p:cNvSpPr>
            <p:nvPr userDrawn="1"/>
          </p:nvSpPr>
          <p:spPr bwMode="auto">
            <a:xfrm flipH="1">
              <a:off x="84552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11" name="Freeform 29">
              <a:extLst>
                <a:ext uri="{FF2B5EF4-FFF2-40B4-BE49-F238E27FC236}">
                  <a16:creationId xmlns:a16="http://schemas.microsoft.com/office/drawing/2014/main" id="{EACDC31D-CF23-461A-8CA5-E7A173E44353}"/>
                </a:ext>
              </a:extLst>
            </p:cNvPr>
            <p:cNvSpPr>
              <a:spLocks/>
            </p:cNvSpPr>
            <p:nvPr userDrawn="1"/>
          </p:nvSpPr>
          <p:spPr bwMode="auto">
            <a:xfrm flipH="1">
              <a:off x="409805"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12" name="Freeform 30">
              <a:extLst>
                <a:ext uri="{FF2B5EF4-FFF2-40B4-BE49-F238E27FC236}">
                  <a16:creationId xmlns:a16="http://schemas.microsoft.com/office/drawing/2014/main" id="{A80DB1DC-E6EE-402A-AD77-948CFACF1CDE}"/>
                </a:ext>
              </a:extLst>
            </p:cNvPr>
            <p:cNvSpPr>
              <a:spLocks/>
            </p:cNvSpPr>
            <p:nvPr userDrawn="1"/>
          </p:nvSpPr>
          <p:spPr bwMode="auto">
            <a:xfrm flipH="1">
              <a:off x="83664" y="5728051"/>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13" name="Freeform 31">
              <a:extLst>
                <a:ext uri="{FF2B5EF4-FFF2-40B4-BE49-F238E27FC236}">
                  <a16:creationId xmlns:a16="http://schemas.microsoft.com/office/drawing/2014/main" id="{AF79D9E3-AF8D-4346-B927-CBB14C23873C}"/>
                </a:ext>
              </a:extLst>
            </p:cNvPr>
            <p:cNvSpPr>
              <a:spLocks/>
            </p:cNvSpPr>
            <p:nvPr userDrawn="1"/>
          </p:nvSpPr>
          <p:spPr bwMode="auto">
            <a:xfrm flipH="1">
              <a:off x="516899" y="5724319"/>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214" name="Freeform 32">
              <a:extLst>
                <a:ext uri="{FF2B5EF4-FFF2-40B4-BE49-F238E27FC236}">
                  <a16:creationId xmlns:a16="http://schemas.microsoft.com/office/drawing/2014/main" id="{B1E0B898-03AA-4946-8793-2B6BD79C7003}"/>
                </a:ext>
              </a:extLst>
            </p:cNvPr>
            <p:cNvSpPr>
              <a:spLocks/>
            </p:cNvSpPr>
            <p:nvPr userDrawn="1"/>
          </p:nvSpPr>
          <p:spPr bwMode="auto">
            <a:xfrm flipH="1">
              <a:off x="190758" y="5724319"/>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16" name="Group 1815">
            <a:extLst>
              <a:ext uri="{FF2B5EF4-FFF2-40B4-BE49-F238E27FC236}">
                <a16:creationId xmlns:a16="http://schemas.microsoft.com/office/drawing/2014/main" id="{2664D0B0-09D6-4FA8-82F9-5E73C364D9F6}"/>
              </a:ext>
            </a:extLst>
          </p:cNvPr>
          <p:cNvGrpSpPr/>
          <p:nvPr userDrawn="1"/>
        </p:nvGrpSpPr>
        <p:grpSpPr>
          <a:xfrm>
            <a:off x="83663" y="4339347"/>
            <a:ext cx="12009863" cy="176637"/>
            <a:chOff x="83663" y="4268156"/>
            <a:chExt cx="12009863" cy="176637"/>
          </a:xfrm>
        </p:grpSpPr>
        <p:sp>
          <p:nvSpPr>
            <p:cNvPr id="1439" name="Freeform 29">
              <a:extLst>
                <a:ext uri="{FF2B5EF4-FFF2-40B4-BE49-F238E27FC236}">
                  <a16:creationId xmlns:a16="http://schemas.microsoft.com/office/drawing/2014/main" id="{338F2019-30B7-4940-A78F-943E9FC2B97A}"/>
                </a:ext>
              </a:extLst>
            </p:cNvPr>
            <p:cNvSpPr>
              <a:spLocks/>
            </p:cNvSpPr>
            <p:nvPr userDrawn="1"/>
          </p:nvSpPr>
          <p:spPr bwMode="auto">
            <a:xfrm>
              <a:off x="30519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40" name="Freeform 30">
              <a:extLst>
                <a:ext uri="{FF2B5EF4-FFF2-40B4-BE49-F238E27FC236}">
                  <a16:creationId xmlns:a16="http://schemas.microsoft.com/office/drawing/2014/main" id="{A9F8DAD2-3476-42FF-ACE8-7A8E99630103}"/>
                </a:ext>
              </a:extLst>
            </p:cNvPr>
            <p:cNvSpPr>
              <a:spLocks/>
            </p:cNvSpPr>
            <p:nvPr userDrawn="1"/>
          </p:nvSpPr>
          <p:spPr bwMode="auto">
            <a:xfrm>
              <a:off x="63133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41" name="Freeform 31">
              <a:extLst>
                <a:ext uri="{FF2B5EF4-FFF2-40B4-BE49-F238E27FC236}">
                  <a16:creationId xmlns:a16="http://schemas.microsoft.com/office/drawing/2014/main" id="{9681D8EC-C42F-4FB2-A598-A7D236B59D1A}"/>
                </a:ext>
              </a:extLst>
            </p:cNvPr>
            <p:cNvSpPr>
              <a:spLocks/>
            </p:cNvSpPr>
            <p:nvPr userDrawn="1"/>
          </p:nvSpPr>
          <p:spPr bwMode="auto">
            <a:xfrm>
              <a:off x="8366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42" name="Freeform 32">
              <a:extLst>
                <a:ext uri="{FF2B5EF4-FFF2-40B4-BE49-F238E27FC236}">
                  <a16:creationId xmlns:a16="http://schemas.microsoft.com/office/drawing/2014/main" id="{24A63BF5-FA4A-40E3-B7C1-C198B848AD37}"/>
                </a:ext>
              </a:extLst>
            </p:cNvPr>
            <p:cNvSpPr>
              <a:spLocks/>
            </p:cNvSpPr>
            <p:nvPr userDrawn="1"/>
          </p:nvSpPr>
          <p:spPr bwMode="auto">
            <a:xfrm>
              <a:off x="41229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43" name="Freeform 29">
              <a:extLst>
                <a:ext uri="{FF2B5EF4-FFF2-40B4-BE49-F238E27FC236}">
                  <a16:creationId xmlns:a16="http://schemas.microsoft.com/office/drawing/2014/main" id="{0189455C-E4C5-4047-8F26-FC04229915C5}"/>
                </a:ext>
              </a:extLst>
            </p:cNvPr>
            <p:cNvSpPr>
              <a:spLocks/>
            </p:cNvSpPr>
            <p:nvPr userDrawn="1"/>
          </p:nvSpPr>
          <p:spPr bwMode="auto">
            <a:xfrm>
              <a:off x="95996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44" name="Freeform 30">
              <a:extLst>
                <a:ext uri="{FF2B5EF4-FFF2-40B4-BE49-F238E27FC236}">
                  <a16:creationId xmlns:a16="http://schemas.microsoft.com/office/drawing/2014/main" id="{A670E9A0-4F94-4CC5-B60F-C2D1557424FF}"/>
                </a:ext>
              </a:extLst>
            </p:cNvPr>
            <p:cNvSpPr>
              <a:spLocks/>
            </p:cNvSpPr>
            <p:nvPr userDrawn="1"/>
          </p:nvSpPr>
          <p:spPr bwMode="auto">
            <a:xfrm>
              <a:off x="128610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45" name="Freeform 31">
              <a:extLst>
                <a:ext uri="{FF2B5EF4-FFF2-40B4-BE49-F238E27FC236}">
                  <a16:creationId xmlns:a16="http://schemas.microsoft.com/office/drawing/2014/main" id="{E336D6CE-6654-46BC-B8A9-6398208B164F}"/>
                </a:ext>
              </a:extLst>
            </p:cNvPr>
            <p:cNvSpPr>
              <a:spLocks/>
            </p:cNvSpPr>
            <p:nvPr userDrawn="1"/>
          </p:nvSpPr>
          <p:spPr bwMode="auto">
            <a:xfrm>
              <a:off x="73843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46" name="Freeform 32">
              <a:extLst>
                <a:ext uri="{FF2B5EF4-FFF2-40B4-BE49-F238E27FC236}">
                  <a16:creationId xmlns:a16="http://schemas.microsoft.com/office/drawing/2014/main" id="{2C1E14D6-7B7C-4DC4-9C71-DEB9CDCC6A26}"/>
                </a:ext>
              </a:extLst>
            </p:cNvPr>
            <p:cNvSpPr>
              <a:spLocks/>
            </p:cNvSpPr>
            <p:nvPr userDrawn="1"/>
          </p:nvSpPr>
          <p:spPr bwMode="auto">
            <a:xfrm>
              <a:off x="106706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47" name="Freeform 29">
              <a:extLst>
                <a:ext uri="{FF2B5EF4-FFF2-40B4-BE49-F238E27FC236}">
                  <a16:creationId xmlns:a16="http://schemas.microsoft.com/office/drawing/2014/main" id="{E54D5085-E3BB-4802-9D55-A8A025BA9E7A}"/>
                </a:ext>
              </a:extLst>
            </p:cNvPr>
            <p:cNvSpPr>
              <a:spLocks/>
            </p:cNvSpPr>
            <p:nvPr userDrawn="1"/>
          </p:nvSpPr>
          <p:spPr bwMode="auto">
            <a:xfrm>
              <a:off x="161473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48" name="Freeform 30">
              <a:extLst>
                <a:ext uri="{FF2B5EF4-FFF2-40B4-BE49-F238E27FC236}">
                  <a16:creationId xmlns:a16="http://schemas.microsoft.com/office/drawing/2014/main" id="{CFE93082-32AA-428C-845E-3B01F1557533}"/>
                </a:ext>
              </a:extLst>
            </p:cNvPr>
            <p:cNvSpPr>
              <a:spLocks/>
            </p:cNvSpPr>
            <p:nvPr userDrawn="1"/>
          </p:nvSpPr>
          <p:spPr bwMode="auto">
            <a:xfrm>
              <a:off x="194087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49" name="Freeform 31">
              <a:extLst>
                <a:ext uri="{FF2B5EF4-FFF2-40B4-BE49-F238E27FC236}">
                  <a16:creationId xmlns:a16="http://schemas.microsoft.com/office/drawing/2014/main" id="{04F2075C-F771-4B38-8AA6-19DFF6DA3163}"/>
                </a:ext>
              </a:extLst>
            </p:cNvPr>
            <p:cNvSpPr>
              <a:spLocks/>
            </p:cNvSpPr>
            <p:nvPr userDrawn="1"/>
          </p:nvSpPr>
          <p:spPr bwMode="auto">
            <a:xfrm>
              <a:off x="139320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50" name="Freeform 32">
              <a:extLst>
                <a:ext uri="{FF2B5EF4-FFF2-40B4-BE49-F238E27FC236}">
                  <a16:creationId xmlns:a16="http://schemas.microsoft.com/office/drawing/2014/main" id="{15626077-0892-4F56-9E9A-A91CAFC84CF9}"/>
                </a:ext>
              </a:extLst>
            </p:cNvPr>
            <p:cNvSpPr>
              <a:spLocks/>
            </p:cNvSpPr>
            <p:nvPr userDrawn="1"/>
          </p:nvSpPr>
          <p:spPr bwMode="auto">
            <a:xfrm>
              <a:off x="1721829"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51" name="Freeform 29">
              <a:extLst>
                <a:ext uri="{FF2B5EF4-FFF2-40B4-BE49-F238E27FC236}">
                  <a16:creationId xmlns:a16="http://schemas.microsoft.com/office/drawing/2014/main" id="{DA548E9E-2CBC-4D21-AF0B-BE2CBB268B53}"/>
                </a:ext>
              </a:extLst>
            </p:cNvPr>
            <p:cNvSpPr>
              <a:spLocks/>
            </p:cNvSpPr>
            <p:nvPr userDrawn="1"/>
          </p:nvSpPr>
          <p:spPr bwMode="auto">
            <a:xfrm>
              <a:off x="226950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52" name="Freeform 30">
              <a:extLst>
                <a:ext uri="{FF2B5EF4-FFF2-40B4-BE49-F238E27FC236}">
                  <a16:creationId xmlns:a16="http://schemas.microsoft.com/office/drawing/2014/main" id="{6E8B55B4-4C66-411A-9C93-29B6E763ACAB}"/>
                </a:ext>
              </a:extLst>
            </p:cNvPr>
            <p:cNvSpPr>
              <a:spLocks/>
            </p:cNvSpPr>
            <p:nvPr userDrawn="1"/>
          </p:nvSpPr>
          <p:spPr bwMode="auto">
            <a:xfrm>
              <a:off x="2595644"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53" name="Freeform 31">
              <a:extLst>
                <a:ext uri="{FF2B5EF4-FFF2-40B4-BE49-F238E27FC236}">
                  <a16:creationId xmlns:a16="http://schemas.microsoft.com/office/drawing/2014/main" id="{7433CDB3-2ACF-4924-91A9-800FF65DA681}"/>
                </a:ext>
              </a:extLst>
            </p:cNvPr>
            <p:cNvSpPr>
              <a:spLocks/>
            </p:cNvSpPr>
            <p:nvPr userDrawn="1"/>
          </p:nvSpPr>
          <p:spPr bwMode="auto">
            <a:xfrm>
              <a:off x="204796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54" name="Freeform 32">
              <a:extLst>
                <a:ext uri="{FF2B5EF4-FFF2-40B4-BE49-F238E27FC236}">
                  <a16:creationId xmlns:a16="http://schemas.microsoft.com/office/drawing/2014/main" id="{F533035C-8739-479E-BF14-00C92FDC893A}"/>
                </a:ext>
              </a:extLst>
            </p:cNvPr>
            <p:cNvSpPr>
              <a:spLocks/>
            </p:cNvSpPr>
            <p:nvPr userDrawn="1"/>
          </p:nvSpPr>
          <p:spPr bwMode="auto">
            <a:xfrm>
              <a:off x="2376598"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55" name="Freeform 477">
              <a:extLst>
                <a:ext uri="{FF2B5EF4-FFF2-40B4-BE49-F238E27FC236}">
                  <a16:creationId xmlns:a16="http://schemas.microsoft.com/office/drawing/2014/main" id="{7A45CC5D-8BC5-41BD-8D1B-7973FE3A9ABF}"/>
                </a:ext>
              </a:extLst>
            </p:cNvPr>
            <p:cNvSpPr>
              <a:spLocks/>
            </p:cNvSpPr>
            <p:nvPr userDrawn="1"/>
          </p:nvSpPr>
          <p:spPr bwMode="auto">
            <a:xfrm>
              <a:off x="292427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56" name="Freeform 478">
              <a:extLst>
                <a:ext uri="{FF2B5EF4-FFF2-40B4-BE49-F238E27FC236}">
                  <a16:creationId xmlns:a16="http://schemas.microsoft.com/office/drawing/2014/main" id="{246A887A-2A17-4D09-A6CB-9106C899CA7D}"/>
                </a:ext>
              </a:extLst>
            </p:cNvPr>
            <p:cNvSpPr>
              <a:spLocks/>
            </p:cNvSpPr>
            <p:nvPr userDrawn="1"/>
          </p:nvSpPr>
          <p:spPr bwMode="auto">
            <a:xfrm>
              <a:off x="325041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57" name="Freeform 479">
              <a:extLst>
                <a:ext uri="{FF2B5EF4-FFF2-40B4-BE49-F238E27FC236}">
                  <a16:creationId xmlns:a16="http://schemas.microsoft.com/office/drawing/2014/main" id="{E4865FF5-56B9-4618-B1C1-604520E2B6A3}"/>
                </a:ext>
              </a:extLst>
            </p:cNvPr>
            <p:cNvSpPr>
              <a:spLocks/>
            </p:cNvSpPr>
            <p:nvPr userDrawn="1"/>
          </p:nvSpPr>
          <p:spPr bwMode="auto">
            <a:xfrm>
              <a:off x="2702739"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58" name="Freeform 480">
              <a:extLst>
                <a:ext uri="{FF2B5EF4-FFF2-40B4-BE49-F238E27FC236}">
                  <a16:creationId xmlns:a16="http://schemas.microsoft.com/office/drawing/2014/main" id="{D66DFE4A-CD08-4133-B866-22E5E3D11986}"/>
                </a:ext>
              </a:extLst>
            </p:cNvPr>
            <p:cNvSpPr>
              <a:spLocks/>
            </p:cNvSpPr>
            <p:nvPr userDrawn="1"/>
          </p:nvSpPr>
          <p:spPr bwMode="auto">
            <a:xfrm>
              <a:off x="3031366"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59" name="Freeform 29">
              <a:extLst>
                <a:ext uri="{FF2B5EF4-FFF2-40B4-BE49-F238E27FC236}">
                  <a16:creationId xmlns:a16="http://schemas.microsoft.com/office/drawing/2014/main" id="{78D81E66-FEA8-4693-A372-72256233F420}"/>
                </a:ext>
              </a:extLst>
            </p:cNvPr>
            <p:cNvSpPr>
              <a:spLocks/>
            </p:cNvSpPr>
            <p:nvPr userDrawn="1"/>
          </p:nvSpPr>
          <p:spPr bwMode="auto">
            <a:xfrm>
              <a:off x="35790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60" name="Freeform 31">
              <a:extLst>
                <a:ext uri="{FF2B5EF4-FFF2-40B4-BE49-F238E27FC236}">
                  <a16:creationId xmlns:a16="http://schemas.microsoft.com/office/drawing/2014/main" id="{924970A0-4510-4D6D-9B59-B1AD1432CC39}"/>
                </a:ext>
              </a:extLst>
            </p:cNvPr>
            <p:cNvSpPr>
              <a:spLocks/>
            </p:cNvSpPr>
            <p:nvPr userDrawn="1"/>
          </p:nvSpPr>
          <p:spPr bwMode="auto">
            <a:xfrm>
              <a:off x="3357508"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61" name="Freeform 29">
              <a:extLst>
                <a:ext uri="{FF2B5EF4-FFF2-40B4-BE49-F238E27FC236}">
                  <a16:creationId xmlns:a16="http://schemas.microsoft.com/office/drawing/2014/main" id="{E40FB3BA-EB8B-4C2A-95C9-83F1140DAE0E}"/>
                </a:ext>
              </a:extLst>
            </p:cNvPr>
            <p:cNvSpPr>
              <a:spLocks/>
            </p:cNvSpPr>
            <p:nvPr userDrawn="1"/>
          </p:nvSpPr>
          <p:spPr bwMode="auto">
            <a:xfrm>
              <a:off x="390767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62" name="Freeform 30">
              <a:extLst>
                <a:ext uri="{FF2B5EF4-FFF2-40B4-BE49-F238E27FC236}">
                  <a16:creationId xmlns:a16="http://schemas.microsoft.com/office/drawing/2014/main" id="{2FF5D27C-7410-4784-B7E2-B8804036AF92}"/>
                </a:ext>
              </a:extLst>
            </p:cNvPr>
            <p:cNvSpPr>
              <a:spLocks/>
            </p:cNvSpPr>
            <p:nvPr userDrawn="1"/>
          </p:nvSpPr>
          <p:spPr bwMode="auto">
            <a:xfrm>
              <a:off x="423381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63" name="Freeform 31">
              <a:extLst>
                <a:ext uri="{FF2B5EF4-FFF2-40B4-BE49-F238E27FC236}">
                  <a16:creationId xmlns:a16="http://schemas.microsoft.com/office/drawing/2014/main" id="{6BDC48F9-D85C-4B3F-86C9-05EA08EFA6BB}"/>
                </a:ext>
              </a:extLst>
            </p:cNvPr>
            <p:cNvSpPr>
              <a:spLocks/>
            </p:cNvSpPr>
            <p:nvPr userDrawn="1"/>
          </p:nvSpPr>
          <p:spPr bwMode="auto">
            <a:xfrm>
              <a:off x="3686136"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64" name="Freeform 32">
              <a:extLst>
                <a:ext uri="{FF2B5EF4-FFF2-40B4-BE49-F238E27FC236}">
                  <a16:creationId xmlns:a16="http://schemas.microsoft.com/office/drawing/2014/main" id="{CC5C7652-6138-4377-9A9F-963D444E4911}"/>
                </a:ext>
              </a:extLst>
            </p:cNvPr>
            <p:cNvSpPr>
              <a:spLocks/>
            </p:cNvSpPr>
            <p:nvPr userDrawn="1"/>
          </p:nvSpPr>
          <p:spPr bwMode="auto">
            <a:xfrm>
              <a:off x="401476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65" name="Freeform 29">
              <a:extLst>
                <a:ext uri="{FF2B5EF4-FFF2-40B4-BE49-F238E27FC236}">
                  <a16:creationId xmlns:a16="http://schemas.microsoft.com/office/drawing/2014/main" id="{2A3F4B02-0C46-449C-B640-C8A3F324DA20}"/>
                </a:ext>
              </a:extLst>
            </p:cNvPr>
            <p:cNvSpPr>
              <a:spLocks/>
            </p:cNvSpPr>
            <p:nvPr userDrawn="1"/>
          </p:nvSpPr>
          <p:spPr bwMode="auto">
            <a:xfrm>
              <a:off x="4562439"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66" name="Freeform 30">
              <a:extLst>
                <a:ext uri="{FF2B5EF4-FFF2-40B4-BE49-F238E27FC236}">
                  <a16:creationId xmlns:a16="http://schemas.microsoft.com/office/drawing/2014/main" id="{00771A03-8824-461A-B3A4-E460D2E5F5C4}"/>
                </a:ext>
              </a:extLst>
            </p:cNvPr>
            <p:cNvSpPr>
              <a:spLocks/>
            </p:cNvSpPr>
            <p:nvPr userDrawn="1"/>
          </p:nvSpPr>
          <p:spPr bwMode="auto">
            <a:xfrm>
              <a:off x="48885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67" name="Freeform 31">
              <a:extLst>
                <a:ext uri="{FF2B5EF4-FFF2-40B4-BE49-F238E27FC236}">
                  <a16:creationId xmlns:a16="http://schemas.microsoft.com/office/drawing/2014/main" id="{B37EF2DC-D837-47C1-BAF4-0A9B28E702E2}"/>
                </a:ext>
              </a:extLst>
            </p:cNvPr>
            <p:cNvSpPr>
              <a:spLocks/>
            </p:cNvSpPr>
            <p:nvPr userDrawn="1"/>
          </p:nvSpPr>
          <p:spPr bwMode="auto">
            <a:xfrm>
              <a:off x="4340905"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68" name="Freeform 32">
              <a:extLst>
                <a:ext uri="{FF2B5EF4-FFF2-40B4-BE49-F238E27FC236}">
                  <a16:creationId xmlns:a16="http://schemas.microsoft.com/office/drawing/2014/main" id="{05438C75-FC41-45DF-9044-4FE2B41F9FD6}"/>
                </a:ext>
              </a:extLst>
            </p:cNvPr>
            <p:cNvSpPr>
              <a:spLocks/>
            </p:cNvSpPr>
            <p:nvPr userDrawn="1"/>
          </p:nvSpPr>
          <p:spPr bwMode="auto">
            <a:xfrm>
              <a:off x="4669534"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69" name="Freeform 29">
              <a:extLst>
                <a:ext uri="{FF2B5EF4-FFF2-40B4-BE49-F238E27FC236}">
                  <a16:creationId xmlns:a16="http://schemas.microsoft.com/office/drawing/2014/main" id="{DE619581-9854-4CDD-A993-242FA47715F2}"/>
                </a:ext>
              </a:extLst>
            </p:cNvPr>
            <p:cNvSpPr>
              <a:spLocks/>
            </p:cNvSpPr>
            <p:nvPr userDrawn="1"/>
          </p:nvSpPr>
          <p:spPr bwMode="auto">
            <a:xfrm>
              <a:off x="521720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70" name="Freeform 30">
              <a:extLst>
                <a:ext uri="{FF2B5EF4-FFF2-40B4-BE49-F238E27FC236}">
                  <a16:creationId xmlns:a16="http://schemas.microsoft.com/office/drawing/2014/main" id="{8E3B601F-C801-4EC3-A533-23E9F91C34A3}"/>
                </a:ext>
              </a:extLst>
            </p:cNvPr>
            <p:cNvSpPr>
              <a:spLocks/>
            </p:cNvSpPr>
            <p:nvPr userDrawn="1"/>
          </p:nvSpPr>
          <p:spPr bwMode="auto">
            <a:xfrm>
              <a:off x="554334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71" name="Freeform 31">
              <a:extLst>
                <a:ext uri="{FF2B5EF4-FFF2-40B4-BE49-F238E27FC236}">
                  <a16:creationId xmlns:a16="http://schemas.microsoft.com/office/drawing/2014/main" id="{E8A6149C-50C4-4FC2-BA79-A54B0E020A31}"/>
                </a:ext>
              </a:extLst>
            </p:cNvPr>
            <p:cNvSpPr>
              <a:spLocks/>
            </p:cNvSpPr>
            <p:nvPr userDrawn="1"/>
          </p:nvSpPr>
          <p:spPr bwMode="auto">
            <a:xfrm>
              <a:off x="4995674"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72" name="Freeform 32">
              <a:extLst>
                <a:ext uri="{FF2B5EF4-FFF2-40B4-BE49-F238E27FC236}">
                  <a16:creationId xmlns:a16="http://schemas.microsoft.com/office/drawing/2014/main" id="{253A8C38-23AB-4365-B938-B302B431CE90}"/>
                </a:ext>
              </a:extLst>
            </p:cNvPr>
            <p:cNvSpPr>
              <a:spLocks/>
            </p:cNvSpPr>
            <p:nvPr userDrawn="1"/>
          </p:nvSpPr>
          <p:spPr bwMode="auto">
            <a:xfrm>
              <a:off x="5324302"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73" name="Freeform 29">
              <a:extLst>
                <a:ext uri="{FF2B5EF4-FFF2-40B4-BE49-F238E27FC236}">
                  <a16:creationId xmlns:a16="http://schemas.microsoft.com/office/drawing/2014/main" id="{382E235D-D964-4D7B-8FD5-7F4D354131E1}"/>
                </a:ext>
              </a:extLst>
            </p:cNvPr>
            <p:cNvSpPr>
              <a:spLocks/>
            </p:cNvSpPr>
            <p:nvPr userDrawn="1"/>
          </p:nvSpPr>
          <p:spPr bwMode="auto">
            <a:xfrm>
              <a:off x="587197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74" name="Freeform 30">
              <a:extLst>
                <a:ext uri="{FF2B5EF4-FFF2-40B4-BE49-F238E27FC236}">
                  <a16:creationId xmlns:a16="http://schemas.microsoft.com/office/drawing/2014/main" id="{DB740A09-9C2B-4629-8CF5-C2B6C256BACF}"/>
                </a:ext>
              </a:extLst>
            </p:cNvPr>
            <p:cNvSpPr>
              <a:spLocks/>
            </p:cNvSpPr>
            <p:nvPr userDrawn="1"/>
          </p:nvSpPr>
          <p:spPr bwMode="auto">
            <a:xfrm>
              <a:off x="61981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75" name="Freeform 31">
              <a:extLst>
                <a:ext uri="{FF2B5EF4-FFF2-40B4-BE49-F238E27FC236}">
                  <a16:creationId xmlns:a16="http://schemas.microsoft.com/office/drawing/2014/main" id="{F3BE38D0-3DDF-4CEC-9791-609B497D90CE}"/>
                </a:ext>
              </a:extLst>
            </p:cNvPr>
            <p:cNvSpPr>
              <a:spLocks/>
            </p:cNvSpPr>
            <p:nvPr userDrawn="1"/>
          </p:nvSpPr>
          <p:spPr bwMode="auto">
            <a:xfrm>
              <a:off x="5650443"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76" name="Freeform 32">
              <a:extLst>
                <a:ext uri="{FF2B5EF4-FFF2-40B4-BE49-F238E27FC236}">
                  <a16:creationId xmlns:a16="http://schemas.microsoft.com/office/drawing/2014/main" id="{3B03933F-D52A-432D-AE9F-8D92341130A9}"/>
                </a:ext>
              </a:extLst>
            </p:cNvPr>
            <p:cNvSpPr>
              <a:spLocks/>
            </p:cNvSpPr>
            <p:nvPr userDrawn="1"/>
          </p:nvSpPr>
          <p:spPr bwMode="auto">
            <a:xfrm>
              <a:off x="5979071"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77" name="Freeform 499">
              <a:extLst>
                <a:ext uri="{FF2B5EF4-FFF2-40B4-BE49-F238E27FC236}">
                  <a16:creationId xmlns:a16="http://schemas.microsoft.com/office/drawing/2014/main" id="{5A4AEFAF-63D8-44BB-AE45-9545D20851D8}"/>
                </a:ext>
              </a:extLst>
            </p:cNvPr>
            <p:cNvSpPr>
              <a:spLocks/>
            </p:cNvSpPr>
            <p:nvPr userDrawn="1"/>
          </p:nvSpPr>
          <p:spPr bwMode="auto">
            <a:xfrm>
              <a:off x="652674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78" name="Freeform 500">
              <a:extLst>
                <a:ext uri="{FF2B5EF4-FFF2-40B4-BE49-F238E27FC236}">
                  <a16:creationId xmlns:a16="http://schemas.microsoft.com/office/drawing/2014/main" id="{2BB82494-4BA1-40E6-9E2A-F58B0AEF69B7}"/>
                </a:ext>
              </a:extLst>
            </p:cNvPr>
            <p:cNvSpPr>
              <a:spLocks/>
            </p:cNvSpPr>
            <p:nvPr userDrawn="1"/>
          </p:nvSpPr>
          <p:spPr bwMode="auto">
            <a:xfrm>
              <a:off x="68528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79" name="Freeform 501">
              <a:extLst>
                <a:ext uri="{FF2B5EF4-FFF2-40B4-BE49-F238E27FC236}">
                  <a16:creationId xmlns:a16="http://schemas.microsoft.com/office/drawing/2014/main" id="{9F6C5321-F033-4DAF-B0F4-A74525DB3767}"/>
                </a:ext>
              </a:extLst>
            </p:cNvPr>
            <p:cNvSpPr>
              <a:spLocks/>
            </p:cNvSpPr>
            <p:nvPr userDrawn="1"/>
          </p:nvSpPr>
          <p:spPr bwMode="auto">
            <a:xfrm>
              <a:off x="6305212"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80" name="Freeform 502">
              <a:extLst>
                <a:ext uri="{FF2B5EF4-FFF2-40B4-BE49-F238E27FC236}">
                  <a16:creationId xmlns:a16="http://schemas.microsoft.com/office/drawing/2014/main" id="{D6151E53-BCED-451D-84EF-E182739DF2EB}"/>
                </a:ext>
              </a:extLst>
            </p:cNvPr>
            <p:cNvSpPr>
              <a:spLocks/>
            </p:cNvSpPr>
            <p:nvPr userDrawn="1"/>
          </p:nvSpPr>
          <p:spPr bwMode="auto">
            <a:xfrm>
              <a:off x="6633840" y="4268156"/>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81" name="Freeform 29">
              <a:extLst>
                <a:ext uri="{FF2B5EF4-FFF2-40B4-BE49-F238E27FC236}">
                  <a16:creationId xmlns:a16="http://schemas.microsoft.com/office/drawing/2014/main" id="{3111E34A-3388-465E-83CD-198A78D5E7AC}"/>
                </a:ext>
              </a:extLst>
            </p:cNvPr>
            <p:cNvSpPr>
              <a:spLocks/>
            </p:cNvSpPr>
            <p:nvPr userDrawn="1"/>
          </p:nvSpPr>
          <p:spPr bwMode="auto">
            <a:xfrm>
              <a:off x="71815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82" name="Freeform 31">
              <a:extLst>
                <a:ext uri="{FF2B5EF4-FFF2-40B4-BE49-F238E27FC236}">
                  <a16:creationId xmlns:a16="http://schemas.microsoft.com/office/drawing/2014/main" id="{8C386E69-1238-4C66-8BF5-BC80D3B9A182}"/>
                </a:ext>
              </a:extLst>
            </p:cNvPr>
            <p:cNvSpPr>
              <a:spLocks/>
            </p:cNvSpPr>
            <p:nvPr userDrawn="1"/>
          </p:nvSpPr>
          <p:spPr bwMode="auto">
            <a:xfrm>
              <a:off x="6959981" y="4268156"/>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49" name="Freeform 29">
              <a:extLst>
                <a:ext uri="{FF2B5EF4-FFF2-40B4-BE49-F238E27FC236}">
                  <a16:creationId xmlns:a16="http://schemas.microsoft.com/office/drawing/2014/main" id="{4812AC64-8206-4874-8920-4FF50F74C668}"/>
                </a:ext>
              </a:extLst>
            </p:cNvPr>
            <p:cNvSpPr>
              <a:spLocks/>
            </p:cNvSpPr>
            <p:nvPr userDrawn="1"/>
          </p:nvSpPr>
          <p:spPr bwMode="auto">
            <a:xfrm>
              <a:off x="751014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50" name="Freeform 30">
              <a:extLst>
                <a:ext uri="{FF2B5EF4-FFF2-40B4-BE49-F238E27FC236}">
                  <a16:creationId xmlns:a16="http://schemas.microsoft.com/office/drawing/2014/main" id="{4B3C723A-1097-47DE-A2B4-F8D4DE5EAD98}"/>
                </a:ext>
              </a:extLst>
            </p:cNvPr>
            <p:cNvSpPr>
              <a:spLocks/>
            </p:cNvSpPr>
            <p:nvPr userDrawn="1"/>
          </p:nvSpPr>
          <p:spPr bwMode="auto">
            <a:xfrm>
              <a:off x="7836283"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51" name="Freeform 31">
              <a:extLst>
                <a:ext uri="{FF2B5EF4-FFF2-40B4-BE49-F238E27FC236}">
                  <a16:creationId xmlns:a16="http://schemas.microsoft.com/office/drawing/2014/main" id="{5F1AC1EA-A808-45F9-8E2A-8DFB8DEA76A0}"/>
                </a:ext>
              </a:extLst>
            </p:cNvPr>
            <p:cNvSpPr>
              <a:spLocks/>
            </p:cNvSpPr>
            <p:nvPr userDrawn="1"/>
          </p:nvSpPr>
          <p:spPr bwMode="auto">
            <a:xfrm>
              <a:off x="7288609"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52" name="Freeform 32">
              <a:extLst>
                <a:ext uri="{FF2B5EF4-FFF2-40B4-BE49-F238E27FC236}">
                  <a16:creationId xmlns:a16="http://schemas.microsoft.com/office/drawing/2014/main" id="{C1782D5D-53B7-49AA-BB85-22566013873D}"/>
                </a:ext>
              </a:extLst>
            </p:cNvPr>
            <p:cNvSpPr>
              <a:spLocks/>
            </p:cNvSpPr>
            <p:nvPr userDrawn="1"/>
          </p:nvSpPr>
          <p:spPr bwMode="auto">
            <a:xfrm>
              <a:off x="761723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53" name="Freeform 29">
              <a:extLst>
                <a:ext uri="{FF2B5EF4-FFF2-40B4-BE49-F238E27FC236}">
                  <a16:creationId xmlns:a16="http://schemas.microsoft.com/office/drawing/2014/main" id="{1643AFEE-5E62-43D3-99A8-7F1420936734}"/>
                </a:ext>
              </a:extLst>
            </p:cNvPr>
            <p:cNvSpPr>
              <a:spLocks/>
            </p:cNvSpPr>
            <p:nvPr userDrawn="1"/>
          </p:nvSpPr>
          <p:spPr bwMode="auto">
            <a:xfrm>
              <a:off x="816491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54" name="Freeform 30">
              <a:extLst>
                <a:ext uri="{FF2B5EF4-FFF2-40B4-BE49-F238E27FC236}">
                  <a16:creationId xmlns:a16="http://schemas.microsoft.com/office/drawing/2014/main" id="{290C7006-CF1F-4094-AE94-11B190852AB2}"/>
                </a:ext>
              </a:extLst>
            </p:cNvPr>
            <p:cNvSpPr>
              <a:spLocks/>
            </p:cNvSpPr>
            <p:nvPr userDrawn="1"/>
          </p:nvSpPr>
          <p:spPr bwMode="auto">
            <a:xfrm>
              <a:off x="8491052"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55" name="Freeform 31">
              <a:extLst>
                <a:ext uri="{FF2B5EF4-FFF2-40B4-BE49-F238E27FC236}">
                  <a16:creationId xmlns:a16="http://schemas.microsoft.com/office/drawing/2014/main" id="{FB0E67D2-2174-491A-B60D-683E92B23FAC}"/>
                </a:ext>
              </a:extLst>
            </p:cNvPr>
            <p:cNvSpPr>
              <a:spLocks/>
            </p:cNvSpPr>
            <p:nvPr userDrawn="1"/>
          </p:nvSpPr>
          <p:spPr bwMode="auto">
            <a:xfrm>
              <a:off x="7943378"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56" name="Freeform 32">
              <a:extLst>
                <a:ext uri="{FF2B5EF4-FFF2-40B4-BE49-F238E27FC236}">
                  <a16:creationId xmlns:a16="http://schemas.microsoft.com/office/drawing/2014/main" id="{A49BFDEE-B2E5-4A79-B9B7-95A44E3A28EB}"/>
                </a:ext>
              </a:extLst>
            </p:cNvPr>
            <p:cNvSpPr>
              <a:spLocks/>
            </p:cNvSpPr>
            <p:nvPr userDrawn="1"/>
          </p:nvSpPr>
          <p:spPr bwMode="auto">
            <a:xfrm>
              <a:off x="8272007"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57" name="Freeform 29">
              <a:extLst>
                <a:ext uri="{FF2B5EF4-FFF2-40B4-BE49-F238E27FC236}">
                  <a16:creationId xmlns:a16="http://schemas.microsoft.com/office/drawing/2014/main" id="{63AD8FE8-EA3A-4ECE-8417-80888AA9955A}"/>
                </a:ext>
              </a:extLst>
            </p:cNvPr>
            <p:cNvSpPr>
              <a:spLocks/>
            </p:cNvSpPr>
            <p:nvPr userDrawn="1"/>
          </p:nvSpPr>
          <p:spPr bwMode="auto">
            <a:xfrm>
              <a:off x="881968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58" name="Freeform 30">
              <a:extLst>
                <a:ext uri="{FF2B5EF4-FFF2-40B4-BE49-F238E27FC236}">
                  <a16:creationId xmlns:a16="http://schemas.microsoft.com/office/drawing/2014/main" id="{F273511D-9A4C-4E63-B37B-1D415FB30D4D}"/>
                </a:ext>
              </a:extLst>
            </p:cNvPr>
            <p:cNvSpPr>
              <a:spLocks/>
            </p:cNvSpPr>
            <p:nvPr userDrawn="1"/>
          </p:nvSpPr>
          <p:spPr bwMode="auto">
            <a:xfrm>
              <a:off x="914582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59" name="Freeform 31">
              <a:extLst>
                <a:ext uri="{FF2B5EF4-FFF2-40B4-BE49-F238E27FC236}">
                  <a16:creationId xmlns:a16="http://schemas.microsoft.com/office/drawing/2014/main" id="{10B7B65E-BBB1-41B7-A4A5-C231AA00F298}"/>
                </a:ext>
              </a:extLst>
            </p:cNvPr>
            <p:cNvSpPr>
              <a:spLocks/>
            </p:cNvSpPr>
            <p:nvPr userDrawn="1"/>
          </p:nvSpPr>
          <p:spPr bwMode="auto">
            <a:xfrm>
              <a:off x="8598147"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60" name="Freeform 32">
              <a:extLst>
                <a:ext uri="{FF2B5EF4-FFF2-40B4-BE49-F238E27FC236}">
                  <a16:creationId xmlns:a16="http://schemas.microsoft.com/office/drawing/2014/main" id="{274C6834-FB5B-4D95-A67A-25025402C7E0}"/>
                </a:ext>
              </a:extLst>
            </p:cNvPr>
            <p:cNvSpPr>
              <a:spLocks/>
            </p:cNvSpPr>
            <p:nvPr userDrawn="1"/>
          </p:nvSpPr>
          <p:spPr bwMode="auto">
            <a:xfrm>
              <a:off x="892677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61" name="Freeform 29">
              <a:extLst>
                <a:ext uri="{FF2B5EF4-FFF2-40B4-BE49-F238E27FC236}">
                  <a16:creationId xmlns:a16="http://schemas.microsoft.com/office/drawing/2014/main" id="{D1C3A114-2E61-49AE-BEF2-5E4ADA6FFDF3}"/>
                </a:ext>
              </a:extLst>
            </p:cNvPr>
            <p:cNvSpPr>
              <a:spLocks/>
            </p:cNvSpPr>
            <p:nvPr userDrawn="1"/>
          </p:nvSpPr>
          <p:spPr bwMode="auto">
            <a:xfrm>
              <a:off x="947445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62" name="Freeform 30">
              <a:extLst>
                <a:ext uri="{FF2B5EF4-FFF2-40B4-BE49-F238E27FC236}">
                  <a16:creationId xmlns:a16="http://schemas.microsoft.com/office/drawing/2014/main" id="{5C79E0F9-2E7D-4924-97CF-ACCC09435B08}"/>
                </a:ext>
              </a:extLst>
            </p:cNvPr>
            <p:cNvSpPr>
              <a:spLocks/>
            </p:cNvSpPr>
            <p:nvPr userDrawn="1"/>
          </p:nvSpPr>
          <p:spPr bwMode="auto">
            <a:xfrm>
              <a:off x="9800591"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63" name="Freeform 31">
              <a:extLst>
                <a:ext uri="{FF2B5EF4-FFF2-40B4-BE49-F238E27FC236}">
                  <a16:creationId xmlns:a16="http://schemas.microsoft.com/office/drawing/2014/main" id="{9E3D83BD-EB97-45D4-8DB9-5D98F5703774}"/>
                </a:ext>
              </a:extLst>
            </p:cNvPr>
            <p:cNvSpPr>
              <a:spLocks/>
            </p:cNvSpPr>
            <p:nvPr userDrawn="1"/>
          </p:nvSpPr>
          <p:spPr bwMode="auto">
            <a:xfrm>
              <a:off x="925291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64" name="Freeform 32">
              <a:extLst>
                <a:ext uri="{FF2B5EF4-FFF2-40B4-BE49-F238E27FC236}">
                  <a16:creationId xmlns:a16="http://schemas.microsoft.com/office/drawing/2014/main" id="{03A750A3-5E66-42B0-8F35-A27F836ECAF7}"/>
                </a:ext>
              </a:extLst>
            </p:cNvPr>
            <p:cNvSpPr>
              <a:spLocks/>
            </p:cNvSpPr>
            <p:nvPr userDrawn="1"/>
          </p:nvSpPr>
          <p:spPr bwMode="auto">
            <a:xfrm>
              <a:off x="9581544"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65" name="Freeform 387">
              <a:extLst>
                <a:ext uri="{FF2B5EF4-FFF2-40B4-BE49-F238E27FC236}">
                  <a16:creationId xmlns:a16="http://schemas.microsoft.com/office/drawing/2014/main" id="{6281DA3F-CC25-49E5-A66F-D1C5E3A8E799}"/>
                </a:ext>
              </a:extLst>
            </p:cNvPr>
            <p:cNvSpPr>
              <a:spLocks/>
            </p:cNvSpPr>
            <p:nvPr userDrawn="1"/>
          </p:nvSpPr>
          <p:spPr bwMode="auto">
            <a:xfrm>
              <a:off x="10129218"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66" name="Freeform 388">
              <a:extLst>
                <a:ext uri="{FF2B5EF4-FFF2-40B4-BE49-F238E27FC236}">
                  <a16:creationId xmlns:a16="http://schemas.microsoft.com/office/drawing/2014/main" id="{777BF4C0-C01F-47BA-BBE7-65F078FB55A0}"/>
                </a:ext>
              </a:extLst>
            </p:cNvPr>
            <p:cNvSpPr>
              <a:spLocks/>
            </p:cNvSpPr>
            <p:nvPr userDrawn="1"/>
          </p:nvSpPr>
          <p:spPr bwMode="auto">
            <a:xfrm>
              <a:off x="10455360"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67" name="Freeform 389">
              <a:extLst>
                <a:ext uri="{FF2B5EF4-FFF2-40B4-BE49-F238E27FC236}">
                  <a16:creationId xmlns:a16="http://schemas.microsoft.com/office/drawing/2014/main" id="{4567BBA9-E18E-4ACE-A327-E3F8744B997E}"/>
                </a:ext>
              </a:extLst>
            </p:cNvPr>
            <p:cNvSpPr>
              <a:spLocks/>
            </p:cNvSpPr>
            <p:nvPr userDrawn="1"/>
          </p:nvSpPr>
          <p:spPr bwMode="auto">
            <a:xfrm>
              <a:off x="9907685"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68" name="Freeform 390">
              <a:extLst>
                <a:ext uri="{FF2B5EF4-FFF2-40B4-BE49-F238E27FC236}">
                  <a16:creationId xmlns:a16="http://schemas.microsoft.com/office/drawing/2014/main" id="{94CED3DB-9321-488E-B8F3-A14947652248}"/>
                </a:ext>
              </a:extLst>
            </p:cNvPr>
            <p:cNvSpPr>
              <a:spLocks/>
            </p:cNvSpPr>
            <p:nvPr userDrawn="1"/>
          </p:nvSpPr>
          <p:spPr bwMode="auto">
            <a:xfrm>
              <a:off x="10236312"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69" name="Freeform 29">
              <a:extLst>
                <a:ext uri="{FF2B5EF4-FFF2-40B4-BE49-F238E27FC236}">
                  <a16:creationId xmlns:a16="http://schemas.microsoft.com/office/drawing/2014/main" id="{E0DCD76E-41A0-4E54-A199-A4D1DEF053E3}"/>
                </a:ext>
              </a:extLst>
            </p:cNvPr>
            <p:cNvSpPr>
              <a:spLocks/>
            </p:cNvSpPr>
            <p:nvPr userDrawn="1"/>
          </p:nvSpPr>
          <p:spPr bwMode="auto">
            <a:xfrm>
              <a:off x="1078398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70" name="Freeform 31">
              <a:extLst>
                <a:ext uri="{FF2B5EF4-FFF2-40B4-BE49-F238E27FC236}">
                  <a16:creationId xmlns:a16="http://schemas.microsoft.com/office/drawing/2014/main" id="{4573DADF-B71E-48A1-810F-4A59580B129B}"/>
                </a:ext>
              </a:extLst>
            </p:cNvPr>
            <p:cNvSpPr>
              <a:spLocks/>
            </p:cNvSpPr>
            <p:nvPr userDrawn="1"/>
          </p:nvSpPr>
          <p:spPr bwMode="auto">
            <a:xfrm>
              <a:off x="10562454"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71" name="Freeform 29">
              <a:extLst>
                <a:ext uri="{FF2B5EF4-FFF2-40B4-BE49-F238E27FC236}">
                  <a16:creationId xmlns:a16="http://schemas.microsoft.com/office/drawing/2014/main" id="{36BB6503-5721-4913-B98C-335FEDF856A4}"/>
                </a:ext>
              </a:extLst>
            </p:cNvPr>
            <p:cNvSpPr>
              <a:spLocks/>
            </p:cNvSpPr>
            <p:nvPr userDrawn="1"/>
          </p:nvSpPr>
          <p:spPr bwMode="auto">
            <a:xfrm>
              <a:off x="1111261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72" name="Freeform 30">
              <a:extLst>
                <a:ext uri="{FF2B5EF4-FFF2-40B4-BE49-F238E27FC236}">
                  <a16:creationId xmlns:a16="http://schemas.microsoft.com/office/drawing/2014/main" id="{5BFFB639-C4B5-4D63-970D-89BBF17C1D1F}"/>
                </a:ext>
              </a:extLst>
            </p:cNvPr>
            <p:cNvSpPr>
              <a:spLocks/>
            </p:cNvSpPr>
            <p:nvPr userDrawn="1"/>
          </p:nvSpPr>
          <p:spPr bwMode="auto">
            <a:xfrm>
              <a:off x="11438757"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73" name="Freeform 31">
              <a:extLst>
                <a:ext uri="{FF2B5EF4-FFF2-40B4-BE49-F238E27FC236}">
                  <a16:creationId xmlns:a16="http://schemas.microsoft.com/office/drawing/2014/main" id="{B58A182B-4A34-46DB-8B84-AD041409527D}"/>
                </a:ext>
              </a:extLst>
            </p:cNvPr>
            <p:cNvSpPr>
              <a:spLocks/>
            </p:cNvSpPr>
            <p:nvPr userDrawn="1"/>
          </p:nvSpPr>
          <p:spPr bwMode="auto">
            <a:xfrm>
              <a:off x="10891083"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74" name="Freeform 32">
              <a:extLst>
                <a:ext uri="{FF2B5EF4-FFF2-40B4-BE49-F238E27FC236}">
                  <a16:creationId xmlns:a16="http://schemas.microsoft.com/office/drawing/2014/main" id="{6A72788A-690F-4F1D-B649-425ED8E0C31E}"/>
                </a:ext>
              </a:extLst>
            </p:cNvPr>
            <p:cNvSpPr>
              <a:spLocks/>
            </p:cNvSpPr>
            <p:nvPr userDrawn="1"/>
          </p:nvSpPr>
          <p:spPr bwMode="auto">
            <a:xfrm>
              <a:off x="1121971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75" name="Freeform 397">
              <a:extLst>
                <a:ext uri="{FF2B5EF4-FFF2-40B4-BE49-F238E27FC236}">
                  <a16:creationId xmlns:a16="http://schemas.microsoft.com/office/drawing/2014/main" id="{06E03F44-3285-488D-AAA1-4D81913011FF}"/>
                </a:ext>
              </a:extLst>
            </p:cNvPr>
            <p:cNvSpPr>
              <a:spLocks/>
            </p:cNvSpPr>
            <p:nvPr userDrawn="1"/>
          </p:nvSpPr>
          <p:spPr bwMode="auto">
            <a:xfrm>
              <a:off x="11767385"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76" name="Freeform 398">
              <a:extLst>
                <a:ext uri="{FF2B5EF4-FFF2-40B4-BE49-F238E27FC236}">
                  <a16:creationId xmlns:a16="http://schemas.microsoft.com/office/drawing/2014/main" id="{19C15FB1-7603-42FD-8D30-73790AECC5DC}"/>
                </a:ext>
              </a:extLst>
            </p:cNvPr>
            <p:cNvSpPr>
              <a:spLocks/>
            </p:cNvSpPr>
            <p:nvPr userDrawn="1"/>
          </p:nvSpPr>
          <p:spPr bwMode="auto">
            <a:xfrm>
              <a:off x="12093526" y="4271887"/>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77" name="Freeform 399">
              <a:extLst>
                <a:ext uri="{FF2B5EF4-FFF2-40B4-BE49-F238E27FC236}">
                  <a16:creationId xmlns:a16="http://schemas.microsoft.com/office/drawing/2014/main" id="{99AF4FB3-B6A8-4620-AC8D-D4610F9C8461}"/>
                </a:ext>
              </a:extLst>
            </p:cNvPr>
            <p:cNvSpPr>
              <a:spLocks/>
            </p:cNvSpPr>
            <p:nvPr userDrawn="1"/>
          </p:nvSpPr>
          <p:spPr bwMode="auto">
            <a:xfrm>
              <a:off x="11545852" y="4268156"/>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78" name="Freeform 400">
              <a:extLst>
                <a:ext uri="{FF2B5EF4-FFF2-40B4-BE49-F238E27FC236}">
                  <a16:creationId xmlns:a16="http://schemas.microsoft.com/office/drawing/2014/main" id="{D01F5421-B470-48C5-8853-A376B42CE9E2}"/>
                </a:ext>
              </a:extLst>
            </p:cNvPr>
            <p:cNvSpPr>
              <a:spLocks/>
            </p:cNvSpPr>
            <p:nvPr userDrawn="1"/>
          </p:nvSpPr>
          <p:spPr bwMode="auto">
            <a:xfrm>
              <a:off x="11874480" y="4268156"/>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15" name="Group 1814">
            <a:extLst>
              <a:ext uri="{FF2B5EF4-FFF2-40B4-BE49-F238E27FC236}">
                <a16:creationId xmlns:a16="http://schemas.microsoft.com/office/drawing/2014/main" id="{1D84FA7B-137F-435D-8123-CAB304758178}"/>
              </a:ext>
            </a:extLst>
          </p:cNvPr>
          <p:cNvGrpSpPr/>
          <p:nvPr userDrawn="1"/>
        </p:nvGrpSpPr>
        <p:grpSpPr>
          <a:xfrm>
            <a:off x="83663" y="4624381"/>
            <a:ext cx="12009864" cy="176637"/>
            <a:chOff x="83663" y="4565932"/>
            <a:chExt cx="12009864" cy="176637"/>
          </a:xfrm>
        </p:grpSpPr>
        <p:sp>
          <p:nvSpPr>
            <p:cNvPr id="1483" name="Freeform 29">
              <a:extLst>
                <a:ext uri="{FF2B5EF4-FFF2-40B4-BE49-F238E27FC236}">
                  <a16:creationId xmlns:a16="http://schemas.microsoft.com/office/drawing/2014/main" id="{C937C581-F1E8-4EE5-A0EB-72611DAEEF63}"/>
                </a:ext>
              </a:extLst>
            </p:cNvPr>
            <p:cNvSpPr>
              <a:spLocks/>
            </p:cNvSpPr>
            <p:nvPr userDrawn="1"/>
          </p:nvSpPr>
          <p:spPr bwMode="auto">
            <a:xfrm flipH="1">
              <a:off x="695998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84" name="Freeform 30">
              <a:extLst>
                <a:ext uri="{FF2B5EF4-FFF2-40B4-BE49-F238E27FC236}">
                  <a16:creationId xmlns:a16="http://schemas.microsoft.com/office/drawing/2014/main" id="{8AB6E3AC-6856-4DAF-999A-381193C54253}"/>
                </a:ext>
              </a:extLst>
            </p:cNvPr>
            <p:cNvSpPr>
              <a:spLocks/>
            </p:cNvSpPr>
            <p:nvPr userDrawn="1"/>
          </p:nvSpPr>
          <p:spPr bwMode="auto">
            <a:xfrm flipH="1">
              <a:off x="663384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85" name="Freeform 31">
              <a:extLst>
                <a:ext uri="{FF2B5EF4-FFF2-40B4-BE49-F238E27FC236}">
                  <a16:creationId xmlns:a16="http://schemas.microsoft.com/office/drawing/2014/main" id="{65FBE7BB-D0B5-49F5-B626-D60B901DB95C}"/>
                </a:ext>
              </a:extLst>
            </p:cNvPr>
            <p:cNvSpPr>
              <a:spLocks/>
            </p:cNvSpPr>
            <p:nvPr userDrawn="1"/>
          </p:nvSpPr>
          <p:spPr bwMode="auto">
            <a:xfrm flipH="1">
              <a:off x="706707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86" name="Freeform 32">
              <a:extLst>
                <a:ext uri="{FF2B5EF4-FFF2-40B4-BE49-F238E27FC236}">
                  <a16:creationId xmlns:a16="http://schemas.microsoft.com/office/drawing/2014/main" id="{1149472C-344F-48A5-A8A8-69FF8C74AEF7}"/>
                </a:ext>
              </a:extLst>
            </p:cNvPr>
            <p:cNvSpPr>
              <a:spLocks/>
            </p:cNvSpPr>
            <p:nvPr userDrawn="1"/>
          </p:nvSpPr>
          <p:spPr bwMode="auto">
            <a:xfrm flipH="1">
              <a:off x="674093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87" name="Freeform 29">
              <a:extLst>
                <a:ext uri="{FF2B5EF4-FFF2-40B4-BE49-F238E27FC236}">
                  <a16:creationId xmlns:a16="http://schemas.microsoft.com/office/drawing/2014/main" id="{27C8463D-660A-41DE-ADB6-5FF28F1E7F3F}"/>
                </a:ext>
              </a:extLst>
            </p:cNvPr>
            <p:cNvSpPr>
              <a:spLocks/>
            </p:cNvSpPr>
            <p:nvPr userDrawn="1"/>
          </p:nvSpPr>
          <p:spPr bwMode="auto">
            <a:xfrm flipH="1">
              <a:off x="630521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88" name="Freeform 30">
              <a:extLst>
                <a:ext uri="{FF2B5EF4-FFF2-40B4-BE49-F238E27FC236}">
                  <a16:creationId xmlns:a16="http://schemas.microsoft.com/office/drawing/2014/main" id="{E79B9E7A-1FE4-445E-8762-8A0CD2ADAD0D}"/>
                </a:ext>
              </a:extLst>
            </p:cNvPr>
            <p:cNvSpPr>
              <a:spLocks/>
            </p:cNvSpPr>
            <p:nvPr userDrawn="1"/>
          </p:nvSpPr>
          <p:spPr bwMode="auto">
            <a:xfrm flipH="1">
              <a:off x="5979072"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89" name="Freeform 31">
              <a:extLst>
                <a:ext uri="{FF2B5EF4-FFF2-40B4-BE49-F238E27FC236}">
                  <a16:creationId xmlns:a16="http://schemas.microsoft.com/office/drawing/2014/main" id="{8B498E98-9565-4A6D-9783-857C0CEAA3BE}"/>
                </a:ext>
              </a:extLst>
            </p:cNvPr>
            <p:cNvSpPr>
              <a:spLocks/>
            </p:cNvSpPr>
            <p:nvPr userDrawn="1"/>
          </p:nvSpPr>
          <p:spPr bwMode="auto">
            <a:xfrm flipH="1">
              <a:off x="641230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90" name="Freeform 32">
              <a:extLst>
                <a:ext uri="{FF2B5EF4-FFF2-40B4-BE49-F238E27FC236}">
                  <a16:creationId xmlns:a16="http://schemas.microsoft.com/office/drawing/2014/main" id="{9915BEAD-5A39-4D6F-AB16-BB3BD1F60AA8}"/>
                </a:ext>
              </a:extLst>
            </p:cNvPr>
            <p:cNvSpPr>
              <a:spLocks/>
            </p:cNvSpPr>
            <p:nvPr userDrawn="1"/>
          </p:nvSpPr>
          <p:spPr bwMode="auto">
            <a:xfrm flipH="1">
              <a:off x="6086166"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91" name="Freeform 29">
              <a:extLst>
                <a:ext uri="{FF2B5EF4-FFF2-40B4-BE49-F238E27FC236}">
                  <a16:creationId xmlns:a16="http://schemas.microsoft.com/office/drawing/2014/main" id="{3A054EDD-46E6-4BFA-8EDA-3A3B36E07F9F}"/>
                </a:ext>
              </a:extLst>
            </p:cNvPr>
            <p:cNvSpPr>
              <a:spLocks/>
            </p:cNvSpPr>
            <p:nvPr userDrawn="1"/>
          </p:nvSpPr>
          <p:spPr bwMode="auto">
            <a:xfrm flipH="1">
              <a:off x="565044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92" name="Freeform 30">
              <a:extLst>
                <a:ext uri="{FF2B5EF4-FFF2-40B4-BE49-F238E27FC236}">
                  <a16:creationId xmlns:a16="http://schemas.microsoft.com/office/drawing/2014/main" id="{C1E6A53E-70F6-4A4A-A6D1-0D38FFEFFC0E}"/>
                </a:ext>
              </a:extLst>
            </p:cNvPr>
            <p:cNvSpPr>
              <a:spLocks/>
            </p:cNvSpPr>
            <p:nvPr userDrawn="1"/>
          </p:nvSpPr>
          <p:spPr bwMode="auto">
            <a:xfrm flipH="1">
              <a:off x="532430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93" name="Freeform 31">
              <a:extLst>
                <a:ext uri="{FF2B5EF4-FFF2-40B4-BE49-F238E27FC236}">
                  <a16:creationId xmlns:a16="http://schemas.microsoft.com/office/drawing/2014/main" id="{0847C902-8369-4CF9-9A1E-6E824E4F6E1B}"/>
                </a:ext>
              </a:extLst>
            </p:cNvPr>
            <p:cNvSpPr>
              <a:spLocks/>
            </p:cNvSpPr>
            <p:nvPr userDrawn="1"/>
          </p:nvSpPr>
          <p:spPr bwMode="auto">
            <a:xfrm flipH="1">
              <a:off x="5757538"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94" name="Freeform 32">
              <a:extLst>
                <a:ext uri="{FF2B5EF4-FFF2-40B4-BE49-F238E27FC236}">
                  <a16:creationId xmlns:a16="http://schemas.microsoft.com/office/drawing/2014/main" id="{F51AD32E-1551-4707-B22D-9DE28F1E32FD}"/>
                </a:ext>
              </a:extLst>
            </p:cNvPr>
            <p:cNvSpPr>
              <a:spLocks/>
            </p:cNvSpPr>
            <p:nvPr userDrawn="1"/>
          </p:nvSpPr>
          <p:spPr bwMode="auto">
            <a:xfrm flipH="1">
              <a:off x="5431398"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95" name="Freeform 29">
              <a:extLst>
                <a:ext uri="{FF2B5EF4-FFF2-40B4-BE49-F238E27FC236}">
                  <a16:creationId xmlns:a16="http://schemas.microsoft.com/office/drawing/2014/main" id="{F5F52CFD-D509-4CEE-AE3C-1E8820ABDB11}"/>
                </a:ext>
              </a:extLst>
            </p:cNvPr>
            <p:cNvSpPr>
              <a:spLocks/>
            </p:cNvSpPr>
            <p:nvPr userDrawn="1"/>
          </p:nvSpPr>
          <p:spPr bwMode="auto">
            <a:xfrm flipH="1">
              <a:off x="499567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96" name="Freeform 30">
              <a:extLst>
                <a:ext uri="{FF2B5EF4-FFF2-40B4-BE49-F238E27FC236}">
                  <a16:creationId xmlns:a16="http://schemas.microsoft.com/office/drawing/2014/main" id="{AE5F8FA5-6225-47A1-BD8B-DEF29B20D0AE}"/>
                </a:ext>
              </a:extLst>
            </p:cNvPr>
            <p:cNvSpPr>
              <a:spLocks/>
            </p:cNvSpPr>
            <p:nvPr userDrawn="1"/>
          </p:nvSpPr>
          <p:spPr bwMode="auto">
            <a:xfrm flipH="1">
              <a:off x="4669534"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97" name="Freeform 31">
              <a:extLst>
                <a:ext uri="{FF2B5EF4-FFF2-40B4-BE49-F238E27FC236}">
                  <a16:creationId xmlns:a16="http://schemas.microsoft.com/office/drawing/2014/main" id="{00AD553A-E251-4741-A8B8-AC425803B283}"/>
                </a:ext>
              </a:extLst>
            </p:cNvPr>
            <p:cNvSpPr>
              <a:spLocks/>
            </p:cNvSpPr>
            <p:nvPr userDrawn="1"/>
          </p:nvSpPr>
          <p:spPr bwMode="auto">
            <a:xfrm flipH="1">
              <a:off x="510276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98" name="Freeform 32">
              <a:extLst>
                <a:ext uri="{FF2B5EF4-FFF2-40B4-BE49-F238E27FC236}">
                  <a16:creationId xmlns:a16="http://schemas.microsoft.com/office/drawing/2014/main" id="{620D7601-2FFB-4AB7-ADAF-0372789A496B}"/>
                </a:ext>
              </a:extLst>
            </p:cNvPr>
            <p:cNvSpPr>
              <a:spLocks/>
            </p:cNvSpPr>
            <p:nvPr userDrawn="1"/>
          </p:nvSpPr>
          <p:spPr bwMode="auto">
            <a:xfrm flipH="1">
              <a:off x="4776629"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99" name="Freeform 521">
              <a:extLst>
                <a:ext uri="{FF2B5EF4-FFF2-40B4-BE49-F238E27FC236}">
                  <a16:creationId xmlns:a16="http://schemas.microsoft.com/office/drawing/2014/main" id="{7CC481C5-CBCA-4938-9317-06D30CB61A0E}"/>
                </a:ext>
              </a:extLst>
            </p:cNvPr>
            <p:cNvSpPr>
              <a:spLocks/>
            </p:cNvSpPr>
            <p:nvPr userDrawn="1"/>
          </p:nvSpPr>
          <p:spPr bwMode="auto">
            <a:xfrm flipH="1">
              <a:off x="434090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00" name="Freeform 522">
              <a:extLst>
                <a:ext uri="{FF2B5EF4-FFF2-40B4-BE49-F238E27FC236}">
                  <a16:creationId xmlns:a16="http://schemas.microsoft.com/office/drawing/2014/main" id="{4390D331-8BAF-43EC-AA81-47BDAAD23728}"/>
                </a:ext>
              </a:extLst>
            </p:cNvPr>
            <p:cNvSpPr>
              <a:spLocks/>
            </p:cNvSpPr>
            <p:nvPr userDrawn="1"/>
          </p:nvSpPr>
          <p:spPr bwMode="auto">
            <a:xfrm flipH="1">
              <a:off x="4014765"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01" name="Freeform 523">
              <a:extLst>
                <a:ext uri="{FF2B5EF4-FFF2-40B4-BE49-F238E27FC236}">
                  <a16:creationId xmlns:a16="http://schemas.microsoft.com/office/drawing/2014/main" id="{EC41EF87-4F67-45D5-B0C2-E1ED9D4C950B}"/>
                </a:ext>
              </a:extLst>
            </p:cNvPr>
            <p:cNvSpPr>
              <a:spLocks/>
            </p:cNvSpPr>
            <p:nvPr userDrawn="1"/>
          </p:nvSpPr>
          <p:spPr bwMode="auto">
            <a:xfrm flipH="1">
              <a:off x="4447999"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02" name="Freeform 524">
              <a:extLst>
                <a:ext uri="{FF2B5EF4-FFF2-40B4-BE49-F238E27FC236}">
                  <a16:creationId xmlns:a16="http://schemas.microsoft.com/office/drawing/2014/main" id="{8504F518-73C8-4C62-BD8B-8DBEABE06BF5}"/>
                </a:ext>
              </a:extLst>
            </p:cNvPr>
            <p:cNvSpPr>
              <a:spLocks/>
            </p:cNvSpPr>
            <p:nvPr userDrawn="1"/>
          </p:nvSpPr>
          <p:spPr bwMode="auto">
            <a:xfrm flipH="1">
              <a:off x="4121860"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03" name="Freeform 29">
              <a:extLst>
                <a:ext uri="{FF2B5EF4-FFF2-40B4-BE49-F238E27FC236}">
                  <a16:creationId xmlns:a16="http://schemas.microsoft.com/office/drawing/2014/main" id="{85666856-FDFD-4A1B-8839-FF9140B4F1A4}"/>
                </a:ext>
              </a:extLst>
            </p:cNvPr>
            <p:cNvSpPr>
              <a:spLocks/>
            </p:cNvSpPr>
            <p:nvPr userDrawn="1"/>
          </p:nvSpPr>
          <p:spPr bwMode="auto">
            <a:xfrm flipH="1">
              <a:off x="3686136"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04" name="Freeform 31">
              <a:extLst>
                <a:ext uri="{FF2B5EF4-FFF2-40B4-BE49-F238E27FC236}">
                  <a16:creationId xmlns:a16="http://schemas.microsoft.com/office/drawing/2014/main" id="{1F2CFB71-F2D6-403C-953F-4175EAF28C8C}"/>
                </a:ext>
              </a:extLst>
            </p:cNvPr>
            <p:cNvSpPr>
              <a:spLocks/>
            </p:cNvSpPr>
            <p:nvPr userDrawn="1"/>
          </p:nvSpPr>
          <p:spPr bwMode="auto">
            <a:xfrm flipH="1">
              <a:off x="3793231"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05" name="Freeform 29">
              <a:extLst>
                <a:ext uri="{FF2B5EF4-FFF2-40B4-BE49-F238E27FC236}">
                  <a16:creationId xmlns:a16="http://schemas.microsoft.com/office/drawing/2014/main" id="{BB5F7F24-9D5C-42F3-8F4E-819FE5D91282}"/>
                </a:ext>
              </a:extLst>
            </p:cNvPr>
            <p:cNvSpPr>
              <a:spLocks/>
            </p:cNvSpPr>
            <p:nvPr userDrawn="1"/>
          </p:nvSpPr>
          <p:spPr bwMode="auto">
            <a:xfrm flipH="1">
              <a:off x="335750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06" name="Freeform 30">
              <a:extLst>
                <a:ext uri="{FF2B5EF4-FFF2-40B4-BE49-F238E27FC236}">
                  <a16:creationId xmlns:a16="http://schemas.microsoft.com/office/drawing/2014/main" id="{2F2CCFB0-04D7-40B8-B976-349093F2F3C0}"/>
                </a:ext>
              </a:extLst>
            </p:cNvPr>
            <p:cNvSpPr>
              <a:spLocks/>
            </p:cNvSpPr>
            <p:nvPr userDrawn="1"/>
          </p:nvSpPr>
          <p:spPr bwMode="auto">
            <a:xfrm flipH="1">
              <a:off x="3031367"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07" name="Freeform 31">
              <a:extLst>
                <a:ext uri="{FF2B5EF4-FFF2-40B4-BE49-F238E27FC236}">
                  <a16:creationId xmlns:a16="http://schemas.microsoft.com/office/drawing/2014/main" id="{7A31D7EF-F0E9-49A2-831C-6BC9C6636107}"/>
                </a:ext>
              </a:extLst>
            </p:cNvPr>
            <p:cNvSpPr>
              <a:spLocks/>
            </p:cNvSpPr>
            <p:nvPr userDrawn="1"/>
          </p:nvSpPr>
          <p:spPr bwMode="auto">
            <a:xfrm flipH="1">
              <a:off x="3464602"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08" name="Freeform 32">
              <a:extLst>
                <a:ext uri="{FF2B5EF4-FFF2-40B4-BE49-F238E27FC236}">
                  <a16:creationId xmlns:a16="http://schemas.microsoft.com/office/drawing/2014/main" id="{E74515D6-90D4-424F-B0DF-5263CC8FC4D1}"/>
                </a:ext>
              </a:extLst>
            </p:cNvPr>
            <p:cNvSpPr>
              <a:spLocks/>
            </p:cNvSpPr>
            <p:nvPr userDrawn="1"/>
          </p:nvSpPr>
          <p:spPr bwMode="auto">
            <a:xfrm flipH="1">
              <a:off x="3138462"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09" name="Freeform 29">
              <a:extLst>
                <a:ext uri="{FF2B5EF4-FFF2-40B4-BE49-F238E27FC236}">
                  <a16:creationId xmlns:a16="http://schemas.microsoft.com/office/drawing/2014/main" id="{405CE857-C882-45B2-9A83-71F3F4E2A8DF}"/>
                </a:ext>
              </a:extLst>
            </p:cNvPr>
            <p:cNvSpPr>
              <a:spLocks/>
            </p:cNvSpPr>
            <p:nvPr userDrawn="1"/>
          </p:nvSpPr>
          <p:spPr bwMode="auto">
            <a:xfrm flipH="1">
              <a:off x="2702739"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10" name="Freeform 30">
              <a:extLst>
                <a:ext uri="{FF2B5EF4-FFF2-40B4-BE49-F238E27FC236}">
                  <a16:creationId xmlns:a16="http://schemas.microsoft.com/office/drawing/2014/main" id="{39CE3DC5-15D2-4C32-9F0C-5DECC998757C}"/>
                </a:ext>
              </a:extLst>
            </p:cNvPr>
            <p:cNvSpPr>
              <a:spLocks/>
            </p:cNvSpPr>
            <p:nvPr userDrawn="1"/>
          </p:nvSpPr>
          <p:spPr bwMode="auto">
            <a:xfrm flipH="1">
              <a:off x="2376598"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11" name="Freeform 31">
              <a:extLst>
                <a:ext uri="{FF2B5EF4-FFF2-40B4-BE49-F238E27FC236}">
                  <a16:creationId xmlns:a16="http://schemas.microsoft.com/office/drawing/2014/main" id="{9B3D6FF0-FD04-48BD-9AC9-61F1B4C713DB}"/>
                </a:ext>
              </a:extLst>
            </p:cNvPr>
            <p:cNvSpPr>
              <a:spLocks/>
            </p:cNvSpPr>
            <p:nvPr userDrawn="1"/>
          </p:nvSpPr>
          <p:spPr bwMode="auto">
            <a:xfrm flipH="1">
              <a:off x="2809833"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12" name="Freeform 32">
              <a:extLst>
                <a:ext uri="{FF2B5EF4-FFF2-40B4-BE49-F238E27FC236}">
                  <a16:creationId xmlns:a16="http://schemas.microsoft.com/office/drawing/2014/main" id="{55AD8B73-7F23-4953-A821-5C71E924EE66}"/>
                </a:ext>
              </a:extLst>
            </p:cNvPr>
            <p:cNvSpPr>
              <a:spLocks/>
            </p:cNvSpPr>
            <p:nvPr userDrawn="1"/>
          </p:nvSpPr>
          <p:spPr bwMode="auto">
            <a:xfrm flipH="1">
              <a:off x="2483693"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13" name="Freeform 29">
              <a:extLst>
                <a:ext uri="{FF2B5EF4-FFF2-40B4-BE49-F238E27FC236}">
                  <a16:creationId xmlns:a16="http://schemas.microsoft.com/office/drawing/2014/main" id="{BC7C1AE2-E345-4BEB-B2D8-B3527422AA65}"/>
                </a:ext>
              </a:extLst>
            </p:cNvPr>
            <p:cNvSpPr>
              <a:spLocks/>
            </p:cNvSpPr>
            <p:nvPr userDrawn="1"/>
          </p:nvSpPr>
          <p:spPr bwMode="auto">
            <a:xfrm flipH="1">
              <a:off x="204797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14" name="Freeform 30">
              <a:extLst>
                <a:ext uri="{FF2B5EF4-FFF2-40B4-BE49-F238E27FC236}">
                  <a16:creationId xmlns:a16="http://schemas.microsoft.com/office/drawing/2014/main" id="{AE3DF518-18F0-4594-A49B-320DBC91C5D1}"/>
                </a:ext>
              </a:extLst>
            </p:cNvPr>
            <p:cNvSpPr>
              <a:spLocks/>
            </p:cNvSpPr>
            <p:nvPr userDrawn="1"/>
          </p:nvSpPr>
          <p:spPr bwMode="auto">
            <a:xfrm flipH="1">
              <a:off x="172183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15" name="Freeform 31">
              <a:extLst>
                <a:ext uri="{FF2B5EF4-FFF2-40B4-BE49-F238E27FC236}">
                  <a16:creationId xmlns:a16="http://schemas.microsoft.com/office/drawing/2014/main" id="{3B006AD8-014D-4405-89E0-C042C724EE8E}"/>
                </a:ext>
              </a:extLst>
            </p:cNvPr>
            <p:cNvSpPr>
              <a:spLocks/>
            </p:cNvSpPr>
            <p:nvPr userDrawn="1"/>
          </p:nvSpPr>
          <p:spPr bwMode="auto">
            <a:xfrm flipH="1">
              <a:off x="2155065"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16" name="Freeform 32">
              <a:extLst>
                <a:ext uri="{FF2B5EF4-FFF2-40B4-BE49-F238E27FC236}">
                  <a16:creationId xmlns:a16="http://schemas.microsoft.com/office/drawing/2014/main" id="{8C1BCB6A-7558-45BB-A05E-3F1EEAE9C593}"/>
                </a:ext>
              </a:extLst>
            </p:cNvPr>
            <p:cNvSpPr>
              <a:spLocks/>
            </p:cNvSpPr>
            <p:nvPr userDrawn="1"/>
          </p:nvSpPr>
          <p:spPr bwMode="auto">
            <a:xfrm flipH="1">
              <a:off x="1828924"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17" name="Freeform 29">
              <a:extLst>
                <a:ext uri="{FF2B5EF4-FFF2-40B4-BE49-F238E27FC236}">
                  <a16:creationId xmlns:a16="http://schemas.microsoft.com/office/drawing/2014/main" id="{06D7BA0B-491B-4753-B7E8-709D6B4DA29A}"/>
                </a:ext>
              </a:extLst>
            </p:cNvPr>
            <p:cNvSpPr>
              <a:spLocks/>
            </p:cNvSpPr>
            <p:nvPr userDrawn="1"/>
          </p:nvSpPr>
          <p:spPr bwMode="auto">
            <a:xfrm flipH="1">
              <a:off x="139320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18" name="Freeform 30">
              <a:extLst>
                <a:ext uri="{FF2B5EF4-FFF2-40B4-BE49-F238E27FC236}">
                  <a16:creationId xmlns:a16="http://schemas.microsoft.com/office/drawing/2014/main" id="{B1DBAF15-6885-4F93-8FFF-382A0071A075}"/>
                </a:ext>
              </a:extLst>
            </p:cNvPr>
            <p:cNvSpPr>
              <a:spLocks/>
            </p:cNvSpPr>
            <p:nvPr userDrawn="1"/>
          </p:nvSpPr>
          <p:spPr bwMode="auto">
            <a:xfrm flipH="1">
              <a:off x="1067060"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19" name="Freeform 31">
              <a:extLst>
                <a:ext uri="{FF2B5EF4-FFF2-40B4-BE49-F238E27FC236}">
                  <a16:creationId xmlns:a16="http://schemas.microsoft.com/office/drawing/2014/main" id="{ACFF2DCE-0E0E-4FB4-AC0E-AE8F1FADFA47}"/>
                </a:ext>
              </a:extLst>
            </p:cNvPr>
            <p:cNvSpPr>
              <a:spLocks/>
            </p:cNvSpPr>
            <p:nvPr userDrawn="1"/>
          </p:nvSpPr>
          <p:spPr bwMode="auto">
            <a:xfrm flipH="1">
              <a:off x="150029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20" name="Freeform 32">
              <a:extLst>
                <a:ext uri="{FF2B5EF4-FFF2-40B4-BE49-F238E27FC236}">
                  <a16:creationId xmlns:a16="http://schemas.microsoft.com/office/drawing/2014/main" id="{7D8A1C9A-F3EE-44EF-B1C6-5ADC2AB65FAD}"/>
                </a:ext>
              </a:extLst>
            </p:cNvPr>
            <p:cNvSpPr>
              <a:spLocks/>
            </p:cNvSpPr>
            <p:nvPr userDrawn="1"/>
          </p:nvSpPr>
          <p:spPr bwMode="auto">
            <a:xfrm flipH="1">
              <a:off x="1174155"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21" name="Freeform 543">
              <a:extLst>
                <a:ext uri="{FF2B5EF4-FFF2-40B4-BE49-F238E27FC236}">
                  <a16:creationId xmlns:a16="http://schemas.microsoft.com/office/drawing/2014/main" id="{8D31C02C-ECA9-47DB-AFC1-95A662649DEB}"/>
                </a:ext>
              </a:extLst>
            </p:cNvPr>
            <p:cNvSpPr>
              <a:spLocks/>
            </p:cNvSpPr>
            <p:nvPr userDrawn="1"/>
          </p:nvSpPr>
          <p:spPr bwMode="auto">
            <a:xfrm flipH="1">
              <a:off x="73843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22" name="Freeform 544">
              <a:extLst>
                <a:ext uri="{FF2B5EF4-FFF2-40B4-BE49-F238E27FC236}">
                  <a16:creationId xmlns:a16="http://schemas.microsoft.com/office/drawing/2014/main" id="{7119BBF5-4BAF-4783-975C-0BAE53E06C59}"/>
                </a:ext>
              </a:extLst>
            </p:cNvPr>
            <p:cNvSpPr>
              <a:spLocks/>
            </p:cNvSpPr>
            <p:nvPr userDrawn="1"/>
          </p:nvSpPr>
          <p:spPr bwMode="auto">
            <a:xfrm flipH="1">
              <a:off x="412291"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23" name="Freeform 545">
              <a:extLst>
                <a:ext uri="{FF2B5EF4-FFF2-40B4-BE49-F238E27FC236}">
                  <a16:creationId xmlns:a16="http://schemas.microsoft.com/office/drawing/2014/main" id="{60FC0D9C-1D31-44B8-9724-3C9763D9009C}"/>
                </a:ext>
              </a:extLst>
            </p:cNvPr>
            <p:cNvSpPr>
              <a:spLocks/>
            </p:cNvSpPr>
            <p:nvPr userDrawn="1"/>
          </p:nvSpPr>
          <p:spPr bwMode="auto">
            <a:xfrm flipH="1">
              <a:off x="845526"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24" name="Freeform 546">
              <a:extLst>
                <a:ext uri="{FF2B5EF4-FFF2-40B4-BE49-F238E27FC236}">
                  <a16:creationId xmlns:a16="http://schemas.microsoft.com/office/drawing/2014/main" id="{E734F067-AC1A-462F-B0E7-76A01487A7B9}"/>
                </a:ext>
              </a:extLst>
            </p:cNvPr>
            <p:cNvSpPr>
              <a:spLocks/>
            </p:cNvSpPr>
            <p:nvPr userDrawn="1"/>
          </p:nvSpPr>
          <p:spPr bwMode="auto">
            <a:xfrm flipH="1">
              <a:off x="519387" y="456593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25" name="Freeform 29">
              <a:extLst>
                <a:ext uri="{FF2B5EF4-FFF2-40B4-BE49-F238E27FC236}">
                  <a16:creationId xmlns:a16="http://schemas.microsoft.com/office/drawing/2014/main" id="{EC3FABBB-B8A8-4FA2-B85B-8C13947C6C9D}"/>
                </a:ext>
              </a:extLst>
            </p:cNvPr>
            <p:cNvSpPr>
              <a:spLocks/>
            </p:cNvSpPr>
            <p:nvPr userDrawn="1"/>
          </p:nvSpPr>
          <p:spPr bwMode="auto">
            <a:xfrm flipH="1">
              <a:off x="83663" y="456966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26" name="Freeform 31">
              <a:extLst>
                <a:ext uri="{FF2B5EF4-FFF2-40B4-BE49-F238E27FC236}">
                  <a16:creationId xmlns:a16="http://schemas.microsoft.com/office/drawing/2014/main" id="{11705EB2-6098-4F4C-B24F-715E341EFD0E}"/>
                </a:ext>
              </a:extLst>
            </p:cNvPr>
            <p:cNvSpPr>
              <a:spLocks/>
            </p:cNvSpPr>
            <p:nvPr userDrawn="1"/>
          </p:nvSpPr>
          <p:spPr bwMode="auto">
            <a:xfrm flipH="1">
              <a:off x="190757" y="456593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79" name="Freeform 30">
              <a:extLst>
                <a:ext uri="{FF2B5EF4-FFF2-40B4-BE49-F238E27FC236}">
                  <a16:creationId xmlns:a16="http://schemas.microsoft.com/office/drawing/2014/main" id="{AB37FD2C-9E00-4BC8-ABBD-CB89D6A6A7FF}"/>
                </a:ext>
              </a:extLst>
            </p:cNvPr>
            <p:cNvSpPr>
              <a:spLocks/>
            </p:cNvSpPr>
            <p:nvPr userDrawn="1"/>
          </p:nvSpPr>
          <p:spPr bwMode="auto">
            <a:xfrm flipH="1">
              <a:off x="11874480"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80" name="Freeform 32">
              <a:extLst>
                <a:ext uri="{FF2B5EF4-FFF2-40B4-BE49-F238E27FC236}">
                  <a16:creationId xmlns:a16="http://schemas.microsoft.com/office/drawing/2014/main" id="{81FCB7E9-DF42-4DFA-8CBC-6E2E558F9709}"/>
                </a:ext>
              </a:extLst>
            </p:cNvPr>
            <p:cNvSpPr>
              <a:spLocks/>
            </p:cNvSpPr>
            <p:nvPr userDrawn="1"/>
          </p:nvSpPr>
          <p:spPr bwMode="auto">
            <a:xfrm flipH="1">
              <a:off x="11981575"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81" name="Freeform 403">
              <a:extLst>
                <a:ext uri="{FF2B5EF4-FFF2-40B4-BE49-F238E27FC236}">
                  <a16:creationId xmlns:a16="http://schemas.microsoft.com/office/drawing/2014/main" id="{3BB3266A-CA1B-40F7-BE0C-E8248A19BC84}"/>
                </a:ext>
              </a:extLst>
            </p:cNvPr>
            <p:cNvSpPr>
              <a:spLocks/>
            </p:cNvSpPr>
            <p:nvPr userDrawn="1"/>
          </p:nvSpPr>
          <p:spPr bwMode="auto">
            <a:xfrm flipH="1">
              <a:off x="1154585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82" name="Freeform 404">
              <a:extLst>
                <a:ext uri="{FF2B5EF4-FFF2-40B4-BE49-F238E27FC236}">
                  <a16:creationId xmlns:a16="http://schemas.microsoft.com/office/drawing/2014/main" id="{7068B3ED-3349-4B2F-B97A-7C7D7E747014}"/>
                </a:ext>
              </a:extLst>
            </p:cNvPr>
            <p:cNvSpPr>
              <a:spLocks/>
            </p:cNvSpPr>
            <p:nvPr userDrawn="1"/>
          </p:nvSpPr>
          <p:spPr bwMode="auto">
            <a:xfrm flipH="1">
              <a:off x="11219711"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83" name="Freeform 405">
              <a:extLst>
                <a:ext uri="{FF2B5EF4-FFF2-40B4-BE49-F238E27FC236}">
                  <a16:creationId xmlns:a16="http://schemas.microsoft.com/office/drawing/2014/main" id="{7489CBA4-6F95-4D46-BEA4-CDF605EBD7E0}"/>
                </a:ext>
              </a:extLst>
            </p:cNvPr>
            <p:cNvSpPr>
              <a:spLocks/>
            </p:cNvSpPr>
            <p:nvPr userDrawn="1"/>
          </p:nvSpPr>
          <p:spPr bwMode="auto">
            <a:xfrm flipH="1">
              <a:off x="11652945"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84" name="Freeform 406">
              <a:extLst>
                <a:ext uri="{FF2B5EF4-FFF2-40B4-BE49-F238E27FC236}">
                  <a16:creationId xmlns:a16="http://schemas.microsoft.com/office/drawing/2014/main" id="{59D3E069-0B6A-4F72-AD06-60AC6D3C3C9B}"/>
                </a:ext>
              </a:extLst>
            </p:cNvPr>
            <p:cNvSpPr>
              <a:spLocks/>
            </p:cNvSpPr>
            <p:nvPr userDrawn="1"/>
          </p:nvSpPr>
          <p:spPr bwMode="auto">
            <a:xfrm flipH="1">
              <a:off x="11326806"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85" name="Freeform 29">
              <a:extLst>
                <a:ext uri="{FF2B5EF4-FFF2-40B4-BE49-F238E27FC236}">
                  <a16:creationId xmlns:a16="http://schemas.microsoft.com/office/drawing/2014/main" id="{250DC0F7-E1F3-4C96-8CBC-7E56820F5239}"/>
                </a:ext>
              </a:extLst>
            </p:cNvPr>
            <p:cNvSpPr>
              <a:spLocks/>
            </p:cNvSpPr>
            <p:nvPr userDrawn="1"/>
          </p:nvSpPr>
          <p:spPr bwMode="auto">
            <a:xfrm flipH="1">
              <a:off x="1089108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86" name="Freeform 31">
              <a:extLst>
                <a:ext uri="{FF2B5EF4-FFF2-40B4-BE49-F238E27FC236}">
                  <a16:creationId xmlns:a16="http://schemas.microsoft.com/office/drawing/2014/main" id="{F12D4549-53E7-4C67-A14A-0D964BFA4231}"/>
                </a:ext>
              </a:extLst>
            </p:cNvPr>
            <p:cNvSpPr>
              <a:spLocks/>
            </p:cNvSpPr>
            <p:nvPr userDrawn="1"/>
          </p:nvSpPr>
          <p:spPr bwMode="auto">
            <a:xfrm flipH="1">
              <a:off x="10998177"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87" name="Freeform 29">
              <a:extLst>
                <a:ext uri="{FF2B5EF4-FFF2-40B4-BE49-F238E27FC236}">
                  <a16:creationId xmlns:a16="http://schemas.microsoft.com/office/drawing/2014/main" id="{19951FF1-60C6-47B1-AF2C-F40C4EE753F5}"/>
                </a:ext>
              </a:extLst>
            </p:cNvPr>
            <p:cNvSpPr>
              <a:spLocks/>
            </p:cNvSpPr>
            <p:nvPr userDrawn="1"/>
          </p:nvSpPr>
          <p:spPr bwMode="auto">
            <a:xfrm flipH="1">
              <a:off x="1056245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88" name="Freeform 30">
              <a:extLst>
                <a:ext uri="{FF2B5EF4-FFF2-40B4-BE49-F238E27FC236}">
                  <a16:creationId xmlns:a16="http://schemas.microsoft.com/office/drawing/2014/main" id="{3ED012F8-EE57-4D38-AAD4-71CB3021FCE9}"/>
                </a:ext>
              </a:extLst>
            </p:cNvPr>
            <p:cNvSpPr>
              <a:spLocks/>
            </p:cNvSpPr>
            <p:nvPr userDrawn="1"/>
          </p:nvSpPr>
          <p:spPr bwMode="auto">
            <a:xfrm flipH="1">
              <a:off x="10236313"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89" name="Freeform 31">
              <a:extLst>
                <a:ext uri="{FF2B5EF4-FFF2-40B4-BE49-F238E27FC236}">
                  <a16:creationId xmlns:a16="http://schemas.microsoft.com/office/drawing/2014/main" id="{F3F16648-94AE-4AE9-8C3D-4E6FD8A31AFD}"/>
                </a:ext>
              </a:extLst>
            </p:cNvPr>
            <p:cNvSpPr>
              <a:spLocks/>
            </p:cNvSpPr>
            <p:nvPr userDrawn="1"/>
          </p:nvSpPr>
          <p:spPr bwMode="auto">
            <a:xfrm flipH="1">
              <a:off x="10669548"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90" name="Freeform 32">
              <a:extLst>
                <a:ext uri="{FF2B5EF4-FFF2-40B4-BE49-F238E27FC236}">
                  <a16:creationId xmlns:a16="http://schemas.microsoft.com/office/drawing/2014/main" id="{CD7E7518-1B9B-4598-9C91-FA90439330F8}"/>
                </a:ext>
              </a:extLst>
            </p:cNvPr>
            <p:cNvSpPr>
              <a:spLocks/>
            </p:cNvSpPr>
            <p:nvPr userDrawn="1"/>
          </p:nvSpPr>
          <p:spPr bwMode="auto">
            <a:xfrm flipH="1">
              <a:off x="10343408"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91" name="Freeform 29">
              <a:extLst>
                <a:ext uri="{FF2B5EF4-FFF2-40B4-BE49-F238E27FC236}">
                  <a16:creationId xmlns:a16="http://schemas.microsoft.com/office/drawing/2014/main" id="{3941B248-CCDE-4636-B2D4-383A2A8184C3}"/>
                </a:ext>
              </a:extLst>
            </p:cNvPr>
            <p:cNvSpPr>
              <a:spLocks/>
            </p:cNvSpPr>
            <p:nvPr userDrawn="1"/>
          </p:nvSpPr>
          <p:spPr bwMode="auto">
            <a:xfrm flipH="1">
              <a:off x="990768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92" name="Freeform 30">
              <a:extLst>
                <a:ext uri="{FF2B5EF4-FFF2-40B4-BE49-F238E27FC236}">
                  <a16:creationId xmlns:a16="http://schemas.microsoft.com/office/drawing/2014/main" id="{EC354383-FE6D-432D-9B44-9678692D2070}"/>
                </a:ext>
              </a:extLst>
            </p:cNvPr>
            <p:cNvSpPr>
              <a:spLocks/>
            </p:cNvSpPr>
            <p:nvPr userDrawn="1"/>
          </p:nvSpPr>
          <p:spPr bwMode="auto">
            <a:xfrm flipH="1">
              <a:off x="9581544"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93" name="Freeform 31">
              <a:extLst>
                <a:ext uri="{FF2B5EF4-FFF2-40B4-BE49-F238E27FC236}">
                  <a16:creationId xmlns:a16="http://schemas.microsoft.com/office/drawing/2014/main" id="{AD655EA7-4C03-4551-87A3-EE80F968B479}"/>
                </a:ext>
              </a:extLst>
            </p:cNvPr>
            <p:cNvSpPr>
              <a:spLocks/>
            </p:cNvSpPr>
            <p:nvPr userDrawn="1"/>
          </p:nvSpPr>
          <p:spPr bwMode="auto">
            <a:xfrm flipH="1">
              <a:off x="10014780"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94" name="Freeform 32">
              <a:extLst>
                <a:ext uri="{FF2B5EF4-FFF2-40B4-BE49-F238E27FC236}">
                  <a16:creationId xmlns:a16="http://schemas.microsoft.com/office/drawing/2014/main" id="{7C467E05-4239-4004-BB79-DBDF28E8E146}"/>
                </a:ext>
              </a:extLst>
            </p:cNvPr>
            <p:cNvSpPr>
              <a:spLocks/>
            </p:cNvSpPr>
            <p:nvPr userDrawn="1"/>
          </p:nvSpPr>
          <p:spPr bwMode="auto">
            <a:xfrm flipH="1">
              <a:off x="9688639"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95" name="Freeform 29">
              <a:extLst>
                <a:ext uri="{FF2B5EF4-FFF2-40B4-BE49-F238E27FC236}">
                  <a16:creationId xmlns:a16="http://schemas.microsoft.com/office/drawing/2014/main" id="{654A7B82-19E5-4C52-9815-6360825A97C1}"/>
                </a:ext>
              </a:extLst>
            </p:cNvPr>
            <p:cNvSpPr>
              <a:spLocks/>
            </p:cNvSpPr>
            <p:nvPr userDrawn="1"/>
          </p:nvSpPr>
          <p:spPr bwMode="auto">
            <a:xfrm flipH="1">
              <a:off x="9252916"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96" name="Freeform 30">
              <a:extLst>
                <a:ext uri="{FF2B5EF4-FFF2-40B4-BE49-F238E27FC236}">
                  <a16:creationId xmlns:a16="http://schemas.microsoft.com/office/drawing/2014/main" id="{BE9C8B7C-90B5-4D20-A3A6-C6A6C0AB1AB6}"/>
                </a:ext>
              </a:extLst>
            </p:cNvPr>
            <p:cNvSpPr>
              <a:spLocks/>
            </p:cNvSpPr>
            <p:nvPr userDrawn="1"/>
          </p:nvSpPr>
          <p:spPr bwMode="auto">
            <a:xfrm flipH="1">
              <a:off x="8926775"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97" name="Freeform 31">
              <a:extLst>
                <a:ext uri="{FF2B5EF4-FFF2-40B4-BE49-F238E27FC236}">
                  <a16:creationId xmlns:a16="http://schemas.microsoft.com/office/drawing/2014/main" id="{BDB01185-BFCF-41D8-89FD-6223C8645604}"/>
                </a:ext>
              </a:extLst>
            </p:cNvPr>
            <p:cNvSpPr>
              <a:spLocks/>
            </p:cNvSpPr>
            <p:nvPr userDrawn="1"/>
          </p:nvSpPr>
          <p:spPr bwMode="auto">
            <a:xfrm flipH="1">
              <a:off x="9360011"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98" name="Freeform 32">
              <a:extLst>
                <a:ext uri="{FF2B5EF4-FFF2-40B4-BE49-F238E27FC236}">
                  <a16:creationId xmlns:a16="http://schemas.microsoft.com/office/drawing/2014/main" id="{D5BD919D-F1BC-491A-B230-82B663620939}"/>
                </a:ext>
              </a:extLst>
            </p:cNvPr>
            <p:cNvSpPr>
              <a:spLocks/>
            </p:cNvSpPr>
            <p:nvPr userDrawn="1"/>
          </p:nvSpPr>
          <p:spPr bwMode="auto">
            <a:xfrm flipH="1">
              <a:off x="9033870"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399" name="Freeform 29">
              <a:extLst>
                <a:ext uri="{FF2B5EF4-FFF2-40B4-BE49-F238E27FC236}">
                  <a16:creationId xmlns:a16="http://schemas.microsoft.com/office/drawing/2014/main" id="{8F888A3E-BD98-4319-A588-29DB0CAA5208}"/>
                </a:ext>
              </a:extLst>
            </p:cNvPr>
            <p:cNvSpPr>
              <a:spLocks/>
            </p:cNvSpPr>
            <p:nvPr userDrawn="1"/>
          </p:nvSpPr>
          <p:spPr bwMode="auto">
            <a:xfrm flipH="1">
              <a:off x="8598148"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00" name="Freeform 30">
              <a:extLst>
                <a:ext uri="{FF2B5EF4-FFF2-40B4-BE49-F238E27FC236}">
                  <a16:creationId xmlns:a16="http://schemas.microsoft.com/office/drawing/2014/main" id="{F0A4516F-3629-4F6C-B296-75E27FA0FDE4}"/>
                </a:ext>
              </a:extLst>
            </p:cNvPr>
            <p:cNvSpPr>
              <a:spLocks/>
            </p:cNvSpPr>
            <p:nvPr userDrawn="1"/>
          </p:nvSpPr>
          <p:spPr bwMode="auto">
            <a:xfrm flipH="1">
              <a:off x="827200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01" name="Freeform 31">
              <a:extLst>
                <a:ext uri="{FF2B5EF4-FFF2-40B4-BE49-F238E27FC236}">
                  <a16:creationId xmlns:a16="http://schemas.microsoft.com/office/drawing/2014/main" id="{8F8FC7E2-88C3-4BAF-86AF-4775501DF108}"/>
                </a:ext>
              </a:extLst>
            </p:cNvPr>
            <p:cNvSpPr>
              <a:spLocks/>
            </p:cNvSpPr>
            <p:nvPr userDrawn="1"/>
          </p:nvSpPr>
          <p:spPr bwMode="auto">
            <a:xfrm flipH="1">
              <a:off x="870524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02" name="Freeform 32">
              <a:extLst>
                <a:ext uri="{FF2B5EF4-FFF2-40B4-BE49-F238E27FC236}">
                  <a16:creationId xmlns:a16="http://schemas.microsoft.com/office/drawing/2014/main" id="{EC7CC34A-D67E-41B5-A4BA-4E4B5F66386A}"/>
                </a:ext>
              </a:extLst>
            </p:cNvPr>
            <p:cNvSpPr>
              <a:spLocks/>
            </p:cNvSpPr>
            <p:nvPr userDrawn="1"/>
          </p:nvSpPr>
          <p:spPr bwMode="auto">
            <a:xfrm flipH="1">
              <a:off x="8379101"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03" name="Freeform 425">
              <a:extLst>
                <a:ext uri="{FF2B5EF4-FFF2-40B4-BE49-F238E27FC236}">
                  <a16:creationId xmlns:a16="http://schemas.microsoft.com/office/drawing/2014/main" id="{90A95DA3-8F9E-421C-9174-8BF9AA504F83}"/>
                </a:ext>
              </a:extLst>
            </p:cNvPr>
            <p:cNvSpPr>
              <a:spLocks/>
            </p:cNvSpPr>
            <p:nvPr userDrawn="1"/>
          </p:nvSpPr>
          <p:spPr bwMode="auto">
            <a:xfrm flipH="1">
              <a:off x="794337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04" name="Freeform 426">
              <a:extLst>
                <a:ext uri="{FF2B5EF4-FFF2-40B4-BE49-F238E27FC236}">
                  <a16:creationId xmlns:a16="http://schemas.microsoft.com/office/drawing/2014/main" id="{18334280-7FF6-451B-95BE-02C757D42155}"/>
                </a:ext>
              </a:extLst>
            </p:cNvPr>
            <p:cNvSpPr>
              <a:spLocks/>
            </p:cNvSpPr>
            <p:nvPr userDrawn="1"/>
          </p:nvSpPr>
          <p:spPr bwMode="auto">
            <a:xfrm flipH="1">
              <a:off x="7617237"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05" name="Freeform 427">
              <a:extLst>
                <a:ext uri="{FF2B5EF4-FFF2-40B4-BE49-F238E27FC236}">
                  <a16:creationId xmlns:a16="http://schemas.microsoft.com/office/drawing/2014/main" id="{FA68E6DA-BE3E-4D5E-9AF6-5B4A355FE63B}"/>
                </a:ext>
              </a:extLst>
            </p:cNvPr>
            <p:cNvSpPr>
              <a:spLocks/>
            </p:cNvSpPr>
            <p:nvPr userDrawn="1"/>
          </p:nvSpPr>
          <p:spPr bwMode="auto">
            <a:xfrm flipH="1">
              <a:off x="8050472"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06" name="Freeform 428">
              <a:extLst>
                <a:ext uri="{FF2B5EF4-FFF2-40B4-BE49-F238E27FC236}">
                  <a16:creationId xmlns:a16="http://schemas.microsoft.com/office/drawing/2014/main" id="{83E59028-5940-4368-80BA-ABEA718E993D}"/>
                </a:ext>
              </a:extLst>
            </p:cNvPr>
            <p:cNvSpPr>
              <a:spLocks/>
            </p:cNvSpPr>
            <p:nvPr userDrawn="1"/>
          </p:nvSpPr>
          <p:spPr bwMode="auto">
            <a:xfrm flipH="1">
              <a:off x="7724332" y="4565932"/>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07" name="Freeform 29">
              <a:extLst>
                <a:ext uri="{FF2B5EF4-FFF2-40B4-BE49-F238E27FC236}">
                  <a16:creationId xmlns:a16="http://schemas.microsoft.com/office/drawing/2014/main" id="{0E7DD0E1-85B2-4E34-AD3C-6555FF6938A2}"/>
                </a:ext>
              </a:extLst>
            </p:cNvPr>
            <p:cNvSpPr>
              <a:spLocks/>
            </p:cNvSpPr>
            <p:nvPr userDrawn="1"/>
          </p:nvSpPr>
          <p:spPr bwMode="auto">
            <a:xfrm flipH="1">
              <a:off x="7288609" y="4569662"/>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08" name="Freeform 31">
              <a:extLst>
                <a:ext uri="{FF2B5EF4-FFF2-40B4-BE49-F238E27FC236}">
                  <a16:creationId xmlns:a16="http://schemas.microsoft.com/office/drawing/2014/main" id="{D7D9BA0F-7053-4FCD-8D9A-C952F3BC49BE}"/>
                </a:ext>
              </a:extLst>
            </p:cNvPr>
            <p:cNvSpPr>
              <a:spLocks/>
            </p:cNvSpPr>
            <p:nvPr userDrawn="1"/>
          </p:nvSpPr>
          <p:spPr bwMode="auto">
            <a:xfrm flipH="1">
              <a:off x="7395703" y="4565932"/>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13" name="Group 1812">
            <a:extLst>
              <a:ext uri="{FF2B5EF4-FFF2-40B4-BE49-F238E27FC236}">
                <a16:creationId xmlns:a16="http://schemas.microsoft.com/office/drawing/2014/main" id="{DC03940F-B74A-4BB0-A29E-05138DBEF958}"/>
              </a:ext>
            </a:extLst>
          </p:cNvPr>
          <p:cNvGrpSpPr/>
          <p:nvPr userDrawn="1"/>
        </p:nvGrpSpPr>
        <p:grpSpPr>
          <a:xfrm>
            <a:off x="83663" y="4909415"/>
            <a:ext cx="12009863" cy="176637"/>
            <a:chOff x="83663" y="4856241"/>
            <a:chExt cx="12009863" cy="176637"/>
          </a:xfrm>
        </p:grpSpPr>
        <p:sp>
          <p:nvSpPr>
            <p:cNvPr id="1527" name="Freeform 29">
              <a:extLst>
                <a:ext uri="{FF2B5EF4-FFF2-40B4-BE49-F238E27FC236}">
                  <a16:creationId xmlns:a16="http://schemas.microsoft.com/office/drawing/2014/main" id="{41215D19-B582-42FE-AD52-5628011801BC}"/>
                </a:ext>
              </a:extLst>
            </p:cNvPr>
            <p:cNvSpPr>
              <a:spLocks/>
            </p:cNvSpPr>
            <p:nvPr userDrawn="1"/>
          </p:nvSpPr>
          <p:spPr bwMode="auto">
            <a:xfrm>
              <a:off x="30519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28" name="Freeform 30">
              <a:extLst>
                <a:ext uri="{FF2B5EF4-FFF2-40B4-BE49-F238E27FC236}">
                  <a16:creationId xmlns:a16="http://schemas.microsoft.com/office/drawing/2014/main" id="{B03C6A99-9649-44A5-8F97-FE0B9C27D0C3}"/>
                </a:ext>
              </a:extLst>
            </p:cNvPr>
            <p:cNvSpPr>
              <a:spLocks/>
            </p:cNvSpPr>
            <p:nvPr userDrawn="1"/>
          </p:nvSpPr>
          <p:spPr bwMode="auto">
            <a:xfrm>
              <a:off x="63133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29" name="Freeform 31">
              <a:extLst>
                <a:ext uri="{FF2B5EF4-FFF2-40B4-BE49-F238E27FC236}">
                  <a16:creationId xmlns:a16="http://schemas.microsoft.com/office/drawing/2014/main" id="{78292761-DAF9-4726-8908-B4B5FC99811A}"/>
                </a:ext>
              </a:extLst>
            </p:cNvPr>
            <p:cNvSpPr>
              <a:spLocks/>
            </p:cNvSpPr>
            <p:nvPr userDrawn="1"/>
          </p:nvSpPr>
          <p:spPr bwMode="auto">
            <a:xfrm>
              <a:off x="8366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30" name="Freeform 32">
              <a:extLst>
                <a:ext uri="{FF2B5EF4-FFF2-40B4-BE49-F238E27FC236}">
                  <a16:creationId xmlns:a16="http://schemas.microsoft.com/office/drawing/2014/main" id="{CF57419C-9B5E-4714-BCBA-4E8FDF77F2CB}"/>
                </a:ext>
              </a:extLst>
            </p:cNvPr>
            <p:cNvSpPr>
              <a:spLocks/>
            </p:cNvSpPr>
            <p:nvPr userDrawn="1"/>
          </p:nvSpPr>
          <p:spPr bwMode="auto">
            <a:xfrm>
              <a:off x="41229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31" name="Freeform 29">
              <a:extLst>
                <a:ext uri="{FF2B5EF4-FFF2-40B4-BE49-F238E27FC236}">
                  <a16:creationId xmlns:a16="http://schemas.microsoft.com/office/drawing/2014/main" id="{CB1CC628-FB22-47B1-B1EF-050141CC26E1}"/>
                </a:ext>
              </a:extLst>
            </p:cNvPr>
            <p:cNvSpPr>
              <a:spLocks/>
            </p:cNvSpPr>
            <p:nvPr userDrawn="1"/>
          </p:nvSpPr>
          <p:spPr bwMode="auto">
            <a:xfrm>
              <a:off x="95996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32" name="Freeform 30">
              <a:extLst>
                <a:ext uri="{FF2B5EF4-FFF2-40B4-BE49-F238E27FC236}">
                  <a16:creationId xmlns:a16="http://schemas.microsoft.com/office/drawing/2014/main" id="{342E05D1-B314-44C7-8CA8-A5734D7640AB}"/>
                </a:ext>
              </a:extLst>
            </p:cNvPr>
            <p:cNvSpPr>
              <a:spLocks/>
            </p:cNvSpPr>
            <p:nvPr userDrawn="1"/>
          </p:nvSpPr>
          <p:spPr bwMode="auto">
            <a:xfrm>
              <a:off x="128610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33" name="Freeform 31">
              <a:extLst>
                <a:ext uri="{FF2B5EF4-FFF2-40B4-BE49-F238E27FC236}">
                  <a16:creationId xmlns:a16="http://schemas.microsoft.com/office/drawing/2014/main" id="{1E14B0ED-2D20-469F-BCC8-DF56F9D75062}"/>
                </a:ext>
              </a:extLst>
            </p:cNvPr>
            <p:cNvSpPr>
              <a:spLocks/>
            </p:cNvSpPr>
            <p:nvPr userDrawn="1"/>
          </p:nvSpPr>
          <p:spPr bwMode="auto">
            <a:xfrm>
              <a:off x="73843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34" name="Freeform 32">
              <a:extLst>
                <a:ext uri="{FF2B5EF4-FFF2-40B4-BE49-F238E27FC236}">
                  <a16:creationId xmlns:a16="http://schemas.microsoft.com/office/drawing/2014/main" id="{2B368F4C-A196-4DCA-9BC5-A45033EFDA26}"/>
                </a:ext>
              </a:extLst>
            </p:cNvPr>
            <p:cNvSpPr>
              <a:spLocks/>
            </p:cNvSpPr>
            <p:nvPr userDrawn="1"/>
          </p:nvSpPr>
          <p:spPr bwMode="auto">
            <a:xfrm>
              <a:off x="106706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35" name="Freeform 29">
              <a:extLst>
                <a:ext uri="{FF2B5EF4-FFF2-40B4-BE49-F238E27FC236}">
                  <a16:creationId xmlns:a16="http://schemas.microsoft.com/office/drawing/2014/main" id="{5928F999-B5AE-46E3-8AB4-BC6896F35F45}"/>
                </a:ext>
              </a:extLst>
            </p:cNvPr>
            <p:cNvSpPr>
              <a:spLocks/>
            </p:cNvSpPr>
            <p:nvPr userDrawn="1"/>
          </p:nvSpPr>
          <p:spPr bwMode="auto">
            <a:xfrm>
              <a:off x="161473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36" name="Freeform 30">
              <a:extLst>
                <a:ext uri="{FF2B5EF4-FFF2-40B4-BE49-F238E27FC236}">
                  <a16:creationId xmlns:a16="http://schemas.microsoft.com/office/drawing/2014/main" id="{419DD182-5681-4393-BEAB-F5F199CD2854}"/>
                </a:ext>
              </a:extLst>
            </p:cNvPr>
            <p:cNvSpPr>
              <a:spLocks/>
            </p:cNvSpPr>
            <p:nvPr userDrawn="1"/>
          </p:nvSpPr>
          <p:spPr bwMode="auto">
            <a:xfrm>
              <a:off x="194087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37" name="Freeform 31">
              <a:extLst>
                <a:ext uri="{FF2B5EF4-FFF2-40B4-BE49-F238E27FC236}">
                  <a16:creationId xmlns:a16="http://schemas.microsoft.com/office/drawing/2014/main" id="{E72ACE2A-9435-4572-866A-8048FFFB3B9A}"/>
                </a:ext>
              </a:extLst>
            </p:cNvPr>
            <p:cNvSpPr>
              <a:spLocks/>
            </p:cNvSpPr>
            <p:nvPr userDrawn="1"/>
          </p:nvSpPr>
          <p:spPr bwMode="auto">
            <a:xfrm>
              <a:off x="139320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38" name="Freeform 32">
              <a:extLst>
                <a:ext uri="{FF2B5EF4-FFF2-40B4-BE49-F238E27FC236}">
                  <a16:creationId xmlns:a16="http://schemas.microsoft.com/office/drawing/2014/main" id="{E2C0D9B8-1158-4DC9-8525-6EA4F410F9FE}"/>
                </a:ext>
              </a:extLst>
            </p:cNvPr>
            <p:cNvSpPr>
              <a:spLocks/>
            </p:cNvSpPr>
            <p:nvPr userDrawn="1"/>
          </p:nvSpPr>
          <p:spPr bwMode="auto">
            <a:xfrm>
              <a:off x="1721829"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39" name="Freeform 29">
              <a:extLst>
                <a:ext uri="{FF2B5EF4-FFF2-40B4-BE49-F238E27FC236}">
                  <a16:creationId xmlns:a16="http://schemas.microsoft.com/office/drawing/2014/main" id="{9FF21187-CFDF-41DA-8309-C5AA2C47374F}"/>
                </a:ext>
              </a:extLst>
            </p:cNvPr>
            <p:cNvSpPr>
              <a:spLocks/>
            </p:cNvSpPr>
            <p:nvPr userDrawn="1"/>
          </p:nvSpPr>
          <p:spPr bwMode="auto">
            <a:xfrm>
              <a:off x="226950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40" name="Freeform 30">
              <a:extLst>
                <a:ext uri="{FF2B5EF4-FFF2-40B4-BE49-F238E27FC236}">
                  <a16:creationId xmlns:a16="http://schemas.microsoft.com/office/drawing/2014/main" id="{5A71EE6F-3035-47CC-A00F-FE3250D3442F}"/>
                </a:ext>
              </a:extLst>
            </p:cNvPr>
            <p:cNvSpPr>
              <a:spLocks/>
            </p:cNvSpPr>
            <p:nvPr userDrawn="1"/>
          </p:nvSpPr>
          <p:spPr bwMode="auto">
            <a:xfrm>
              <a:off x="2595644"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41" name="Freeform 31">
              <a:extLst>
                <a:ext uri="{FF2B5EF4-FFF2-40B4-BE49-F238E27FC236}">
                  <a16:creationId xmlns:a16="http://schemas.microsoft.com/office/drawing/2014/main" id="{AE05787F-5AF8-4A5E-BD2F-FFEFBAB0B4D0}"/>
                </a:ext>
              </a:extLst>
            </p:cNvPr>
            <p:cNvSpPr>
              <a:spLocks/>
            </p:cNvSpPr>
            <p:nvPr userDrawn="1"/>
          </p:nvSpPr>
          <p:spPr bwMode="auto">
            <a:xfrm>
              <a:off x="204796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42" name="Freeform 32">
              <a:extLst>
                <a:ext uri="{FF2B5EF4-FFF2-40B4-BE49-F238E27FC236}">
                  <a16:creationId xmlns:a16="http://schemas.microsoft.com/office/drawing/2014/main" id="{6DCE9180-0ADF-4FA9-BF69-F47C6983865A}"/>
                </a:ext>
              </a:extLst>
            </p:cNvPr>
            <p:cNvSpPr>
              <a:spLocks/>
            </p:cNvSpPr>
            <p:nvPr userDrawn="1"/>
          </p:nvSpPr>
          <p:spPr bwMode="auto">
            <a:xfrm>
              <a:off x="2376598"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43" name="Freeform 565">
              <a:extLst>
                <a:ext uri="{FF2B5EF4-FFF2-40B4-BE49-F238E27FC236}">
                  <a16:creationId xmlns:a16="http://schemas.microsoft.com/office/drawing/2014/main" id="{7E46278F-E1EE-4A72-9424-D81ECF2A1436}"/>
                </a:ext>
              </a:extLst>
            </p:cNvPr>
            <p:cNvSpPr>
              <a:spLocks/>
            </p:cNvSpPr>
            <p:nvPr userDrawn="1"/>
          </p:nvSpPr>
          <p:spPr bwMode="auto">
            <a:xfrm>
              <a:off x="292427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44" name="Freeform 566">
              <a:extLst>
                <a:ext uri="{FF2B5EF4-FFF2-40B4-BE49-F238E27FC236}">
                  <a16:creationId xmlns:a16="http://schemas.microsoft.com/office/drawing/2014/main" id="{FB792ABA-ADFC-4C00-BDE1-C3B1EF86830E}"/>
                </a:ext>
              </a:extLst>
            </p:cNvPr>
            <p:cNvSpPr>
              <a:spLocks/>
            </p:cNvSpPr>
            <p:nvPr userDrawn="1"/>
          </p:nvSpPr>
          <p:spPr bwMode="auto">
            <a:xfrm>
              <a:off x="325041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45" name="Freeform 567">
              <a:extLst>
                <a:ext uri="{FF2B5EF4-FFF2-40B4-BE49-F238E27FC236}">
                  <a16:creationId xmlns:a16="http://schemas.microsoft.com/office/drawing/2014/main" id="{646E79E9-778D-4703-96F7-870800A341B2}"/>
                </a:ext>
              </a:extLst>
            </p:cNvPr>
            <p:cNvSpPr>
              <a:spLocks/>
            </p:cNvSpPr>
            <p:nvPr userDrawn="1"/>
          </p:nvSpPr>
          <p:spPr bwMode="auto">
            <a:xfrm>
              <a:off x="2702739"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46" name="Freeform 568">
              <a:extLst>
                <a:ext uri="{FF2B5EF4-FFF2-40B4-BE49-F238E27FC236}">
                  <a16:creationId xmlns:a16="http://schemas.microsoft.com/office/drawing/2014/main" id="{E1AFC630-0E6A-4BEC-BC4C-D6E91EDBF650}"/>
                </a:ext>
              </a:extLst>
            </p:cNvPr>
            <p:cNvSpPr>
              <a:spLocks/>
            </p:cNvSpPr>
            <p:nvPr userDrawn="1"/>
          </p:nvSpPr>
          <p:spPr bwMode="auto">
            <a:xfrm>
              <a:off x="3031366"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47" name="Freeform 29">
              <a:extLst>
                <a:ext uri="{FF2B5EF4-FFF2-40B4-BE49-F238E27FC236}">
                  <a16:creationId xmlns:a16="http://schemas.microsoft.com/office/drawing/2014/main" id="{ADCEBC56-92AB-4A9F-85F9-61585C4B5052}"/>
                </a:ext>
              </a:extLst>
            </p:cNvPr>
            <p:cNvSpPr>
              <a:spLocks/>
            </p:cNvSpPr>
            <p:nvPr userDrawn="1"/>
          </p:nvSpPr>
          <p:spPr bwMode="auto">
            <a:xfrm>
              <a:off x="35790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48" name="Freeform 31">
              <a:extLst>
                <a:ext uri="{FF2B5EF4-FFF2-40B4-BE49-F238E27FC236}">
                  <a16:creationId xmlns:a16="http://schemas.microsoft.com/office/drawing/2014/main" id="{C9802287-908F-4A4C-BDDB-70C0C3A6F43F}"/>
                </a:ext>
              </a:extLst>
            </p:cNvPr>
            <p:cNvSpPr>
              <a:spLocks/>
            </p:cNvSpPr>
            <p:nvPr userDrawn="1"/>
          </p:nvSpPr>
          <p:spPr bwMode="auto">
            <a:xfrm>
              <a:off x="3357508"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49" name="Freeform 29">
              <a:extLst>
                <a:ext uri="{FF2B5EF4-FFF2-40B4-BE49-F238E27FC236}">
                  <a16:creationId xmlns:a16="http://schemas.microsoft.com/office/drawing/2014/main" id="{F90B9609-70EA-490F-985A-76FFCEFC4773}"/>
                </a:ext>
              </a:extLst>
            </p:cNvPr>
            <p:cNvSpPr>
              <a:spLocks/>
            </p:cNvSpPr>
            <p:nvPr userDrawn="1"/>
          </p:nvSpPr>
          <p:spPr bwMode="auto">
            <a:xfrm>
              <a:off x="390767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50" name="Freeform 30">
              <a:extLst>
                <a:ext uri="{FF2B5EF4-FFF2-40B4-BE49-F238E27FC236}">
                  <a16:creationId xmlns:a16="http://schemas.microsoft.com/office/drawing/2014/main" id="{12F5075A-92B7-4AC2-BB07-DF2C29930E42}"/>
                </a:ext>
              </a:extLst>
            </p:cNvPr>
            <p:cNvSpPr>
              <a:spLocks/>
            </p:cNvSpPr>
            <p:nvPr userDrawn="1"/>
          </p:nvSpPr>
          <p:spPr bwMode="auto">
            <a:xfrm>
              <a:off x="423381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51" name="Freeform 31">
              <a:extLst>
                <a:ext uri="{FF2B5EF4-FFF2-40B4-BE49-F238E27FC236}">
                  <a16:creationId xmlns:a16="http://schemas.microsoft.com/office/drawing/2014/main" id="{30D9B98A-51E9-4962-9734-7A931E17A02D}"/>
                </a:ext>
              </a:extLst>
            </p:cNvPr>
            <p:cNvSpPr>
              <a:spLocks/>
            </p:cNvSpPr>
            <p:nvPr userDrawn="1"/>
          </p:nvSpPr>
          <p:spPr bwMode="auto">
            <a:xfrm>
              <a:off x="3686136"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52" name="Freeform 32">
              <a:extLst>
                <a:ext uri="{FF2B5EF4-FFF2-40B4-BE49-F238E27FC236}">
                  <a16:creationId xmlns:a16="http://schemas.microsoft.com/office/drawing/2014/main" id="{7586E328-7502-4480-9549-D6FEA43FA0C1}"/>
                </a:ext>
              </a:extLst>
            </p:cNvPr>
            <p:cNvSpPr>
              <a:spLocks/>
            </p:cNvSpPr>
            <p:nvPr userDrawn="1"/>
          </p:nvSpPr>
          <p:spPr bwMode="auto">
            <a:xfrm>
              <a:off x="401476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53" name="Freeform 29">
              <a:extLst>
                <a:ext uri="{FF2B5EF4-FFF2-40B4-BE49-F238E27FC236}">
                  <a16:creationId xmlns:a16="http://schemas.microsoft.com/office/drawing/2014/main" id="{C79A1EEF-53F8-484B-9E45-2EE7615D40CF}"/>
                </a:ext>
              </a:extLst>
            </p:cNvPr>
            <p:cNvSpPr>
              <a:spLocks/>
            </p:cNvSpPr>
            <p:nvPr userDrawn="1"/>
          </p:nvSpPr>
          <p:spPr bwMode="auto">
            <a:xfrm>
              <a:off x="4562439"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54" name="Freeform 30">
              <a:extLst>
                <a:ext uri="{FF2B5EF4-FFF2-40B4-BE49-F238E27FC236}">
                  <a16:creationId xmlns:a16="http://schemas.microsoft.com/office/drawing/2014/main" id="{6686D282-0526-44DE-9AA5-31E6A28943FC}"/>
                </a:ext>
              </a:extLst>
            </p:cNvPr>
            <p:cNvSpPr>
              <a:spLocks/>
            </p:cNvSpPr>
            <p:nvPr userDrawn="1"/>
          </p:nvSpPr>
          <p:spPr bwMode="auto">
            <a:xfrm>
              <a:off x="48885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55" name="Freeform 31">
              <a:extLst>
                <a:ext uri="{FF2B5EF4-FFF2-40B4-BE49-F238E27FC236}">
                  <a16:creationId xmlns:a16="http://schemas.microsoft.com/office/drawing/2014/main" id="{8A268F73-2757-4471-A11B-3DED63B8FA80}"/>
                </a:ext>
              </a:extLst>
            </p:cNvPr>
            <p:cNvSpPr>
              <a:spLocks/>
            </p:cNvSpPr>
            <p:nvPr userDrawn="1"/>
          </p:nvSpPr>
          <p:spPr bwMode="auto">
            <a:xfrm>
              <a:off x="4340905"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56" name="Freeform 32">
              <a:extLst>
                <a:ext uri="{FF2B5EF4-FFF2-40B4-BE49-F238E27FC236}">
                  <a16:creationId xmlns:a16="http://schemas.microsoft.com/office/drawing/2014/main" id="{D2717DDD-C903-414D-92CD-352DDB9B2BDB}"/>
                </a:ext>
              </a:extLst>
            </p:cNvPr>
            <p:cNvSpPr>
              <a:spLocks/>
            </p:cNvSpPr>
            <p:nvPr userDrawn="1"/>
          </p:nvSpPr>
          <p:spPr bwMode="auto">
            <a:xfrm>
              <a:off x="4669534"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57" name="Freeform 29">
              <a:extLst>
                <a:ext uri="{FF2B5EF4-FFF2-40B4-BE49-F238E27FC236}">
                  <a16:creationId xmlns:a16="http://schemas.microsoft.com/office/drawing/2014/main" id="{ABE98699-D6B3-49B2-96B9-4AE9CB5BF1C5}"/>
                </a:ext>
              </a:extLst>
            </p:cNvPr>
            <p:cNvSpPr>
              <a:spLocks/>
            </p:cNvSpPr>
            <p:nvPr userDrawn="1"/>
          </p:nvSpPr>
          <p:spPr bwMode="auto">
            <a:xfrm>
              <a:off x="521720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58" name="Freeform 30">
              <a:extLst>
                <a:ext uri="{FF2B5EF4-FFF2-40B4-BE49-F238E27FC236}">
                  <a16:creationId xmlns:a16="http://schemas.microsoft.com/office/drawing/2014/main" id="{719C55D5-4091-449D-B7A6-F7BFD914D019}"/>
                </a:ext>
              </a:extLst>
            </p:cNvPr>
            <p:cNvSpPr>
              <a:spLocks/>
            </p:cNvSpPr>
            <p:nvPr userDrawn="1"/>
          </p:nvSpPr>
          <p:spPr bwMode="auto">
            <a:xfrm>
              <a:off x="554334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59" name="Freeform 31">
              <a:extLst>
                <a:ext uri="{FF2B5EF4-FFF2-40B4-BE49-F238E27FC236}">
                  <a16:creationId xmlns:a16="http://schemas.microsoft.com/office/drawing/2014/main" id="{194515F1-0496-410A-929E-CD0F7A16827E}"/>
                </a:ext>
              </a:extLst>
            </p:cNvPr>
            <p:cNvSpPr>
              <a:spLocks/>
            </p:cNvSpPr>
            <p:nvPr userDrawn="1"/>
          </p:nvSpPr>
          <p:spPr bwMode="auto">
            <a:xfrm>
              <a:off x="4995674"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60" name="Freeform 32">
              <a:extLst>
                <a:ext uri="{FF2B5EF4-FFF2-40B4-BE49-F238E27FC236}">
                  <a16:creationId xmlns:a16="http://schemas.microsoft.com/office/drawing/2014/main" id="{7F26C03F-0DAC-4BB1-9CC4-FC9FCB4CD6C4}"/>
                </a:ext>
              </a:extLst>
            </p:cNvPr>
            <p:cNvSpPr>
              <a:spLocks/>
            </p:cNvSpPr>
            <p:nvPr userDrawn="1"/>
          </p:nvSpPr>
          <p:spPr bwMode="auto">
            <a:xfrm>
              <a:off x="5324302"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61" name="Freeform 29">
              <a:extLst>
                <a:ext uri="{FF2B5EF4-FFF2-40B4-BE49-F238E27FC236}">
                  <a16:creationId xmlns:a16="http://schemas.microsoft.com/office/drawing/2014/main" id="{73166673-3F67-43E4-8164-3EE09EA34CAB}"/>
                </a:ext>
              </a:extLst>
            </p:cNvPr>
            <p:cNvSpPr>
              <a:spLocks/>
            </p:cNvSpPr>
            <p:nvPr userDrawn="1"/>
          </p:nvSpPr>
          <p:spPr bwMode="auto">
            <a:xfrm>
              <a:off x="587197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62" name="Freeform 30">
              <a:extLst>
                <a:ext uri="{FF2B5EF4-FFF2-40B4-BE49-F238E27FC236}">
                  <a16:creationId xmlns:a16="http://schemas.microsoft.com/office/drawing/2014/main" id="{E4C35B9A-FE74-4538-A1BC-372148E0D210}"/>
                </a:ext>
              </a:extLst>
            </p:cNvPr>
            <p:cNvSpPr>
              <a:spLocks/>
            </p:cNvSpPr>
            <p:nvPr userDrawn="1"/>
          </p:nvSpPr>
          <p:spPr bwMode="auto">
            <a:xfrm>
              <a:off x="61981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63" name="Freeform 31">
              <a:extLst>
                <a:ext uri="{FF2B5EF4-FFF2-40B4-BE49-F238E27FC236}">
                  <a16:creationId xmlns:a16="http://schemas.microsoft.com/office/drawing/2014/main" id="{1FFDB77B-5964-4DAB-8C27-80722338FBBD}"/>
                </a:ext>
              </a:extLst>
            </p:cNvPr>
            <p:cNvSpPr>
              <a:spLocks/>
            </p:cNvSpPr>
            <p:nvPr userDrawn="1"/>
          </p:nvSpPr>
          <p:spPr bwMode="auto">
            <a:xfrm>
              <a:off x="5650443"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64" name="Freeform 32">
              <a:extLst>
                <a:ext uri="{FF2B5EF4-FFF2-40B4-BE49-F238E27FC236}">
                  <a16:creationId xmlns:a16="http://schemas.microsoft.com/office/drawing/2014/main" id="{1B151AFD-524E-4F1E-8866-10A5B67E452C}"/>
                </a:ext>
              </a:extLst>
            </p:cNvPr>
            <p:cNvSpPr>
              <a:spLocks/>
            </p:cNvSpPr>
            <p:nvPr userDrawn="1"/>
          </p:nvSpPr>
          <p:spPr bwMode="auto">
            <a:xfrm>
              <a:off x="5979071"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65" name="Freeform 587">
              <a:extLst>
                <a:ext uri="{FF2B5EF4-FFF2-40B4-BE49-F238E27FC236}">
                  <a16:creationId xmlns:a16="http://schemas.microsoft.com/office/drawing/2014/main" id="{3BEE1B2A-91C2-4869-AD08-454E181BD74E}"/>
                </a:ext>
              </a:extLst>
            </p:cNvPr>
            <p:cNvSpPr>
              <a:spLocks/>
            </p:cNvSpPr>
            <p:nvPr userDrawn="1"/>
          </p:nvSpPr>
          <p:spPr bwMode="auto">
            <a:xfrm>
              <a:off x="652674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66" name="Freeform 588">
              <a:extLst>
                <a:ext uri="{FF2B5EF4-FFF2-40B4-BE49-F238E27FC236}">
                  <a16:creationId xmlns:a16="http://schemas.microsoft.com/office/drawing/2014/main" id="{C1CC053F-447A-4423-81C1-4BCA48AA26A3}"/>
                </a:ext>
              </a:extLst>
            </p:cNvPr>
            <p:cNvSpPr>
              <a:spLocks/>
            </p:cNvSpPr>
            <p:nvPr userDrawn="1"/>
          </p:nvSpPr>
          <p:spPr bwMode="auto">
            <a:xfrm>
              <a:off x="68528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67" name="Freeform 589">
              <a:extLst>
                <a:ext uri="{FF2B5EF4-FFF2-40B4-BE49-F238E27FC236}">
                  <a16:creationId xmlns:a16="http://schemas.microsoft.com/office/drawing/2014/main" id="{9B1DD336-0E2D-4DDC-8333-C98CCE1E1A85}"/>
                </a:ext>
              </a:extLst>
            </p:cNvPr>
            <p:cNvSpPr>
              <a:spLocks/>
            </p:cNvSpPr>
            <p:nvPr userDrawn="1"/>
          </p:nvSpPr>
          <p:spPr bwMode="auto">
            <a:xfrm>
              <a:off x="6305212"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68" name="Freeform 590">
              <a:extLst>
                <a:ext uri="{FF2B5EF4-FFF2-40B4-BE49-F238E27FC236}">
                  <a16:creationId xmlns:a16="http://schemas.microsoft.com/office/drawing/2014/main" id="{158D2A99-E4E2-40E7-9378-3E26E49F7F2F}"/>
                </a:ext>
              </a:extLst>
            </p:cNvPr>
            <p:cNvSpPr>
              <a:spLocks/>
            </p:cNvSpPr>
            <p:nvPr userDrawn="1"/>
          </p:nvSpPr>
          <p:spPr bwMode="auto">
            <a:xfrm>
              <a:off x="6633840" y="4856242"/>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69" name="Freeform 29">
              <a:extLst>
                <a:ext uri="{FF2B5EF4-FFF2-40B4-BE49-F238E27FC236}">
                  <a16:creationId xmlns:a16="http://schemas.microsoft.com/office/drawing/2014/main" id="{92FCCA5B-13DA-49D6-A1F3-51D1F94BDB43}"/>
                </a:ext>
              </a:extLst>
            </p:cNvPr>
            <p:cNvSpPr>
              <a:spLocks/>
            </p:cNvSpPr>
            <p:nvPr userDrawn="1"/>
          </p:nvSpPr>
          <p:spPr bwMode="auto">
            <a:xfrm>
              <a:off x="71815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70" name="Freeform 31">
              <a:extLst>
                <a:ext uri="{FF2B5EF4-FFF2-40B4-BE49-F238E27FC236}">
                  <a16:creationId xmlns:a16="http://schemas.microsoft.com/office/drawing/2014/main" id="{A289DBDC-6935-415E-85FE-A40572E76504}"/>
                </a:ext>
              </a:extLst>
            </p:cNvPr>
            <p:cNvSpPr>
              <a:spLocks/>
            </p:cNvSpPr>
            <p:nvPr userDrawn="1"/>
          </p:nvSpPr>
          <p:spPr bwMode="auto">
            <a:xfrm>
              <a:off x="6959981" y="4856242"/>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09" name="Freeform 29">
              <a:extLst>
                <a:ext uri="{FF2B5EF4-FFF2-40B4-BE49-F238E27FC236}">
                  <a16:creationId xmlns:a16="http://schemas.microsoft.com/office/drawing/2014/main" id="{7B35DED0-FAEC-4E25-8DB7-414F11B87ADD}"/>
                </a:ext>
              </a:extLst>
            </p:cNvPr>
            <p:cNvSpPr>
              <a:spLocks/>
            </p:cNvSpPr>
            <p:nvPr userDrawn="1"/>
          </p:nvSpPr>
          <p:spPr bwMode="auto">
            <a:xfrm>
              <a:off x="751014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10" name="Freeform 30">
              <a:extLst>
                <a:ext uri="{FF2B5EF4-FFF2-40B4-BE49-F238E27FC236}">
                  <a16:creationId xmlns:a16="http://schemas.microsoft.com/office/drawing/2014/main" id="{D53D4FB4-B43D-4C92-B68D-6EBEEA0B6831}"/>
                </a:ext>
              </a:extLst>
            </p:cNvPr>
            <p:cNvSpPr>
              <a:spLocks/>
            </p:cNvSpPr>
            <p:nvPr userDrawn="1"/>
          </p:nvSpPr>
          <p:spPr bwMode="auto">
            <a:xfrm>
              <a:off x="7836283"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11" name="Freeform 31">
              <a:extLst>
                <a:ext uri="{FF2B5EF4-FFF2-40B4-BE49-F238E27FC236}">
                  <a16:creationId xmlns:a16="http://schemas.microsoft.com/office/drawing/2014/main" id="{CF470A36-9FCE-430E-B036-26DEAEC829FD}"/>
                </a:ext>
              </a:extLst>
            </p:cNvPr>
            <p:cNvSpPr>
              <a:spLocks/>
            </p:cNvSpPr>
            <p:nvPr userDrawn="1"/>
          </p:nvSpPr>
          <p:spPr bwMode="auto">
            <a:xfrm>
              <a:off x="7288609"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12" name="Freeform 32">
              <a:extLst>
                <a:ext uri="{FF2B5EF4-FFF2-40B4-BE49-F238E27FC236}">
                  <a16:creationId xmlns:a16="http://schemas.microsoft.com/office/drawing/2014/main" id="{81F14579-EC3F-4FEE-815E-3B7DDF3A3CA7}"/>
                </a:ext>
              </a:extLst>
            </p:cNvPr>
            <p:cNvSpPr>
              <a:spLocks/>
            </p:cNvSpPr>
            <p:nvPr userDrawn="1"/>
          </p:nvSpPr>
          <p:spPr bwMode="auto">
            <a:xfrm>
              <a:off x="761723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13" name="Freeform 29">
              <a:extLst>
                <a:ext uri="{FF2B5EF4-FFF2-40B4-BE49-F238E27FC236}">
                  <a16:creationId xmlns:a16="http://schemas.microsoft.com/office/drawing/2014/main" id="{A9CEB7A9-13C6-4E84-BC37-A35D999B3AC3}"/>
                </a:ext>
              </a:extLst>
            </p:cNvPr>
            <p:cNvSpPr>
              <a:spLocks/>
            </p:cNvSpPr>
            <p:nvPr userDrawn="1"/>
          </p:nvSpPr>
          <p:spPr bwMode="auto">
            <a:xfrm>
              <a:off x="816491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14" name="Freeform 30">
              <a:extLst>
                <a:ext uri="{FF2B5EF4-FFF2-40B4-BE49-F238E27FC236}">
                  <a16:creationId xmlns:a16="http://schemas.microsoft.com/office/drawing/2014/main" id="{AE2AB76F-8536-41CE-B0CB-687C8A0B57CD}"/>
                </a:ext>
              </a:extLst>
            </p:cNvPr>
            <p:cNvSpPr>
              <a:spLocks/>
            </p:cNvSpPr>
            <p:nvPr userDrawn="1"/>
          </p:nvSpPr>
          <p:spPr bwMode="auto">
            <a:xfrm>
              <a:off x="8491052"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15" name="Freeform 31">
              <a:extLst>
                <a:ext uri="{FF2B5EF4-FFF2-40B4-BE49-F238E27FC236}">
                  <a16:creationId xmlns:a16="http://schemas.microsoft.com/office/drawing/2014/main" id="{F1CE6A86-A50D-4E5A-9F6B-ACF54A4FEC9C}"/>
                </a:ext>
              </a:extLst>
            </p:cNvPr>
            <p:cNvSpPr>
              <a:spLocks/>
            </p:cNvSpPr>
            <p:nvPr userDrawn="1"/>
          </p:nvSpPr>
          <p:spPr bwMode="auto">
            <a:xfrm>
              <a:off x="7943378"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16" name="Freeform 32">
              <a:extLst>
                <a:ext uri="{FF2B5EF4-FFF2-40B4-BE49-F238E27FC236}">
                  <a16:creationId xmlns:a16="http://schemas.microsoft.com/office/drawing/2014/main" id="{5FA20C67-51AB-4D8E-9D00-17FB6245A3A5}"/>
                </a:ext>
              </a:extLst>
            </p:cNvPr>
            <p:cNvSpPr>
              <a:spLocks/>
            </p:cNvSpPr>
            <p:nvPr userDrawn="1"/>
          </p:nvSpPr>
          <p:spPr bwMode="auto">
            <a:xfrm>
              <a:off x="8272007"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17" name="Freeform 29">
              <a:extLst>
                <a:ext uri="{FF2B5EF4-FFF2-40B4-BE49-F238E27FC236}">
                  <a16:creationId xmlns:a16="http://schemas.microsoft.com/office/drawing/2014/main" id="{A2A8256D-870B-4A75-88A3-044ACADFC7AA}"/>
                </a:ext>
              </a:extLst>
            </p:cNvPr>
            <p:cNvSpPr>
              <a:spLocks/>
            </p:cNvSpPr>
            <p:nvPr userDrawn="1"/>
          </p:nvSpPr>
          <p:spPr bwMode="auto">
            <a:xfrm>
              <a:off x="881968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18" name="Freeform 30">
              <a:extLst>
                <a:ext uri="{FF2B5EF4-FFF2-40B4-BE49-F238E27FC236}">
                  <a16:creationId xmlns:a16="http://schemas.microsoft.com/office/drawing/2014/main" id="{55858866-0EB3-4BB8-9261-8A53F69A1326}"/>
                </a:ext>
              </a:extLst>
            </p:cNvPr>
            <p:cNvSpPr>
              <a:spLocks/>
            </p:cNvSpPr>
            <p:nvPr userDrawn="1"/>
          </p:nvSpPr>
          <p:spPr bwMode="auto">
            <a:xfrm>
              <a:off x="914582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19" name="Freeform 31">
              <a:extLst>
                <a:ext uri="{FF2B5EF4-FFF2-40B4-BE49-F238E27FC236}">
                  <a16:creationId xmlns:a16="http://schemas.microsoft.com/office/drawing/2014/main" id="{26C2A8E5-3E0B-4DC4-AD2D-1B6B3E32F233}"/>
                </a:ext>
              </a:extLst>
            </p:cNvPr>
            <p:cNvSpPr>
              <a:spLocks/>
            </p:cNvSpPr>
            <p:nvPr userDrawn="1"/>
          </p:nvSpPr>
          <p:spPr bwMode="auto">
            <a:xfrm>
              <a:off x="8598147"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20" name="Freeform 32">
              <a:extLst>
                <a:ext uri="{FF2B5EF4-FFF2-40B4-BE49-F238E27FC236}">
                  <a16:creationId xmlns:a16="http://schemas.microsoft.com/office/drawing/2014/main" id="{E29AF684-BDF2-45FC-8ADF-0D5415AEB359}"/>
                </a:ext>
              </a:extLst>
            </p:cNvPr>
            <p:cNvSpPr>
              <a:spLocks/>
            </p:cNvSpPr>
            <p:nvPr userDrawn="1"/>
          </p:nvSpPr>
          <p:spPr bwMode="auto">
            <a:xfrm>
              <a:off x="892677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21" name="Freeform 29">
              <a:extLst>
                <a:ext uri="{FF2B5EF4-FFF2-40B4-BE49-F238E27FC236}">
                  <a16:creationId xmlns:a16="http://schemas.microsoft.com/office/drawing/2014/main" id="{3AE1DDE2-4142-4293-8FD3-70BAED944D4B}"/>
                </a:ext>
              </a:extLst>
            </p:cNvPr>
            <p:cNvSpPr>
              <a:spLocks/>
            </p:cNvSpPr>
            <p:nvPr userDrawn="1"/>
          </p:nvSpPr>
          <p:spPr bwMode="auto">
            <a:xfrm>
              <a:off x="947445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22" name="Freeform 30">
              <a:extLst>
                <a:ext uri="{FF2B5EF4-FFF2-40B4-BE49-F238E27FC236}">
                  <a16:creationId xmlns:a16="http://schemas.microsoft.com/office/drawing/2014/main" id="{D5268BE7-7872-40D7-8D79-DF5253225E6B}"/>
                </a:ext>
              </a:extLst>
            </p:cNvPr>
            <p:cNvSpPr>
              <a:spLocks/>
            </p:cNvSpPr>
            <p:nvPr userDrawn="1"/>
          </p:nvSpPr>
          <p:spPr bwMode="auto">
            <a:xfrm>
              <a:off x="9800591"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23" name="Freeform 31">
              <a:extLst>
                <a:ext uri="{FF2B5EF4-FFF2-40B4-BE49-F238E27FC236}">
                  <a16:creationId xmlns:a16="http://schemas.microsoft.com/office/drawing/2014/main" id="{8E7E6139-DC98-4F78-BB0C-458202513125}"/>
                </a:ext>
              </a:extLst>
            </p:cNvPr>
            <p:cNvSpPr>
              <a:spLocks/>
            </p:cNvSpPr>
            <p:nvPr userDrawn="1"/>
          </p:nvSpPr>
          <p:spPr bwMode="auto">
            <a:xfrm>
              <a:off x="925291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24" name="Freeform 32">
              <a:extLst>
                <a:ext uri="{FF2B5EF4-FFF2-40B4-BE49-F238E27FC236}">
                  <a16:creationId xmlns:a16="http://schemas.microsoft.com/office/drawing/2014/main" id="{32356A9C-9D7C-469F-A6DB-4C3F9751C8D5}"/>
                </a:ext>
              </a:extLst>
            </p:cNvPr>
            <p:cNvSpPr>
              <a:spLocks/>
            </p:cNvSpPr>
            <p:nvPr userDrawn="1"/>
          </p:nvSpPr>
          <p:spPr bwMode="auto">
            <a:xfrm>
              <a:off x="9581544"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25" name="Freeform 447">
              <a:extLst>
                <a:ext uri="{FF2B5EF4-FFF2-40B4-BE49-F238E27FC236}">
                  <a16:creationId xmlns:a16="http://schemas.microsoft.com/office/drawing/2014/main" id="{8D4AE6E9-6906-4933-8D16-00CA3E63B0C3}"/>
                </a:ext>
              </a:extLst>
            </p:cNvPr>
            <p:cNvSpPr>
              <a:spLocks/>
            </p:cNvSpPr>
            <p:nvPr userDrawn="1"/>
          </p:nvSpPr>
          <p:spPr bwMode="auto">
            <a:xfrm>
              <a:off x="10129218"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26" name="Freeform 448">
              <a:extLst>
                <a:ext uri="{FF2B5EF4-FFF2-40B4-BE49-F238E27FC236}">
                  <a16:creationId xmlns:a16="http://schemas.microsoft.com/office/drawing/2014/main" id="{B76E9759-967D-4664-B0DF-4B05E00BADBA}"/>
                </a:ext>
              </a:extLst>
            </p:cNvPr>
            <p:cNvSpPr>
              <a:spLocks/>
            </p:cNvSpPr>
            <p:nvPr userDrawn="1"/>
          </p:nvSpPr>
          <p:spPr bwMode="auto">
            <a:xfrm>
              <a:off x="10455360"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27" name="Freeform 449">
              <a:extLst>
                <a:ext uri="{FF2B5EF4-FFF2-40B4-BE49-F238E27FC236}">
                  <a16:creationId xmlns:a16="http://schemas.microsoft.com/office/drawing/2014/main" id="{C8B29FB7-5C8A-4D1E-9E6D-7B5D37DF1CE5}"/>
                </a:ext>
              </a:extLst>
            </p:cNvPr>
            <p:cNvSpPr>
              <a:spLocks/>
            </p:cNvSpPr>
            <p:nvPr userDrawn="1"/>
          </p:nvSpPr>
          <p:spPr bwMode="auto">
            <a:xfrm>
              <a:off x="9907685"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28" name="Freeform 450">
              <a:extLst>
                <a:ext uri="{FF2B5EF4-FFF2-40B4-BE49-F238E27FC236}">
                  <a16:creationId xmlns:a16="http://schemas.microsoft.com/office/drawing/2014/main" id="{91543753-6930-42BB-9702-A5012C2631C5}"/>
                </a:ext>
              </a:extLst>
            </p:cNvPr>
            <p:cNvSpPr>
              <a:spLocks/>
            </p:cNvSpPr>
            <p:nvPr userDrawn="1"/>
          </p:nvSpPr>
          <p:spPr bwMode="auto">
            <a:xfrm>
              <a:off x="10236312"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29" name="Freeform 29">
              <a:extLst>
                <a:ext uri="{FF2B5EF4-FFF2-40B4-BE49-F238E27FC236}">
                  <a16:creationId xmlns:a16="http://schemas.microsoft.com/office/drawing/2014/main" id="{AE5BDF26-3532-403A-B45C-FA649962EBAB}"/>
                </a:ext>
              </a:extLst>
            </p:cNvPr>
            <p:cNvSpPr>
              <a:spLocks/>
            </p:cNvSpPr>
            <p:nvPr userDrawn="1"/>
          </p:nvSpPr>
          <p:spPr bwMode="auto">
            <a:xfrm>
              <a:off x="1078398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30" name="Freeform 31">
              <a:extLst>
                <a:ext uri="{FF2B5EF4-FFF2-40B4-BE49-F238E27FC236}">
                  <a16:creationId xmlns:a16="http://schemas.microsoft.com/office/drawing/2014/main" id="{DAB70BF2-CD14-43A2-BFF2-D71DAB7EABBE}"/>
                </a:ext>
              </a:extLst>
            </p:cNvPr>
            <p:cNvSpPr>
              <a:spLocks/>
            </p:cNvSpPr>
            <p:nvPr userDrawn="1"/>
          </p:nvSpPr>
          <p:spPr bwMode="auto">
            <a:xfrm>
              <a:off x="10562454"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31" name="Freeform 29">
              <a:extLst>
                <a:ext uri="{FF2B5EF4-FFF2-40B4-BE49-F238E27FC236}">
                  <a16:creationId xmlns:a16="http://schemas.microsoft.com/office/drawing/2014/main" id="{4B7ECA75-6664-4CA1-9DE9-EAA60944C486}"/>
                </a:ext>
              </a:extLst>
            </p:cNvPr>
            <p:cNvSpPr>
              <a:spLocks/>
            </p:cNvSpPr>
            <p:nvPr userDrawn="1"/>
          </p:nvSpPr>
          <p:spPr bwMode="auto">
            <a:xfrm>
              <a:off x="1111261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32" name="Freeform 30">
              <a:extLst>
                <a:ext uri="{FF2B5EF4-FFF2-40B4-BE49-F238E27FC236}">
                  <a16:creationId xmlns:a16="http://schemas.microsoft.com/office/drawing/2014/main" id="{497F16F1-8A9E-40FF-A3EF-BE9DFFE5BB69}"/>
                </a:ext>
              </a:extLst>
            </p:cNvPr>
            <p:cNvSpPr>
              <a:spLocks/>
            </p:cNvSpPr>
            <p:nvPr userDrawn="1"/>
          </p:nvSpPr>
          <p:spPr bwMode="auto">
            <a:xfrm>
              <a:off x="11438757"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33" name="Freeform 31">
              <a:extLst>
                <a:ext uri="{FF2B5EF4-FFF2-40B4-BE49-F238E27FC236}">
                  <a16:creationId xmlns:a16="http://schemas.microsoft.com/office/drawing/2014/main" id="{987ABA6C-216B-4175-86F6-C30635691317}"/>
                </a:ext>
              </a:extLst>
            </p:cNvPr>
            <p:cNvSpPr>
              <a:spLocks/>
            </p:cNvSpPr>
            <p:nvPr userDrawn="1"/>
          </p:nvSpPr>
          <p:spPr bwMode="auto">
            <a:xfrm>
              <a:off x="10891083"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34" name="Freeform 32">
              <a:extLst>
                <a:ext uri="{FF2B5EF4-FFF2-40B4-BE49-F238E27FC236}">
                  <a16:creationId xmlns:a16="http://schemas.microsoft.com/office/drawing/2014/main" id="{61F71826-B4FE-416F-9145-8F33288E0DE1}"/>
                </a:ext>
              </a:extLst>
            </p:cNvPr>
            <p:cNvSpPr>
              <a:spLocks/>
            </p:cNvSpPr>
            <p:nvPr userDrawn="1"/>
          </p:nvSpPr>
          <p:spPr bwMode="auto">
            <a:xfrm>
              <a:off x="1121971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35" name="Freeform 29">
              <a:extLst>
                <a:ext uri="{FF2B5EF4-FFF2-40B4-BE49-F238E27FC236}">
                  <a16:creationId xmlns:a16="http://schemas.microsoft.com/office/drawing/2014/main" id="{F50985CF-3F9E-4DF0-A06D-4AB86CEB0DBE}"/>
                </a:ext>
              </a:extLst>
            </p:cNvPr>
            <p:cNvSpPr>
              <a:spLocks/>
            </p:cNvSpPr>
            <p:nvPr userDrawn="1"/>
          </p:nvSpPr>
          <p:spPr bwMode="auto">
            <a:xfrm>
              <a:off x="11767385"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36" name="Freeform 30">
              <a:extLst>
                <a:ext uri="{FF2B5EF4-FFF2-40B4-BE49-F238E27FC236}">
                  <a16:creationId xmlns:a16="http://schemas.microsoft.com/office/drawing/2014/main" id="{4DB670AE-1D2E-45FD-8AD2-63D84EA90E5B}"/>
                </a:ext>
              </a:extLst>
            </p:cNvPr>
            <p:cNvSpPr>
              <a:spLocks/>
            </p:cNvSpPr>
            <p:nvPr userDrawn="1"/>
          </p:nvSpPr>
          <p:spPr bwMode="auto">
            <a:xfrm>
              <a:off x="12093526" y="4859973"/>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37" name="Freeform 31">
              <a:extLst>
                <a:ext uri="{FF2B5EF4-FFF2-40B4-BE49-F238E27FC236}">
                  <a16:creationId xmlns:a16="http://schemas.microsoft.com/office/drawing/2014/main" id="{1807B6CA-88CE-4FAA-9A19-0CF0C498F049}"/>
                </a:ext>
              </a:extLst>
            </p:cNvPr>
            <p:cNvSpPr>
              <a:spLocks/>
            </p:cNvSpPr>
            <p:nvPr userDrawn="1"/>
          </p:nvSpPr>
          <p:spPr bwMode="auto">
            <a:xfrm>
              <a:off x="11545852" y="4856241"/>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438" name="Freeform 32">
              <a:extLst>
                <a:ext uri="{FF2B5EF4-FFF2-40B4-BE49-F238E27FC236}">
                  <a16:creationId xmlns:a16="http://schemas.microsoft.com/office/drawing/2014/main" id="{C67AE1A0-62D1-4F8D-A25B-811CA15D54DC}"/>
                </a:ext>
              </a:extLst>
            </p:cNvPr>
            <p:cNvSpPr>
              <a:spLocks/>
            </p:cNvSpPr>
            <p:nvPr userDrawn="1"/>
          </p:nvSpPr>
          <p:spPr bwMode="auto">
            <a:xfrm>
              <a:off x="11874480" y="4856241"/>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07" name="Group 1806">
            <a:extLst>
              <a:ext uri="{FF2B5EF4-FFF2-40B4-BE49-F238E27FC236}">
                <a16:creationId xmlns:a16="http://schemas.microsoft.com/office/drawing/2014/main" id="{92FDE850-1B12-48F0-BED6-2DBAB9165F64}"/>
              </a:ext>
            </a:extLst>
          </p:cNvPr>
          <p:cNvGrpSpPr/>
          <p:nvPr userDrawn="1"/>
        </p:nvGrpSpPr>
        <p:grpSpPr>
          <a:xfrm>
            <a:off x="83664" y="3484245"/>
            <a:ext cx="12009863" cy="176637"/>
            <a:chOff x="83664" y="3400078"/>
            <a:chExt cx="12009863" cy="176637"/>
          </a:xfrm>
        </p:grpSpPr>
        <p:sp>
          <p:nvSpPr>
            <p:cNvPr id="1663" name="Freeform 29">
              <a:extLst>
                <a:ext uri="{FF2B5EF4-FFF2-40B4-BE49-F238E27FC236}">
                  <a16:creationId xmlns:a16="http://schemas.microsoft.com/office/drawing/2014/main" id="{98781EFE-2EFB-4D4B-8E66-D1EA1CB02C8F}"/>
                </a:ext>
              </a:extLst>
            </p:cNvPr>
            <p:cNvSpPr>
              <a:spLocks/>
            </p:cNvSpPr>
            <p:nvPr userDrawn="1"/>
          </p:nvSpPr>
          <p:spPr bwMode="auto">
            <a:xfrm flipH="1">
              <a:off x="1187199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64" name="Freeform 30">
              <a:extLst>
                <a:ext uri="{FF2B5EF4-FFF2-40B4-BE49-F238E27FC236}">
                  <a16:creationId xmlns:a16="http://schemas.microsoft.com/office/drawing/2014/main" id="{5AC35079-1F3E-4866-989E-6FF54274D758}"/>
                </a:ext>
              </a:extLst>
            </p:cNvPr>
            <p:cNvSpPr>
              <a:spLocks/>
            </p:cNvSpPr>
            <p:nvPr userDrawn="1"/>
          </p:nvSpPr>
          <p:spPr bwMode="auto">
            <a:xfrm flipH="1">
              <a:off x="1154585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65" name="Freeform 31">
              <a:extLst>
                <a:ext uri="{FF2B5EF4-FFF2-40B4-BE49-F238E27FC236}">
                  <a16:creationId xmlns:a16="http://schemas.microsoft.com/office/drawing/2014/main" id="{CED9638B-513A-40B8-B99F-2B0EB9A8989B}"/>
                </a:ext>
              </a:extLst>
            </p:cNvPr>
            <p:cNvSpPr>
              <a:spLocks/>
            </p:cNvSpPr>
            <p:nvPr userDrawn="1"/>
          </p:nvSpPr>
          <p:spPr bwMode="auto">
            <a:xfrm flipH="1">
              <a:off x="1197908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66" name="Freeform 32">
              <a:extLst>
                <a:ext uri="{FF2B5EF4-FFF2-40B4-BE49-F238E27FC236}">
                  <a16:creationId xmlns:a16="http://schemas.microsoft.com/office/drawing/2014/main" id="{B353040C-362C-4426-ACC8-84A400887CF7}"/>
                </a:ext>
              </a:extLst>
            </p:cNvPr>
            <p:cNvSpPr>
              <a:spLocks/>
            </p:cNvSpPr>
            <p:nvPr userDrawn="1"/>
          </p:nvSpPr>
          <p:spPr bwMode="auto">
            <a:xfrm flipH="1">
              <a:off x="1165294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67" name="Freeform 29">
              <a:extLst>
                <a:ext uri="{FF2B5EF4-FFF2-40B4-BE49-F238E27FC236}">
                  <a16:creationId xmlns:a16="http://schemas.microsoft.com/office/drawing/2014/main" id="{FDD943C2-3B5B-48F3-B3C9-1946976C3E8F}"/>
                </a:ext>
              </a:extLst>
            </p:cNvPr>
            <p:cNvSpPr>
              <a:spLocks/>
            </p:cNvSpPr>
            <p:nvPr userDrawn="1"/>
          </p:nvSpPr>
          <p:spPr bwMode="auto">
            <a:xfrm flipH="1">
              <a:off x="1121722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68" name="Freeform 30">
              <a:extLst>
                <a:ext uri="{FF2B5EF4-FFF2-40B4-BE49-F238E27FC236}">
                  <a16:creationId xmlns:a16="http://schemas.microsoft.com/office/drawing/2014/main" id="{FF936BE9-0C83-4A9C-97EE-7B3E3AA05E15}"/>
                </a:ext>
              </a:extLst>
            </p:cNvPr>
            <p:cNvSpPr>
              <a:spLocks/>
            </p:cNvSpPr>
            <p:nvPr userDrawn="1"/>
          </p:nvSpPr>
          <p:spPr bwMode="auto">
            <a:xfrm flipH="1">
              <a:off x="1089108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69" name="Freeform 31">
              <a:extLst>
                <a:ext uri="{FF2B5EF4-FFF2-40B4-BE49-F238E27FC236}">
                  <a16:creationId xmlns:a16="http://schemas.microsoft.com/office/drawing/2014/main" id="{C502A4FD-F165-4798-98D5-D84A612745B1}"/>
                </a:ext>
              </a:extLst>
            </p:cNvPr>
            <p:cNvSpPr>
              <a:spLocks/>
            </p:cNvSpPr>
            <p:nvPr userDrawn="1"/>
          </p:nvSpPr>
          <p:spPr bwMode="auto">
            <a:xfrm flipH="1">
              <a:off x="1132431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70" name="Freeform 32">
              <a:extLst>
                <a:ext uri="{FF2B5EF4-FFF2-40B4-BE49-F238E27FC236}">
                  <a16:creationId xmlns:a16="http://schemas.microsoft.com/office/drawing/2014/main" id="{59853ABE-BF7D-4F12-A6C4-D4178C249987}"/>
                </a:ext>
              </a:extLst>
            </p:cNvPr>
            <p:cNvSpPr>
              <a:spLocks/>
            </p:cNvSpPr>
            <p:nvPr userDrawn="1"/>
          </p:nvSpPr>
          <p:spPr bwMode="auto">
            <a:xfrm flipH="1">
              <a:off x="10998178"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71" name="Freeform 29">
              <a:extLst>
                <a:ext uri="{FF2B5EF4-FFF2-40B4-BE49-F238E27FC236}">
                  <a16:creationId xmlns:a16="http://schemas.microsoft.com/office/drawing/2014/main" id="{DF230622-28A8-4509-88E0-6DF5AD5C96F2}"/>
                </a:ext>
              </a:extLst>
            </p:cNvPr>
            <p:cNvSpPr>
              <a:spLocks/>
            </p:cNvSpPr>
            <p:nvPr userDrawn="1"/>
          </p:nvSpPr>
          <p:spPr bwMode="auto">
            <a:xfrm flipH="1">
              <a:off x="1056245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72" name="Freeform 30">
              <a:extLst>
                <a:ext uri="{FF2B5EF4-FFF2-40B4-BE49-F238E27FC236}">
                  <a16:creationId xmlns:a16="http://schemas.microsoft.com/office/drawing/2014/main" id="{08805C52-0798-44A5-B7B8-242CF64D2A89}"/>
                </a:ext>
              </a:extLst>
            </p:cNvPr>
            <p:cNvSpPr>
              <a:spLocks/>
            </p:cNvSpPr>
            <p:nvPr userDrawn="1"/>
          </p:nvSpPr>
          <p:spPr bwMode="auto">
            <a:xfrm flipH="1">
              <a:off x="1023631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73" name="Freeform 31">
              <a:extLst>
                <a:ext uri="{FF2B5EF4-FFF2-40B4-BE49-F238E27FC236}">
                  <a16:creationId xmlns:a16="http://schemas.microsoft.com/office/drawing/2014/main" id="{7FA0C543-8062-4F53-8686-E93E45F01D09}"/>
                </a:ext>
              </a:extLst>
            </p:cNvPr>
            <p:cNvSpPr>
              <a:spLocks/>
            </p:cNvSpPr>
            <p:nvPr userDrawn="1"/>
          </p:nvSpPr>
          <p:spPr bwMode="auto">
            <a:xfrm flipH="1">
              <a:off x="10669550"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74" name="Freeform 32">
              <a:extLst>
                <a:ext uri="{FF2B5EF4-FFF2-40B4-BE49-F238E27FC236}">
                  <a16:creationId xmlns:a16="http://schemas.microsoft.com/office/drawing/2014/main" id="{414128E2-3BDD-4479-A23F-919785B96CA8}"/>
                </a:ext>
              </a:extLst>
            </p:cNvPr>
            <p:cNvSpPr>
              <a:spLocks/>
            </p:cNvSpPr>
            <p:nvPr userDrawn="1"/>
          </p:nvSpPr>
          <p:spPr bwMode="auto">
            <a:xfrm flipH="1">
              <a:off x="10343410"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75" name="Freeform 29">
              <a:extLst>
                <a:ext uri="{FF2B5EF4-FFF2-40B4-BE49-F238E27FC236}">
                  <a16:creationId xmlns:a16="http://schemas.microsoft.com/office/drawing/2014/main" id="{E268CFC1-FE3E-43B8-8CC1-EDECAC7301B4}"/>
                </a:ext>
              </a:extLst>
            </p:cNvPr>
            <p:cNvSpPr>
              <a:spLocks/>
            </p:cNvSpPr>
            <p:nvPr userDrawn="1"/>
          </p:nvSpPr>
          <p:spPr bwMode="auto">
            <a:xfrm flipH="1">
              <a:off x="990768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76" name="Freeform 30">
              <a:extLst>
                <a:ext uri="{FF2B5EF4-FFF2-40B4-BE49-F238E27FC236}">
                  <a16:creationId xmlns:a16="http://schemas.microsoft.com/office/drawing/2014/main" id="{48905F2C-D3C7-4F22-B80C-A617D2CDDD12}"/>
                </a:ext>
              </a:extLst>
            </p:cNvPr>
            <p:cNvSpPr>
              <a:spLocks/>
            </p:cNvSpPr>
            <p:nvPr userDrawn="1"/>
          </p:nvSpPr>
          <p:spPr bwMode="auto">
            <a:xfrm flipH="1">
              <a:off x="9581546"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77" name="Freeform 31">
              <a:extLst>
                <a:ext uri="{FF2B5EF4-FFF2-40B4-BE49-F238E27FC236}">
                  <a16:creationId xmlns:a16="http://schemas.microsoft.com/office/drawing/2014/main" id="{5E415D7A-153B-4BE6-A534-891698AEDDCA}"/>
                </a:ext>
              </a:extLst>
            </p:cNvPr>
            <p:cNvSpPr>
              <a:spLocks/>
            </p:cNvSpPr>
            <p:nvPr userDrawn="1"/>
          </p:nvSpPr>
          <p:spPr bwMode="auto">
            <a:xfrm flipH="1">
              <a:off x="1001478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78" name="Freeform 32">
              <a:extLst>
                <a:ext uri="{FF2B5EF4-FFF2-40B4-BE49-F238E27FC236}">
                  <a16:creationId xmlns:a16="http://schemas.microsoft.com/office/drawing/2014/main" id="{49AAA949-C055-4985-868E-80CC35E96173}"/>
                </a:ext>
              </a:extLst>
            </p:cNvPr>
            <p:cNvSpPr>
              <a:spLocks/>
            </p:cNvSpPr>
            <p:nvPr userDrawn="1"/>
          </p:nvSpPr>
          <p:spPr bwMode="auto">
            <a:xfrm flipH="1">
              <a:off x="9688641"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79" name="Freeform 477">
              <a:extLst>
                <a:ext uri="{FF2B5EF4-FFF2-40B4-BE49-F238E27FC236}">
                  <a16:creationId xmlns:a16="http://schemas.microsoft.com/office/drawing/2014/main" id="{9DF40204-D393-4929-B364-3EF6E6DFDBBA}"/>
                </a:ext>
              </a:extLst>
            </p:cNvPr>
            <p:cNvSpPr>
              <a:spLocks/>
            </p:cNvSpPr>
            <p:nvPr userDrawn="1"/>
          </p:nvSpPr>
          <p:spPr bwMode="auto">
            <a:xfrm flipH="1">
              <a:off x="925291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80" name="Freeform 478">
              <a:extLst>
                <a:ext uri="{FF2B5EF4-FFF2-40B4-BE49-F238E27FC236}">
                  <a16:creationId xmlns:a16="http://schemas.microsoft.com/office/drawing/2014/main" id="{020584A4-31D8-4275-9C07-C77F07ABBC63}"/>
                </a:ext>
              </a:extLst>
            </p:cNvPr>
            <p:cNvSpPr>
              <a:spLocks/>
            </p:cNvSpPr>
            <p:nvPr userDrawn="1"/>
          </p:nvSpPr>
          <p:spPr bwMode="auto">
            <a:xfrm flipH="1">
              <a:off x="892677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81" name="Freeform 479">
              <a:extLst>
                <a:ext uri="{FF2B5EF4-FFF2-40B4-BE49-F238E27FC236}">
                  <a16:creationId xmlns:a16="http://schemas.microsoft.com/office/drawing/2014/main" id="{FA93F535-3FC1-4781-8824-F58C4DE37181}"/>
                </a:ext>
              </a:extLst>
            </p:cNvPr>
            <p:cNvSpPr>
              <a:spLocks/>
            </p:cNvSpPr>
            <p:nvPr userDrawn="1"/>
          </p:nvSpPr>
          <p:spPr bwMode="auto">
            <a:xfrm flipH="1">
              <a:off x="9360012"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82" name="Freeform 480">
              <a:extLst>
                <a:ext uri="{FF2B5EF4-FFF2-40B4-BE49-F238E27FC236}">
                  <a16:creationId xmlns:a16="http://schemas.microsoft.com/office/drawing/2014/main" id="{3B459755-7697-4749-B7D5-18468604D693}"/>
                </a:ext>
              </a:extLst>
            </p:cNvPr>
            <p:cNvSpPr>
              <a:spLocks/>
            </p:cNvSpPr>
            <p:nvPr userDrawn="1"/>
          </p:nvSpPr>
          <p:spPr bwMode="auto">
            <a:xfrm flipH="1">
              <a:off x="9033872"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83" name="Freeform 29">
              <a:extLst>
                <a:ext uri="{FF2B5EF4-FFF2-40B4-BE49-F238E27FC236}">
                  <a16:creationId xmlns:a16="http://schemas.microsoft.com/office/drawing/2014/main" id="{EC2F29CA-EFE3-4A17-9F53-E9958210776F}"/>
                </a:ext>
              </a:extLst>
            </p:cNvPr>
            <p:cNvSpPr>
              <a:spLocks/>
            </p:cNvSpPr>
            <p:nvPr userDrawn="1"/>
          </p:nvSpPr>
          <p:spPr bwMode="auto">
            <a:xfrm flipH="1">
              <a:off x="85981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84" name="Freeform 31">
              <a:extLst>
                <a:ext uri="{FF2B5EF4-FFF2-40B4-BE49-F238E27FC236}">
                  <a16:creationId xmlns:a16="http://schemas.microsoft.com/office/drawing/2014/main" id="{B65095C3-4884-4CC8-BF5F-E6D31464C12E}"/>
                </a:ext>
              </a:extLst>
            </p:cNvPr>
            <p:cNvSpPr>
              <a:spLocks/>
            </p:cNvSpPr>
            <p:nvPr userDrawn="1"/>
          </p:nvSpPr>
          <p:spPr bwMode="auto">
            <a:xfrm flipH="1">
              <a:off x="8705243"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85" name="Freeform 29">
              <a:extLst>
                <a:ext uri="{FF2B5EF4-FFF2-40B4-BE49-F238E27FC236}">
                  <a16:creationId xmlns:a16="http://schemas.microsoft.com/office/drawing/2014/main" id="{60CCBCA0-307E-4142-980F-9663E66A99C8}"/>
                </a:ext>
              </a:extLst>
            </p:cNvPr>
            <p:cNvSpPr>
              <a:spLocks/>
            </p:cNvSpPr>
            <p:nvPr userDrawn="1"/>
          </p:nvSpPr>
          <p:spPr bwMode="auto">
            <a:xfrm flipH="1">
              <a:off x="826952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86" name="Freeform 30">
              <a:extLst>
                <a:ext uri="{FF2B5EF4-FFF2-40B4-BE49-F238E27FC236}">
                  <a16:creationId xmlns:a16="http://schemas.microsoft.com/office/drawing/2014/main" id="{5143BB9C-ECE1-4409-8307-3F7BB80F4DFE}"/>
                </a:ext>
              </a:extLst>
            </p:cNvPr>
            <p:cNvSpPr>
              <a:spLocks/>
            </p:cNvSpPr>
            <p:nvPr userDrawn="1"/>
          </p:nvSpPr>
          <p:spPr bwMode="auto">
            <a:xfrm flipH="1">
              <a:off x="794337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87" name="Freeform 31">
              <a:extLst>
                <a:ext uri="{FF2B5EF4-FFF2-40B4-BE49-F238E27FC236}">
                  <a16:creationId xmlns:a16="http://schemas.microsoft.com/office/drawing/2014/main" id="{A8D24787-125A-4736-B6D5-CBB54DA5C9E9}"/>
                </a:ext>
              </a:extLst>
            </p:cNvPr>
            <p:cNvSpPr>
              <a:spLocks/>
            </p:cNvSpPr>
            <p:nvPr userDrawn="1"/>
          </p:nvSpPr>
          <p:spPr bwMode="auto">
            <a:xfrm flipH="1">
              <a:off x="8376614"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88" name="Freeform 32">
              <a:extLst>
                <a:ext uri="{FF2B5EF4-FFF2-40B4-BE49-F238E27FC236}">
                  <a16:creationId xmlns:a16="http://schemas.microsoft.com/office/drawing/2014/main" id="{C10C3F8B-9AFD-4863-9A91-1A2E9C8C9055}"/>
                </a:ext>
              </a:extLst>
            </p:cNvPr>
            <p:cNvSpPr>
              <a:spLocks/>
            </p:cNvSpPr>
            <p:nvPr userDrawn="1"/>
          </p:nvSpPr>
          <p:spPr bwMode="auto">
            <a:xfrm flipH="1">
              <a:off x="8050474"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89" name="Freeform 29">
              <a:extLst>
                <a:ext uri="{FF2B5EF4-FFF2-40B4-BE49-F238E27FC236}">
                  <a16:creationId xmlns:a16="http://schemas.microsoft.com/office/drawing/2014/main" id="{73E8CF42-2975-4E1A-B1FE-C4BE0D25A9CA}"/>
                </a:ext>
              </a:extLst>
            </p:cNvPr>
            <p:cNvSpPr>
              <a:spLocks/>
            </p:cNvSpPr>
            <p:nvPr userDrawn="1"/>
          </p:nvSpPr>
          <p:spPr bwMode="auto">
            <a:xfrm flipH="1">
              <a:off x="7614751"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90" name="Freeform 30">
              <a:extLst>
                <a:ext uri="{FF2B5EF4-FFF2-40B4-BE49-F238E27FC236}">
                  <a16:creationId xmlns:a16="http://schemas.microsoft.com/office/drawing/2014/main" id="{5678F24C-5009-4E64-B21E-9501D9BDFB87}"/>
                </a:ext>
              </a:extLst>
            </p:cNvPr>
            <p:cNvSpPr>
              <a:spLocks/>
            </p:cNvSpPr>
            <p:nvPr userDrawn="1"/>
          </p:nvSpPr>
          <p:spPr bwMode="auto">
            <a:xfrm flipH="1">
              <a:off x="72886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91" name="Freeform 31">
              <a:extLst>
                <a:ext uri="{FF2B5EF4-FFF2-40B4-BE49-F238E27FC236}">
                  <a16:creationId xmlns:a16="http://schemas.microsoft.com/office/drawing/2014/main" id="{320D933A-8D07-44C0-BA74-D2D7677F66E4}"/>
                </a:ext>
              </a:extLst>
            </p:cNvPr>
            <p:cNvSpPr>
              <a:spLocks/>
            </p:cNvSpPr>
            <p:nvPr userDrawn="1"/>
          </p:nvSpPr>
          <p:spPr bwMode="auto">
            <a:xfrm flipH="1">
              <a:off x="7721846"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92" name="Freeform 32">
              <a:extLst>
                <a:ext uri="{FF2B5EF4-FFF2-40B4-BE49-F238E27FC236}">
                  <a16:creationId xmlns:a16="http://schemas.microsoft.com/office/drawing/2014/main" id="{1F5E24A6-A8FD-4CF4-8C08-5BFFBC3D58A4}"/>
                </a:ext>
              </a:extLst>
            </p:cNvPr>
            <p:cNvSpPr>
              <a:spLocks/>
            </p:cNvSpPr>
            <p:nvPr userDrawn="1"/>
          </p:nvSpPr>
          <p:spPr bwMode="auto">
            <a:xfrm flipH="1">
              <a:off x="7395705"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93" name="Freeform 29">
              <a:extLst>
                <a:ext uri="{FF2B5EF4-FFF2-40B4-BE49-F238E27FC236}">
                  <a16:creationId xmlns:a16="http://schemas.microsoft.com/office/drawing/2014/main" id="{C989A943-7262-45A1-9BE6-E0F717A41F2E}"/>
                </a:ext>
              </a:extLst>
            </p:cNvPr>
            <p:cNvSpPr>
              <a:spLocks/>
            </p:cNvSpPr>
            <p:nvPr userDrawn="1"/>
          </p:nvSpPr>
          <p:spPr bwMode="auto">
            <a:xfrm flipH="1">
              <a:off x="695998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94" name="Freeform 30">
              <a:extLst>
                <a:ext uri="{FF2B5EF4-FFF2-40B4-BE49-F238E27FC236}">
                  <a16:creationId xmlns:a16="http://schemas.microsoft.com/office/drawing/2014/main" id="{61ACCAF2-2A52-4482-A9F4-D5B3A82EADF8}"/>
                </a:ext>
              </a:extLst>
            </p:cNvPr>
            <p:cNvSpPr>
              <a:spLocks/>
            </p:cNvSpPr>
            <p:nvPr userDrawn="1"/>
          </p:nvSpPr>
          <p:spPr bwMode="auto">
            <a:xfrm flipH="1">
              <a:off x="663384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95" name="Freeform 31">
              <a:extLst>
                <a:ext uri="{FF2B5EF4-FFF2-40B4-BE49-F238E27FC236}">
                  <a16:creationId xmlns:a16="http://schemas.microsoft.com/office/drawing/2014/main" id="{2A11B4FA-892A-4C76-A95A-24FC891CA6FB}"/>
                </a:ext>
              </a:extLst>
            </p:cNvPr>
            <p:cNvSpPr>
              <a:spLocks/>
            </p:cNvSpPr>
            <p:nvPr userDrawn="1"/>
          </p:nvSpPr>
          <p:spPr bwMode="auto">
            <a:xfrm flipH="1">
              <a:off x="7067077"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96" name="Freeform 32">
              <a:extLst>
                <a:ext uri="{FF2B5EF4-FFF2-40B4-BE49-F238E27FC236}">
                  <a16:creationId xmlns:a16="http://schemas.microsoft.com/office/drawing/2014/main" id="{BC35ABD4-583B-4514-AA9F-F3541D4EAB1B}"/>
                </a:ext>
              </a:extLst>
            </p:cNvPr>
            <p:cNvSpPr>
              <a:spLocks/>
            </p:cNvSpPr>
            <p:nvPr userDrawn="1"/>
          </p:nvSpPr>
          <p:spPr bwMode="auto">
            <a:xfrm flipH="1">
              <a:off x="6740936"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97" name="Freeform 29">
              <a:extLst>
                <a:ext uri="{FF2B5EF4-FFF2-40B4-BE49-F238E27FC236}">
                  <a16:creationId xmlns:a16="http://schemas.microsoft.com/office/drawing/2014/main" id="{099E2A5E-1F66-4A6C-BA11-546388AE79FE}"/>
                </a:ext>
              </a:extLst>
            </p:cNvPr>
            <p:cNvSpPr>
              <a:spLocks/>
            </p:cNvSpPr>
            <p:nvPr userDrawn="1"/>
          </p:nvSpPr>
          <p:spPr bwMode="auto">
            <a:xfrm flipH="1">
              <a:off x="630521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98" name="Freeform 30">
              <a:extLst>
                <a:ext uri="{FF2B5EF4-FFF2-40B4-BE49-F238E27FC236}">
                  <a16:creationId xmlns:a16="http://schemas.microsoft.com/office/drawing/2014/main" id="{B63247ED-A8D2-4104-8566-AF2BDA292B8E}"/>
                </a:ext>
              </a:extLst>
            </p:cNvPr>
            <p:cNvSpPr>
              <a:spLocks/>
            </p:cNvSpPr>
            <p:nvPr userDrawn="1"/>
          </p:nvSpPr>
          <p:spPr bwMode="auto">
            <a:xfrm flipH="1">
              <a:off x="59790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99" name="Freeform 31">
              <a:extLst>
                <a:ext uri="{FF2B5EF4-FFF2-40B4-BE49-F238E27FC236}">
                  <a16:creationId xmlns:a16="http://schemas.microsoft.com/office/drawing/2014/main" id="{5B50F333-6146-4DD9-818B-A2BBE6DE3521}"/>
                </a:ext>
              </a:extLst>
            </p:cNvPr>
            <p:cNvSpPr>
              <a:spLocks/>
            </p:cNvSpPr>
            <p:nvPr userDrawn="1"/>
          </p:nvSpPr>
          <p:spPr bwMode="auto">
            <a:xfrm flipH="1">
              <a:off x="6412308"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00" name="Freeform 32">
              <a:extLst>
                <a:ext uri="{FF2B5EF4-FFF2-40B4-BE49-F238E27FC236}">
                  <a16:creationId xmlns:a16="http://schemas.microsoft.com/office/drawing/2014/main" id="{2274CABB-8DED-4706-9F1A-726B6BEF976B}"/>
                </a:ext>
              </a:extLst>
            </p:cNvPr>
            <p:cNvSpPr>
              <a:spLocks/>
            </p:cNvSpPr>
            <p:nvPr userDrawn="1"/>
          </p:nvSpPr>
          <p:spPr bwMode="auto">
            <a:xfrm flipH="1">
              <a:off x="6086167"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01" name="Freeform 499">
              <a:extLst>
                <a:ext uri="{FF2B5EF4-FFF2-40B4-BE49-F238E27FC236}">
                  <a16:creationId xmlns:a16="http://schemas.microsoft.com/office/drawing/2014/main" id="{AF80AD94-4DEE-46EA-9563-322BB28212C8}"/>
                </a:ext>
              </a:extLst>
            </p:cNvPr>
            <p:cNvSpPr>
              <a:spLocks/>
            </p:cNvSpPr>
            <p:nvPr userDrawn="1"/>
          </p:nvSpPr>
          <p:spPr bwMode="auto">
            <a:xfrm flipH="1">
              <a:off x="565044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02" name="Freeform 500">
              <a:extLst>
                <a:ext uri="{FF2B5EF4-FFF2-40B4-BE49-F238E27FC236}">
                  <a16:creationId xmlns:a16="http://schemas.microsoft.com/office/drawing/2014/main" id="{F1B7DFC8-4587-46B7-AAC8-F87FB21DC4C0}"/>
                </a:ext>
              </a:extLst>
            </p:cNvPr>
            <p:cNvSpPr>
              <a:spLocks/>
            </p:cNvSpPr>
            <p:nvPr userDrawn="1"/>
          </p:nvSpPr>
          <p:spPr bwMode="auto">
            <a:xfrm flipH="1">
              <a:off x="53243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03" name="Freeform 501">
              <a:extLst>
                <a:ext uri="{FF2B5EF4-FFF2-40B4-BE49-F238E27FC236}">
                  <a16:creationId xmlns:a16="http://schemas.microsoft.com/office/drawing/2014/main" id="{C67FB732-0AFE-4115-82D6-1FAF1D4B1694}"/>
                </a:ext>
              </a:extLst>
            </p:cNvPr>
            <p:cNvSpPr>
              <a:spLocks/>
            </p:cNvSpPr>
            <p:nvPr userDrawn="1"/>
          </p:nvSpPr>
          <p:spPr bwMode="auto">
            <a:xfrm flipH="1">
              <a:off x="575753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04" name="Freeform 502">
              <a:extLst>
                <a:ext uri="{FF2B5EF4-FFF2-40B4-BE49-F238E27FC236}">
                  <a16:creationId xmlns:a16="http://schemas.microsoft.com/office/drawing/2014/main" id="{4C810AFF-19C1-445D-8988-68F2335B919F}"/>
                </a:ext>
              </a:extLst>
            </p:cNvPr>
            <p:cNvSpPr>
              <a:spLocks/>
            </p:cNvSpPr>
            <p:nvPr userDrawn="1"/>
          </p:nvSpPr>
          <p:spPr bwMode="auto">
            <a:xfrm flipH="1">
              <a:off x="5431399" y="3400078"/>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05" name="Freeform 29">
              <a:extLst>
                <a:ext uri="{FF2B5EF4-FFF2-40B4-BE49-F238E27FC236}">
                  <a16:creationId xmlns:a16="http://schemas.microsoft.com/office/drawing/2014/main" id="{1DCD588B-24CE-46DC-ABEA-A5793C1C3991}"/>
                </a:ext>
              </a:extLst>
            </p:cNvPr>
            <p:cNvSpPr>
              <a:spLocks/>
            </p:cNvSpPr>
            <p:nvPr userDrawn="1"/>
          </p:nvSpPr>
          <p:spPr bwMode="auto">
            <a:xfrm flipH="1">
              <a:off x="49956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06" name="Freeform 31">
              <a:extLst>
                <a:ext uri="{FF2B5EF4-FFF2-40B4-BE49-F238E27FC236}">
                  <a16:creationId xmlns:a16="http://schemas.microsoft.com/office/drawing/2014/main" id="{F1DCD1F0-3F81-4C08-9226-4A45B763A5FA}"/>
                </a:ext>
              </a:extLst>
            </p:cNvPr>
            <p:cNvSpPr>
              <a:spLocks/>
            </p:cNvSpPr>
            <p:nvPr userDrawn="1"/>
          </p:nvSpPr>
          <p:spPr bwMode="auto">
            <a:xfrm flipH="1">
              <a:off x="5102769" y="3400078"/>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73" name="Freeform 29">
              <a:extLst>
                <a:ext uri="{FF2B5EF4-FFF2-40B4-BE49-F238E27FC236}">
                  <a16:creationId xmlns:a16="http://schemas.microsoft.com/office/drawing/2014/main" id="{1036A621-C305-45CF-8F40-3A4460954BFD}"/>
                </a:ext>
              </a:extLst>
            </p:cNvPr>
            <p:cNvSpPr>
              <a:spLocks/>
            </p:cNvSpPr>
            <p:nvPr userDrawn="1"/>
          </p:nvSpPr>
          <p:spPr bwMode="auto">
            <a:xfrm flipH="1">
              <a:off x="466704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74" name="Freeform 30">
              <a:extLst>
                <a:ext uri="{FF2B5EF4-FFF2-40B4-BE49-F238E27FC236}">
                  <a16:creationId xmlns:a16="http://schemas.microsoft.com/office/drawing/2014/main" id="{76497096-B96E-4786-B27A-8AD0C5D2CBAE}"/>
                </a:ext>
              </a:extLst>
            </p:cNvPr>
            <p:cNvSpPr>
              <a:spLocks/>
            </p:cNvSpPr>
            <p:nvPr userDrawn="1"/>
          </p:nvSpPr>
          <p:spPr bwMode="auto">
            <a:xfrm flipH="1">
              <a:off x="4340907"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75" name="Freeform 31">
              <a:extLst>
                <a:ext uri="{FF2B5EF4-FFF2-40B4-BE49-F238E27FC236}">
                  <a16:creationId xmlns:a16="http://schemas.microsoft.com/office/drawing/2014/main" id="{A21FC8CA-0BEA-49B8-9438-E62B41FA3733}"/>
                </a:ext>
              </a:extLst>
            </p:cNvPr>
            <p:cNvSpPr>
              <a:spLocks/>
            </p:cNvSpPr>
            <p:nvPr userDrawn="1"/>
          </p:nvSpPr>
          <p:spPr bwMode="auto">
            <a:xfrm flipH="1">
              <a:off x="4774142"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76" name="Freeform 32">
              <a:extLst>
                <a:ext uri="{FF2B5EF4-FFF2-40B4-BE49-F238E27FC236}">
                  <a16:creationId xmlns:a16="http://schemas.microsoft.com/office/drawing/2014/main" id="{77B335DA-4B13-4A1B-8EEE-39C491F03437}"/>
                </a:ext>
              </a:extLst>
            </p:cNvPr>
            <p:cNvSpPr>
              <a:spLocks/>
            </p:cNvSpPr>
            <p:nvPr userDrawn="1"/>
          </p:nvSpPr>
          <p:spPr bwMode="auto">
            <a:xfrm flipH="1">
              <a:off x="444800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77" name="Freeform 29">
              <a:extLst>
                <a:ext uri="{FF2B5EF4-FFF2-40B4-BE49-F238E27FC236}">
                  <a16:creationId xmlns:a16="http://schemas.microsoft.com/office/drawing/2014/main" id="{734CA072-9E2D-4845-A900-23630A88301E}"/>
                </a:ext>
              </a:extLst>
            </p:cNvPr>
            <p:cNvSpPr>
              <a:spLocks/>
            </p:cNvSpPr>
            <p:nvPr userDrawn="1"/>
          </p:nvSpPr>
          <p:spPr bwMode="auto">
            <a:xfrm flipH="1">
              <a:off x="401227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78" name="Freeform 30">
              <a:extLst>
                <a:ext uri="{FF2B5EF4-FFF2-40B4-BE49-F238E27FC236}">
                  <a16:creationId xmlns:a16="http://schemas.microsoft.com/office/drawing/2014/main" id="{E7B53676-1AE8-4D6E-96D3-6A7F31F05711}"/>
                </a:ext>
              </a:extLst>
            </p:cNvPr>
            <p:cNvSpPr>
              <a:spLocks/>
            </p:cNvSpPr>
            <p:nvPr userDrawn="1"/>
          </p:nvSpPr>
          <p:spPr bwMode="auto">
            <a:xfrm flipH="1">
              <a:off x="3686138"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79" name="Freeform 31">
              <a:extLst>
                <a:ext uri="{FF2B5EF4-FFF2-40B4-BE49-F238E27FC236}">
                  <a16:creationId xmlns:a16="http://schemas.microsoft.com/office/drawing/2014/main" id="{54BE4303-35D5-4A86-A302-E222F70F047E}"/>
                </a:ext>
              </a:extLst>
            </p:cNvPr>
            <p:cNvSpPr>
              <a:spLocks/>
            </p:cNvSpPr>
            <p:nvPr userDrawn="1"/>
          </p:nvSpPr>
          <p:spPr bwMode="auto">
            <a:xfrm flipH="1">
              <a:off x="4119373"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80" name="Freeform 32">
              <a:extLst>
                <a:ext uri="{FF2B5EF4-FFF2-40B4-BE49-F238E27FC236}">
                  <a16:creationId xmlns:a16="http://schemas.microsoft.com/office/drawing/2014/main" id="{88E87CED-04B5-476D-99C4-4C98D3D907F6}"/>
                </a:ext>
              </a:extLst>
            </p:cNvPr>
            <p:cNvSpPr>
              <a:spLocks/>
            </p:cNvSpPr>
            <p:nvPr userDrawn="1"/>
          </p:nvSpPr>
          <p:spPr bwMode="auto">
            <a:xfrm flipH="1">
              <a:off x="3793231"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81" name="Freeform 29">
              <a:extLst>
                <a:ext uri="{FF2B5EF4-FFF2-40B4-BE49-F238E27FC236}">
                  <a16:creationId xmlns:a16="http://schemas.microsoft.com/office/drawing/2014/main" id="{0EDC7198-FEA6-43FD-ADEA-18F3D5968EF7}"/>
                </a:ext>
              </a:extLst>
            </p:cNvPr>
            <p:cNvSpPr>
              <a:spLocks/>
            </p:cNvSpPr>
            <p:nvPr userDrawn="1"/>
          </p:nvSpPr>
          <p:spPr bwMode="auto">
            <a:xfrm flipH="1">
              <a:off x="335751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82" name="Freeform 30">
              <a:extLst>
                <a:ext uri="{FF2B5EF4-FFF2-40B4-BE49-F238E27FC236}">
                  <a16:creationId xmlns:a16="http://schemas.microsoft.com/office/drawing/2014/main" id="{5B3D6183-CFAB-430F-8659-EF5F2C076B9F}"/>
                </a:ext>
              </a:extLst>
            </p:cNvPr>
            <p:cNvSpPr>
              <a:spLocks/>
            </p:cNvSpPr>
            <p:nvPr userDrawn="1"/>
          </p:nvSpPr>
          <p:spPr bwMode="auto">
            <a:xfrm flipH="1">
              <a:off x="303136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83" name="Freeform 31">
              <a:extLst>
                <a:ext uri="{FF2B5EF4-FFF2-40B4-BE49-F238E27FC236}">
                  <a16:creationId xmlns:a16="http://schemas.microsoft.com/office/drawing/2014/main" id="{315F1ECD-1621-467F-9AE8-44B1145E933F}"/>
                </a:ext>
              </a:extLst>
            </p:cNvPr>
            <p:cNvSpPr>
              <a:spLocks/>
            </p:cNvSpPr>
            <p:nvPr userDrawn="1"/>
          </p:nvSpPr>
          <p:spPr bwMode="auto">
            <a:xfrm flipH="1">
              <a:off x="3464604"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84" name="Freeform 32">
              <a:extLst>
                <a:ext uri="{FF2B5EF4-FFF2-40B4-BE49-F238E27FC236}">
                  <a16:creationId xmlns:a16="http://schemas.microsoft.com/office/drawing/2014/main" id="{97A20B98-A2D3-482D-87A9-57D7B3FCE7E3}"/>
                </a:ext>
              </a:extLst>
            </p:cNvPr>
            <p:cNvSpPr>
              <a:spLocks/>
            </p:cNvSpPr>
            <p:nvPr userDrawn="1"/>
          </p:nvSpPr>
          <p:spPr bwMode="auto">
            <a:xfrm flipH="1">
              <a:off x="313846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85" name="Freeform 29">
              <a:extLst>
                <a:ext uri="{FF2B5EF4-FFF2-40B4-BE49-F238E27FC236}">
                  <a16:creationId xmlns:a16="http://schemas.microsoft.com/office/drawing/2014/main" id="{F848CDB4-3CA9-41C5-96BA-E516A11F9065}"/>
                </a:ext>
              </a:extLst>
            </p:cNvPr>
            <p:cNvSpPr>
              <a:spLocks/>
            </p:cNvSpPr>
            <p:nvPr userDrawn="1"/>
          </p:nvSpPr>
          <p:spPr bwMode="auto">
            <a:xfrm flipH="1">
              <a:off x="270274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86" name="Freeform 30">
              <a:extLst>
                <a:ext uri="{FF2B5EF4-FFF2-40B4-BE49-F238E27FC236}">
                  <a16:creationId xmlns:a16="http://schemas.microsoft.com/office/drawing/2014/main" id="{B4ED0023-51CE-4A28-8F14-74133E09AB4F}"/>
                </a:ext>
              </a:extLst>
            </p:cNvPr>
            <p:cNvSpPr>
              <a:spLocks/>
            </p:cNvSpPr>
            <p:nvPr userDrawn="1"/>
          </p:nvSpPr>
          <p:spPr bwMode="auto">
            <a:xfrm flipH="1">
              <a:off x="2376599"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87" name="Freeform 31">
              <a:extLst>
                <a:ext uri="{FF2B5EF4-FFF2-40B4-BE49-F238E27FC236}">
                  <a16:creationId xmlns:a16="http://schemas.microsoft.com/office/drawing/2014/main" id="{EA526ABD-0F5E-4090-8844-FB00086FC7AC}"/>
                </a:ext>
              </a:extLst>
            </p:cNvPr>
            <p:cNvSpPr>
              <a:spLocks/>
            </p:cNvSpPr>
            <p:nvPr userDrawn="1"/>
          </p:nvSpPr>
          <p:spPr bwMode="auto">
            <a:xfrm flipH="1">
              <a:off x="280983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88" name="Freeform 32">
              <a:extLst>
                <a:ext uri="{FF2B5EF4-FFF2-40B4-BE49-F238E27FC236}">
                  <a16:creationId xmlns:a16="http://schemas.microsoft.com/office/drawing/2014/main" id="{FA5AB9E8-2D5B-4884-BBFD-C2AD82D9EED8}"/>
                </a:ext>
              </a:extLst>
            </p:cNvPr>
            <p:cNvSpPr>
              <a:spLocks/>
            </p:cNvSpPr>
            <p:nvPr userDrawn="1"/>
          </p:nvSpPr>
          <p:spPr bwMode="auto">
            <a:xfrm flipH="1">
              <a:off x="2483694"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89" name="Freeform 387">
              <a:extLst>
                <a:ext uri="{FF2B5EF4-FFF2-40B4-BE49-F238E27FC236}">
                  <a16:creationId xmlns:a16="http://schemas.microsoft.com/office/drawing/2014/main" id="{8FBD0871-FCA7-485D-A512-F03AF1905ED8}"/>
                </a:ext>
              </a:extLst>
            </p:cNvPr>
            <p:cNvSpPr>
              <a:spLocks/>
            </p:cNvSpPr>
            <p:nvPr userDrawn="1"/>
          </p:nvSpPr>
          <p:spPr bwMode="auto">
            <a:xfrm flipH="1">
              <a:off x="2047972"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90" name="Freeform 388">
              <a:extLst>
                <a:ext uri="{FF2B5EF4-FFF2-40B4-BE49-F238E27FC236}">
                  <a16:creationId xmlns:a16="http://schemas.microsoft.com/office/drawing/2014/main" id="{BDF6C8F3-37B7-4E6C-8429-473CEE18836C}"/>
                </a:ext>
              </a:extLst>
            </p:cNvPr>
            <p:cNvSpPr>
              <a:spLocks/>
            </p:cNvSpPr>
            <p:nvPr userDrawn="1"/>
          </p:nvSpPr>
          <p:spPr bwMode="auto">
            <a:xfrm flipH="1">
              <a:off x="1721830"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91" name="Freeform 389">
              <a:extLst>
                <a:ext uri="{FF2B5EF4-FFF2-40B4-BE49-F238E27FC236}">
                  <a16:creationId xmlns:a16="http://schemas.microsoft.com/office/drawing/2014/main" id="{D455863F-CB0D-4728-A5FE-7B7F63EFDDA8}"/>
                </a:ext>
              </a:extLst>
            </p:cNvPr>
            <p:cNvSpPr>
              <a:spLocks/>
            </p:cNvSpPr>
            <p:nvPr userDrawn="1"/>
          </p:nvSpPr>
          <p:spPr bwMode="auto">
            <a:xfrm flipH="1">
              <a:off x="2155066"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92" name="Freeform 390">
              <a:extLst>
                <a:ext uri="{FF2B5EF4-FFF2-40B4-BE49-F238E27FC236}">
                  <a16:creationId xmlns:a16="http://schemas.microsoft.com/office/drawing/2014/main" id="{4C24FDD3-2DCE-4961-AA5C-9813821BC692}"/>
                </a:ext>
              </a:extLst>
            </p:cNvPr>
            <p:cNvSpPr>
              <a:spLocks/>
            </p:cNvSpPr>
            <p:nvPr userDrawn="1"/>
          </p:nvSpPr>
          <p:spPr bwMode="auto">
            <a:xfrm flipH="1">
              <a:off x="1828926"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93" name="Freeform 29">
              <a:extLst>
                <a:ext uri="{FF2B5EF4-FFF2-40B4-BE49-F238E27FC236}">
                  <a16:creationId xmlns:a16="http://schemas.microsoft.com/office/drawing/2014/main" id="{047CB4F5-4E7E-4CBF-926A-2A2357F084C0}"/>
                </a:ext>
              </a:extLst>
            </p:cNvPr>
            <p:cNvSpPr>
              <a:spLocks/>
            </p:cNvSpPr>
            <p:nvPr userDrawn="1"/>
          </p:nvSpPr>
          <p:spPr bwMode="auto">
            <a:xfrm flipH="1">
              <a:off x="139320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94" name="Freeform 31">
              <a:extLst>
                <a:ext uri="{FF2B5EF4-FFF2-40B4-BE49-F238E27FC236}">
                  <a16:creationId xmlns:a16="http://schemas.microsoft.com/office/drawing/2014/main" id="{9869C8EB-AAC4-49F5-BC1D-8B908DE82325}"/>
                </a:ext>
              </a:extLst>
            </p:cNvPr>
            <p:cNvSpPr>
              <a:spLocks/>
            </p:cNvSpPr>
            <p:nvPr userDrawn="1"/>
          </p:nvSpPr>
          <p:spPr bwMode="auto">
            <a:xfrm flipH="1">
              <a:off x="1500297"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95" name="Freeform 29">
              <a:extLst>
                <a:ext uri="{FF2B5EF4-FFF2-40B4-BE49-F238E27FC236}">
                  <a16:creationId xmlns:a16="http://schemas.microsoft.com/office/drawing/2014/main" id="{B01CBDDE-F0A7-4A16-9712-BA802AAFC8FC}"/>
                </a:ext>
              </a:extLst>
            </p:cNvPr>
            <p:cNvSpPr>
              <a:spLocks/>
            </p:cNvSpPr>
            <p:nvPr userDrawn="1"/>
          </p:nvSpPr>
          <p:spPr bwMode="auto">
            <a:xfrm flipH="1">
              <a:off x="106457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96" name="Freeform 30">
              <a:extLst>
                <a:ext uri="{FF2B5EF4-FFF2-40B4-BE49-F238E27FC236}">
                  <a16:creationId xmlns:a16="http://schemas.microsoft.com/office/drawing/2014/main" id="{A428EAE8-80C3-42EF-A14C-42B00A1C2429}"/>
                </a:ext>
              </a:extLst>
            </p:cNvPr>
            <p:cNvSpPr>
              <a:spLocks/>
            </p:cNvSpPr>
            <p:nvPr userDrawn="1"/>
          </p:nvSpPr>
          <p:spPr bwMode="auto">
            <a:xfrm flipH="1">
              <a:off x="738433"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97" name="Freeform 31">
              <a:extLst>
                <a:ext uri="{FF2B5EF4-FFF2-40B4-BE49-F238E27FC236}">
                  <a16:creationId xmlns:a16="http://schemas.microsoft.com/office/drawing/2014/main" id="{A9444C7E-B579-48CE-8207-F06CA36C5C14}"/>
                </a:ext>
              </a:extLst>
            </p:cNvPr>
            <p:cNvSpPr>
              <a:spLocks/>
            </p:cNvSpPr>
            <p:nvPr userDrawn="1"/>
          </p:nvSpPr>
          <p:spPr bwMode="auto">
            <a:xfrm flipH="1">
              <a:off x="1171668"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98" name="Freeform 32">
              <a:extLst>
                <a:ext uri="{FF2B5EF4-FFF2-40B4-BE49-F238E27FC236}">
                  <a16:creationId xmlns:a16="http://schemas.microsoft.com/office/drawing/2014/main" id="{D6ED2ABE-6BAB-44D6-A940-B6DAE67EA700}"/>
                </a:ext>
              </a:extLst>
            </p:cNvPr>
            <p:cNvSpPr>
              <a:spLocks/>
            </p:cNvSpPr>
            <p:nvPr userDrawn="1"/>
          </p:nvSpPr>
          <p:spPr bwMode="auto">
            <a:xfrm flipH="1">
              <a:off x="84552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599" name="Freeform 397">
              <a:extLst>
                <a:ext uri="{FF2B5EF4-FFF2-40B4-BE49-F238E27FC236}">
                  <a16:creationId xmlns:a16="http://schemas.microsoft.com/office/drawing/2014/main" id="{5081E542-69E6-41BF-B82B-8B8210F14768}"/>
                </a:ext>
              </a:extLst>
            </p:cNvPr>
            <p:cNvSpPr>
              <a:spLocks/>
            </p:cNvSpPr>
            <p:nvPr userDrawn="1"/>
          </p:nvSpPr>
          <p:spPr bwMode="auto">
            <a:xfrm flipH="1">
              <a:off x="409805"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00" name="Freeform 398">
              <a:extLst>
                <a:ext uri="{FF2B5EF4-FFF2-40B4-BE49-F238E27FC236}">
                  <a16:creationId xmlns:a16="http://schemas.microsoft.com/office/drawing/2014/main" id="{8A1A219D-7DF2-4217-9CE9-26DDB772C48F}"/>
                </a:ext>
              </a:extLst>
            </p:cNvPr>
            <p:cNvSpPr>
              <a:spLocks/>
            </p:cNvSpPr>
            <p:nvPr userDrawn="1"/>
          </p:nvSpPr>
          <p:spPr bwMode="auto">
            <a:xfrm flipH="1">
              <a:off x="83664" y="3403809"/>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01" name="Freeform 399">
              <a:extLst>
                <a:ext uri="{FF2B5EF4-FFF2-40B4-BE49-F238E27FC236}">
                  <a16:creationId xmlns:a16="http://schemas.microsoft.com/office/drawing/2014/main" id="{8BD313FC-73AA-4D1A-8F6B-231839C68D8F}"/>
                </a:ext>
              </a:extLst>
            </p:cNvPr>
            <p:cNvSpPr>
              <a:spLocks/>
            </p:cNvSpPr>
            <p:nvPr userDrawn="1"/>
          </p:nvSpPr>
          <p:spPr bwMode="auto">
            <a:xfrm flipH="1">
              <a:off x="516899" y="3400078"/>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02" name="Freeform 400">
              <a:extLst>
                <a:ext uri="{FF2B5EF4-FFF2-40B4-BE49-F238E27FC236}">
                  <a16:creationId xmlns:a16="http://schemas.microsoft.com/office/drawing/2014/main" id="{E6A6ECBB-37F6-451D-B8EF-ACA25B4FF0AE}"/>
                </a:ext>
              </a:extLst>
            </p:cNvPr>
            <p:cNvSpPr>
              <a:spLocks/>
            </p:cNvSpPr>
            <p:nvPr userDrawn="1"/>
          </p:nvSpPr>
          <p:spPr bwMode="auto">
            <a:xfrm flipH="1">
              <a:off x="190758" y="3400078"/>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18" name="Group 1817">
            <a:extLst>
              <a:ext uri="{FF2B5EF4-FFF2-40B4-BE49-F238E27FC236}">
                <a16:creationId xmlns:a16="http://schemas.microsoft.com/office/drawing/2014/main" id="{467AD0AE-48AD-458F-9364-8892C9F2C72D}"/>
              </a:ext>
            </a:extLst>
          </p:cNvPr>
          <p:cNvGrpSpPr/>
          <p:nvPr userDrawn="1"/>
        </p:nvGrpSpPr>
        <p:grpSpPr>
          <a:xfrm>
            <a:off x="83663" y="3769279"/>
            <a:ext cx="12009864" cy="176637"/>
            <a:chOff x="83663" y="3697854"/>
            <a:chExt cx="12009864" cy="176637"/>
          </a:xfrm>
        </p:grpSpPr>
        <p:sp>
          <p:nvSpPr>
            <p:cNvPr id="1707" name="Freeform 29">
              <a:extLst>
                <a:ext uri="{FF2B5EF4-FFF2-40B4-BE49-F238E27FC236}">
                  <a16:creationId xmlns:a16="http://schemas.microsoft.com/office/drawing/2014/main" id="{17FE407A-2FDE-4FD9-AB6B-1752AF0D9526}"/>
                </a:ext>
              </a:extLst>
            </p:cNvPr>
            <p:cNvSpPr>
              <a:spLocks/>
            </p:cNvSpPr>
            <p:nvPr userDrawn="1"/>
          </p:nvSpPr>
          <p:spPr bwMode="auto">
            <a:xfrm>
              <a:off x="521720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08" name="Freeform 30">
              <a:extLst>
                <a:ext uri="{FF2B5EF4-FFF2-40B4-BE49-F238E27FC236}">
                  <a16:creationId xmlns:a16="http://schemas.microsoft.com/office/drawing/2014/main" id="{1184228A-FA39-464B-AB6A-6401BB38DDB8}"/>
                </a:ext>
              </a:extLst>
            </p:cNvPr>
            <p:cNvSpPr>
              <a:spLocks/>
            </p:cNvSpPr>
            <p:nvPr userDrawn="1"/>
          </p:nvSpPr>
          <p:spPr bwMode="auto">
            <a:xfrm>
              <a:off x="554334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09" name="Freeform 31">
              <a:extLst>
                <a:ext uri="{FF2B5EF4-FFF2-40B4-BE49-F238E27FC236}">
                  <a16:creationId xmlns:a16="http://schemas.microsoft.com/office/drawing/2014/main" id="{74B73DA8-A0F2-4D99-8CDE-8CE13692B8A9}"/>
                </a:ext>
              </a:extLst>
            </p:cNvPr>
            <p:cNvSpPr>
              <a:spLocks/>
            </p:cNvSpPr>
            <p:nvPr userDrawn="1"/>
          </p:nvSpPr>
          <p:spPr bwMode="auto">
            <a:xfrm>
              <a:off x="499567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10" name="Freeform 32">
              <a:extLst>
                <a:ext uri="{FF2B5EF4-FFF2-40B4-BE49-F238E27FC236}">
                  <a16:creationId xmlns:a16="http://schemas.microsoft.com/office/drawing/2014/main" id="{89A03816-6430-4BAC-B797-9C0B276EB3FC}"/>
                </a:ext>
              </a:extLst>
            </p:cNvPr>
            <p:cNvSpPr>
              <a:spLocks/>
            </p:cNvSpPr>
            <p:nvPr userDrawn="1"/>
          </p:nvSpPr>
          <p:spPr bwMode="auto">
            <a:xfrm>
              <a:off x="532430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11" name="Freeform 29">
              <a:extLst>
                <a:ext uri="{FF2B5EF4-FFF2-40B4-BE49-F238E27FC236}">
                  <a16:creationId xmlns:a16="http://schemas.microsoft.com/office/drawing/2014/main" id="{D29822F9-A4D1-4D10-A2EA-5D5BD5724C42}"/>
                </a:ext>
              </a:extLst>
            </p:cNvPr>
            <p:cNvSpPr>
              <a:spLocks/>
            </p:cNvSpPr>
            <p:nvPr userDrawn="1"/>
          </p:nvSpPr>
          <p:spPr bwMode="auto">
            <a:xfrm>
              <a:off x="587197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12" name="Freeform 30">
              <a:extLst>
                <a:ext uri="{FF2B5EF4-FFF2-40B4-BE49-F238E27FC236}">
                  <a16:creationId xmlns:a16="http://schemas.microsoft.com/office/drawing/2014/main" id="{C91557DD-9774-4BA5-AF69-CDB3EF293DBC}"/>
                </a:ext>
              </a:extLst>
            </p:cNvPr>
            <p:cNvSpPr>
              <a:spLocks/>
            </p:cNvSpPr>
            <p:nvPr userDrawn="1"/>
          </p:nvSpPr>
          <p:spPr bwMode="auto">
            <a:xfrm>
              <a:off x="6198118"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13" name="Freeform 31">
              <a:extLst>
                <a:ext uri="{FF2B5EF4-FFF2-40B4-BE49-F238E27FC236}">
                  <a16:creationId xmlns:a16="http://schemas.microsoft.com/office/drawing/2014/main" id="{2C0D53D8-0DA5-4317-AAB6-79B6953A2EE5}"/>
                </a:ext>
              </a:extLst>
            </p:cNvPr>
            <p:cNvSpPr>
              <a:spLocks/>
            </p:cNvSpPr>
            <p:nvPr userDrawn="1"/>
          </p:nvSpPr>
          <p:spPr bwMode="auto">
            <a:xfrm>
              <a:off x="5650444"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14" name="Freeform 32">
              <a:extLst>
                <a:ext uri="{FF2B5EF4-FFF2-40B4-BE49-F238E27FC236}">
                  <a16:creationId xmlns:a16="http://schemas.microsoft.com/office/drawing/2014/main" id="{837ABA6A-B9C4-4EBA-9FBB-4243BA5AFA41}"/>
                </a:ext>
              </a:extLst>
            </p:cNvPr>
            <p:cNvSpPr>
              <a:spLocks/>
            </p:cNvSpPr>
            <p:nvPr userDrawn="1"/>
          </p:nvSpPr>
          <p:spPr bwMode="auto">
            <a:xfrm>
              <a:off x="597907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15" name="Freeform 29">
              <a:extLst>
                <a:ext uri="{FF2B5EF4-FFF2-40B4-BE49-F238E27FC236}">
                  <a16:creationId xmlns:a16="http://schemas.microsoft.com/office/drawing/2014/main" id="{D77667AB-D521-4340-965C-511BCE96D807}"/>
                </a:ext>
              </a:extLst>
            </p:cNvPr>
            <p:cNvSpPr>
              <a:spLocks/>
            </p:cNvSpPr>
            <p:nvPr userDrawn="1"/>
          </p:nvSpPr>
          <p:spPr bwMode="auto">
            <a:xfrm>
              <a:off x="652674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16" name="Freeform 30">
              <a:extLst>
                <a:ext uri="{FF2B5EF4-FFF2-40B4-BE49-F238E27FC236}">
                  <a16:creationId xmlns:a16="http://schemas.microsoft.com/office/drawing/2014/main" id="{BD2BD189-465D-4227-9095-E7998ABC52BD}"/>
                </a:ext>
              </a:extLst>
            </p:cNvPr>
            <p:cNvSpPr>
              <a:spLocks/>
            </p:cNvSpPr>
            <p:nvPr userDrawn="1"/>
          </p:nvSpPr>
          <p:spPr bwMode="auto">
            <a:xfrm>
              <a:off x="685288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17" name="Freeform 31">
              <a:extLst>
                <a:ext uri="{FF2B5EF4-FFF2-40B4-BE49-F238E27FC236}">
                  <a16:creationId xmlns:a16="http://schemas.microsoft.com/office/drawing/2014/main" id="{A644DD9A-34F6-4E6E-8CAC-AE8789C3CEC9}"/>
                </a:ext>
              </a:extLst>
            </p:cNvPr>
            <p:cNvSpPr>
              <a:spLocks/>
            </p:cNvSpPr>
            <p:nvPr userDrawn="1"/>
          </p:nvSpPr>
          <p:spPr bwMode="auto">
            <a:xfrm>
              <a:off x="630521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18" name="Freeform 32">
              <a:extLst>
                <a:ext uri="{FF2B5EF4-FFF2-40B4-BE49-F238E27FC236}">
                  <a16:creationId xmlns:a16="http://schemas.microsoft.com/office/drawing/2014/main" id="{1A3430E0-7EBF-4117-B45B-6A6AB8429792}"/>
                </a:ext>
              </a:extLst>
            </p:cNvPr>
            <p:cNvSpPr>
              <a:spLocks/>
            </p:cNvSpPr>
            <p:nvPr userDrawn="1"/>
          </p:nvSpPr>
          <p:spPr bwMode="auto">
            <a:xfrm>
              <a:off x="6633841"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19" name="Freeform 29">
              <a:extLst>
                <a:ext uri="{FF2B5EF4-FFF2-40B4-BE49-F238E27FC236}">
                  <a16:creationId xmlns:a16="http://schemas.microsoft.com/office/drawing/2014/main" id="{9E52CBFC-9C1F-478E-B487-0475A95F9468}"/>
                </a:ext>
              </a:extLst>
            </p:cNvPr>
            <p:cNvSpPr>
              <a:spLocks/>
            </p:cNvSpPr>
            <p:nvPr userDrawn="1"/>
          </p:nvSpPr>
          <p:spPr bwMode="auto">
            <a:xfrm>
              <a:off x="718151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20" name="Freeform 30">
              <a:extLst>
                <a:ext uri="{FF2B5EF4-FFF2-40B4-BE49-F238E27FC236}">
                  <a16:creationId xmlns:a16="http://schemas.microsoft.com/office/drawing/2014/main" id="{A0987136-EF45-4A96-AC9E-00942EB345D3}"/>
                </a:ext>
              </a:extLst>
            </p:cNvPr>
            <p:cNvSpPr>
              <a:spLocks/>
            </p:cNvSpPr>
            <p:nvPr userDrawn="1"/>
          </p:nvSpPr>
          <p:spPr bwMode="auto">
            <a:xfrm>
              <a:off x="7507656"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21" name="Freeform 31">
              <a:extLst>
                <a:ext uri="{FF2B5EF4-FFF2-40B4-BE49-F238E27FC236}">
                  <a16:creationId xmlns:a16="http://schemas.microsoft.com/office/drawing/2014/main" id="{E74EB48D-6FDA-4701-8D1C-23839CEA4C7C}"/>
                </a:ext>
              </a:extLst>
            </p:cNvPr>
            <p:cNvSpPr>
              <a:spLocks/>
            </p:cNvSpPr>
            <p:nvPr userDrawn="1"/>
          </p:nvSpPr>
          <p:spPr bwMode="auto">
            <a:xfrm>
              <a:off x="6959982"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22" name="Freeform 32">
              <a:extLst>
                <a:ext uri="{FF2B5EF4-FFF2-40B4-BE49-F238E27FC236}">
                  <a16:creationId xmlns:a16="http://schemas.microsoft.com/office/drawing/2014/main" id="{F3F758AD-FCA5-41B3-AB7D-C1C3A9E86DC3}"/>
                </a:ext>
              </a:extLst>
            </p:cNvPr>
            <p:cNvSpPr>
              <a:spLocks/>
            </p:cNvSpPr>
            <p:nvPr userDrawn="1"/>
          </p:nvSpPr>
          <p:spPr bwMode="auto">
            <a:xfrm>
              <a:off x="7288610"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23" name="Freeform 521">
              <a:extLst>
                <a:ext uri="{FF2B5EF4-FFF2-40B4-BE49-F238E27FC236}">
                  <a16:creationId xmlns:a16="http://schemas.microsoft.com/office/drawing/2014/main" id="{CCE8E6F8-213D-40B0-9DB4-A4FA39B56C08}"/>
                </a:ext>
              </a:extLst>
            </p:cNvPr>
            <p:cNvSpPr>
              <a:spLocks/>
            </p:cNvSpPr>
            <p:nvPr userDrawn="1"/>
          </p:nvSpPr>
          <p:spPr bwMode="auto">
            <a:xfrm>
              <a:off x="783628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24" name="Freeform 522">
              <a:extLst>
                <a:ext uri="{FF2B5EF4-FFF2-40B4-BE49-F238E27FC236}">
                  <a16:creationId xmlns:a16="http://schemas.microsoft.com/office/drawing/2014/main" id="{FF0E7B21-E2CA-4C65-9392-2FD5BE09BADB}"/>
                </a:ext>
              </a:extLst>
            </p:cNvPr>
            <p:cNvSpPr>
              <a:spLocks/>
            </p:cNvSpPr>
            <p:nvPr userDrawn="1"/>
          </p:nvSpPr>
          <p:spPr bwMode="auto">
            <a:xfrm>
              <a:off x="8162425"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25" name="Freeform 523">
              <a:extLst>
                <a:ext uri="{FF2B5EF4-FFF2-40B4-BE49-F238E27FC236}">
                  <a16:creationId xmlns:a16="http://schemas.microsoft.com/office/drawing/2014/main" id="{6F1E1ED6-2F41-485A-BF06-4EF4078FF476}"/>
                </a:ext>
              </a:extLst>
            </p:cNvPr>
            <p:cNvSpPr>
              <a:spLocks/>
            </p:cNvSpPr>
            <p:nvPr userDrawn="1"/>
          </p:nvSpPr>
          <p:spPr bwMode="auto">
            <a:xfrm>
              <a:off x="7614751"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26" name="Freeform 524">
              <a:extLst>
                <a:ext uri="{FF2B5EF4-FFF2-40B4-BE49-F238E27FC236}">
                  <a16:creationId xmlns:a16="http://schemas.microsoft.com/office/drawing/2014/main" id="{686B2075-6FDB-4098-A178-2FAC6A3E01A7}"/>
                </a:ext>
              </a:extLst>
            </p:cNvPr>
            <p:cNvSpPr>
              <a:spLocks/>
            </p:cNvSpPr>
            <p:nvPr userDrawn="1"/>
          </p:nvSpPr>
          <p:spPr bwMode="auto">
            <a:xfrm>
              <a:off x="7943378"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27" name="Freeform 29">
              <a:extLst>
                <a:ext uri="{FF2B5EF4-FFF2-40B4-BE49-F238E27FC236}">
                  <a16:creationId xmlns:a16="http://schemas.microsoft.com/office/drawing/2014/main" id="{2120606B-5026-4440-8A21-6A0C03738CB9}"/>
                </a:ext>
              </a:extLst>
            </p:cNvPr>
            <p:cNvSpPr>
              <a:spLocks/>
            </p:cNvSpPr>
            <p:nvPr userDrawn="1"/>
          </p:nvSpPr>
          <p:spPr bwMode="auto">
            <a:xfrm>
              <a:off x="8491054"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28" name="Freeform 31">
              <a:extLst>
                <a:ext uri="{FF2B5EF4-FFF2-40B4-BE49-F238E27FC236}">
                  <a16:creationId xmlns:a16="http://schemas.microsoft.com/office/drawing/2014/main" id="{A1E66B80-019D-4A0B-84BD-A98756CE34FB}"/>
                </a:ext>
              </a:extLst>
            </p:cNvPr>
            <p:cNvSpPr>
              <a:spLocks/>
            </p:cNvSpPr>
            <p:nvPr userDrawn="1"/>
          </p:nvSpPr>
          <p:spPr bwMode="auto">
            <a:xfrm>
              <a:off x="8269520"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29" name="Freeform 29">
              <a:extLst>
                <a:ext uri="{FF2B5EF4-FFF2-40B4-BE49-F238E27FC236}">
                  <a16:creationId xmlns:a16="http://schemas.microsoft.com/office/drawing/2014/main" id="{E7B3AB83-469E-47AB-8461-9638A4684F46}"/>
                </a:ext>
              </a:extLst>
            </p:cNvPr>
            <p:cNvSpPr>
              <a:spLocks/>
            </p:cNvSpPr>
            <p:nvPr userDrawn="1"/>
          </p:nvSpPr>
          <p:spPr bwMode="auto">
            <a:xfrm>
              <a:off x="881968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30" name="Freeform 30">
              <a:extLst>
                <a:ext uri="{FF2B5EF4-FFF2-40B4-BE49-F238E27FC236}">
                  <a16:creationId xmlns:a16="http://schemas.microsoft.com/office/drawing/2014/main" id="{90202B5E-CF3C-4BB8-B690-246CCEE0891F}"/>
                </a:ext>
              </a:extLst>
            </p:cNvPr>
            <p:cNvSpPr>
              <a:spLocks/>
            </p:cNvSpPr>
            <p:nvPr userDrawn="1"/>
          </p:nvSpPr>
          <p:spPr bwMode="auto">
            <a:xfrm>
              <a:off x="9145823"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31" name="Freeform 31">
              <a:extLst>
                <a:ext uri="{FF2B5EF4-FFF2-40B4-BE49-F238E27FC236}">
                  <a16:creationId xmlns:a16="http://schemas.microsoft.com/office/drawing/2014/main" id="{D9AA7C79-0EC4-41CB-977A-1EAD4AE7B149}"/>
                </a:ext>
              </a:extLst>
            </p:cNvPr>
            <p:cNvSpPr>
              <a:spLocks/>
            </p:cNvSpPr>
            <p:nvPr userDrawn="1"/>
          </p:nvSpPr>
          <p:spPr bwMode="auto">
            <a:xfrm>
              <a:off x="859814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32" name="Freeform 32">
              <a:extLst>
                <a:ext uri="{FF2B5EF4-FFF2-40B4-BE49-F238E27FC236}">
                  <a16:creationId xmlns:a16="http://schemas.microsoft.com/office/drawing/2014/main" id="{1B4B8450-D752-4207-87B1-9DDC5CA8CB93}"/>
                </a:ext>
              </a:extLst>
            </p:cNvPr>
            <p:cNvSpPr>
              <a:spLocks/>
            </p:cNvSpPr>
            <p:nvPr userDrawn="1"/>
          </p:nvSpPr>
          <p:spPr bwMode="auto">
            <a:xfrm>
              <a:off x="892677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33" name="Freeform 29">
              <a:extLst>
                <a:ext uri="{FF2B5EF4-FFF2-40B4-BE49-F238E27FC236}">
                  <a16:creationId xmlns:a16="http://schemas.microsoft.com/office/drawing/2014/main" id="{17DBEE79-704D-4DF6-A9F8-B79261A1D04B}"/>
                </a:ext>
              </a:extLst>
            </p:cNvPr>
            <p:cNvSpPr>
              <a:spLocks/>
            </p:cNvSpPr>
            <p:nvPr userDrawn="1"/>
          </p:nvSpPr>
          <p:spPr bwMode="auto">
            <a:xfrm>
              <a:off x="9474451"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34" name="Freeform 30">
              <a:extLst>
                <a:ext uri="{FF2B5EF4-FFF2-40B4-BE49-F238E27FC236}">
                  <a16:creationId xmlns:a16="http://schemas.microsoft.com/office/drawing/2014/main" id="{C4B0CDC4-C36C-4AD6-B316-17630577E3F0}"/>
                </a:ext>
              </a:extLst>
            </p:cNvPr>
            <p:cNvSpPr>
              <a:spLocks/>
            </p:cNvSpPr>
            <p:nvPr userDrawn="1"/>
          </p:nvSpPr>
          <p:spPr bwMode="auto">
            <a:xfrm>
              <a:off x="9800592"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35" name="Freeform 31">
              <a:extLst>
                <a:ext uri="{FF2B5EF4-FFF2-40B4-BE49-F238E27FC236}">
                  <a16:creationId xmlns:a16="http://schemas.microsoft.com/office/drawing/2014/main" id="{327F749F-5961-40CB-838C-7367CA221D65}"/>
                </a:ext>
              </a:extLst>
            </p:cNvPr>
            <p:cNvSpPr>
              <a:spLocks/>
            </p:cNvSpPr>
            <p:nvPr userDrawn="1"/>
          </p:nvSpPr>
          <p:spPr bwMode="auto">
            <a:xfrm>
              <a:off x="9252918"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36" name="Freeform 32">
              <a:extLst>
                <a:ext uri="{FF2B5EF4-FFF2-40B4-BE49-F238E27FC236}">
                  <a16:creationId xmlns:a16="http://schemas.microsoft.com/office/drawing/2014/main" id="{9BCA627F-8D7A-4117-B84B-B3D8932D46F0}"/>
                </a:ext>
              </a:extLst>
            </p:cNvPr>
            <p:cNvSpPr>
              <a:spLocks/>
            </p:cNvSpPr>
            <p:nvPr userDrawn="1"/>
          </p:nvSpPr>
          <p:spPr bwMode="auto">
            <a:xfrm>
              <a:off x="9581546"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37" name="Freeform 29">
              <a:extLst>
                <a:ext uri="{FF2B5EF4-FFF2-40B4-BE49-F238E27FC236}">
                  <a16:creationId xmlns:a16="http://schemas.microsoft.com/office/drawing/2014/main" id="{5D368B86-2E72-41A9-8846-D2BA0DB41181}"/>
                </a:ext>
              </a:extLst>
            </p:cNvPr>
            <p:cNvSpPr>
              <a:spLocks/>
            </p:cNvSpPr>
            <p:nvPr userDrawn="1"/>
          </p:nvSpPr>
          <p:spPr bwMode="auto">
            <a:xfrm>
              <a:off x="1012922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38" name="Freeform 30">
              <a:extLst>
                <a:ext uri="{FF2B5EF4-FFF2-40B4-BE49-F238E27FC236}">
                  <a16:creationId xmlns:a16="http://schemas.microsoft.com/office/drawing/2014/main" id="{6BA50F4C-E27E-4CE1-B26C-AAA5E9427914}"/>
                </a:ext>
              </a:extLst>
            </p:cNvPr>
            <p:cNvSpPr>
              <a:spLocks/>
            </p:cNvSpPr>
            <p:nvPr userDrawn="1"/>
          </p:nvSpPr>
          <p:spPr bwMode="auto">
            <a:xfrm>
              <a:off x="1045536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39" name="Freeform 31">
              <a:extLst>
                <a:ext uri="{FF2B5EF4-FFF2-40B4-BE49-F238E27FC236}">
                  <a16:creationId xmlns:a16="http://schemas.microsoft.com/office/drawing/2014/main" id="{E0B16A02-F63C-48F7-95B6-29D463D27C06}"/>
                </a:ext>
              </a:extLst>
            </p:cNvPr>
            <p:cNvSpPr>
              <a:spLocks/>
            </p:cNvSpPr>
            <p:nvPr userDrawn="1"/>
          </p:nvSpPr>
          <p:spPr bwMode="auto">
            <a:xfrm>
              <a:off x="9907686"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40" name="Freeform 32">
              <a:extLst>
                <a:ext uri="{FF2B5EF4-FFF2-40B4-BE49-F238E27FC236}">
                  <a16:creationId xmlns:a16="http://schemas.microsoft.com/office/drawing/2014/main" id="{B402E983-103E-45E7-8045-50AFA2CCA75C}"/>
                </a:ext>
              </a:extLst>
            </p:cNvPr>
            <p:cNvSpPr>
              <a:spLocks/>
            </p:cNvSpPr>
            <p:nvPr userDrawn="1"/>
          </p:nvSpPr>
          <p:spPr bwMode="auto">
            <a:xfrm>
              <a:off x="10236314"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41" name="Freeform 29">
              <a:extLst>
                <a:ext uri="{FF2B5EF4-FFF2-40B4-BE49-F238E27FC236}">
                  <a16:creationId xmlns:a16="http://schemas.microsoft.com/office/drawing/2014/main" id="{6F0A3176-4124-42D9-B15A-44A8B5F4BD14}"/>
                </a:ext>
              </a:extLst>
            </p:cNvPr>
            <p:cNvSpPr>
              <a:spLocks/>
            </p:cNvSpPr>
            <p:nvPr userDrawn="1"/>
          </p:nvSpPr>
          <p:spPr bwMode="auto">
            <a:xfrm>
              <a:off x="1078398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42" name="Freeform 30">
              <a:extLst>
                <a:ext uri="{FF2B5EF4-FFF2-40B4-BE49-F238E27FC236}">
                  <a16:creationId xmlns:a16="http://schemas.microsoft.com/office/drawing/2014/main" id="{4413C9F3-ECBF-4441-8C80-71FBD4E46495}"/>
                </a:ext>
              </a:extLst>
            </p:cNvPr>
            <p:cNvSpPr>
              <a:spLocks/>
            </p:cNvSpPr>
            <p:nvPr userDrawn="1"/>
          </p:nvSpPr>
          <p:spPr bwMode="auto">
            <a:xfrm>
              <a:off x="11110130"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43" name="Freeform 31">
              <a:extLst>
                <a:ext uri="{FF2B5EF4-FFF2-40B4-BE49-F238E27FC236}">
                  <a16:creationId xmlns:a16="http://schemas.microsoft.com/office/drawing/2014/main" id="{4C0C4FFD-F94C-481A-B798-F2C7D40E2C42}"/>
                </a:ext>
              </a:extLst>
            </p:cNvPr>
            <p:cNvSpPr>
              <a:spLocks/>
            </p:cNvSpPr>
            <p:nvPr userDrawn="1"/>
          </p:nvSpPr>
          <p:spPr bwMode="auto">
            <a:xfrm>
              <a:off x="1056245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44" name="Freeform 32">
              <a:extLst>
                <a:ext uri="{FF2B5EF4-FFF2-40B4-BE49-F238E27FC236}">
                  <a16:creationId xmlns:a16="http://schemas.microsoft.com/office/drawing/2014/main" id="{67CD8325-4893-4827-8FD3-457A136764A5}"/>
                </a:ext>
              </a:extLst>
            </p:cNvPr>
            <p:cNvSpPr>
              <a:spLocks/>
            </p:cNvSpPr>
            <p:nvPr userDrawn="1"/>
          </p:nvSpPr>
          <p:spPr bwMode="auto">
            <a:xfrm>
              <a:off x="10891083"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45" name="Freeform 543">
              <a:extLst>
                <a:ext uri="{FF2B5EF4-FFF2-40B4-BE49-F238E27FC236}">
                  <a16:creationId xmlns:a16="http://schemas.microsoft.com/office/drawing/2014/main" id="{28A590BC-8764-4827-9563-90390F1FADD7}"/>
                </a:ext>
              </a:extLst>
            </p:cNvPr>
            <p:cNvSpPr>
              <a:spLocks/>
            </p:cNvSpPr>
            <p:nvPr userDrawn="1"/>
          </p:nvSpPr>
          <p:spPr bwMode="auto">
            <a:xfrm>
              <a:off x="1143875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46" name="Freeform 544">
              <a:extLst>
                <a:ext uri="{FF2B5EF4-FFF2-40B4-BE49-F238E27FC236}">
                  <a16:creationId xmlns:a16="http://schemas.microsoft.com/office/drawing/2014/main" id="{65C1C08D-76A6-48A7-AFCC-B4298D63AE75}"/>
                </a:ext>
              </a:extLst>
            </p:cNvPr>
            <p:cNvSpPr>
              <a:spLocks/>
            </p:cNvSpPr>
            <p:nvPr userDrawn="1"/>
          </p:nvSpPr>
          <p:spPr bwMode="auto">
            <a:xfrm>
              <a:off x="11764899"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47" name="Freeform 545">
              <a:extLst>
                <a:ext uri="{FF2B5EF4-FFF2-40B4-BE49-F238E27FC236}">
                  <a16:creationId xmlns:a16="http://schemas.microsoft.com/office/drawing/2014/main" id="{AFC0932D-E143-44C8-8A8B-BA72C9378661}"/>
                </a:ext>
              </a:extLst>
            </p:cNvPr>
            <p:cNvSpPr>
              <a:spLocks/>
            </p:cNvSpPr>
            <p:nvPr userDrawn="1"/>
          </p:nvSpPr>
          <p:spPr bwMode="auto">
            <a:xfrm>
              <a:off x="11217225"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48" name="Freeform 546">
              <a:extLst>
                <a:ext uri="{FF2B5EF4-FFF2-40B4-BE49-F238E27FC236}">
                  <a16:creationId xmlns:a16="http://schemas.microsoft.com/office/drawing/2014/main" id="{E3BBEB22-8117-47E3-9B44-F76335D205F0}"/>
                </a:ext>
              </a:extLst>
            </p:cNvPr>
            <p:cNvSpPr>
              <a:spLocks/>
            </p:cNvSpPr>
            <p:nvPr userDrawn="1"/>
          </p:nvSpPr>
          <p:spPr bwMode="auto">
            <a:xfrm>
              <a:off x="11545852" y="369785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49" name="Freeform 29">
              <a:extLst>
                <a:ext uri="{FF2B5EF4-FFF2-40B4-BE49-F238E27FC236}">
                  <a16:creationId xmlns:a16="http://schemas.microsoft.com/office/drawing/2014/main" id="{2D663BCF-F608-4A60-AEFC-C883334A1B64}"/>
                </a:ext>
              </a:extLst>
            </p:cNvPr>
            <p:cNvSpPr>
              <a:spLocks/>
            </p:cNvSpPr>
            <p:nvPr userDrawn="1"/>
          </p:nvSpPr>
          <p:spPr bwMode="auto">
            <a:xfrm>
              <a:off x="12093527" y="370158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50" name="Freeform 31">
              <a:extLst>
                <a:ext uri="{FF2B5EF4-FFF2-40B4-BE49-F238E27FC236}">
                  <a16:creationId xmlns:a16="http://schemas.microsoft.com/office/drawing/2014/main" id="{08170C0F-1115-4115-9009-6DB393021E96}"/>
                </a:ext>
              </a:extLst>
            </p:cNvPr>
            <p:cNvSpPr>
              <a:spLocks/>
            </p:cNvSpPr>
            <p:nvPr userDrawn="1"/>
          </p:nvSpPr>
          <p:spPr bwMode="auto">
            <a:xfrm>
              <a:off x="11871993" y="369785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03" name="Freeform 30">
              <a:extLst>
                <a:ext uri="{FF2B5EF4-FFF2-40B4-BE49-F238E27FC236}">
                  <a16:creationId xmlns:a16="http://schemas.microsoft.com/office/drawing/2014/main" id="{E66D0B83-070A-41A7-B047-CF46CAC4D67A}"/>
                </a:ext>
              </a:extLst>
            </p:cNvPr>
            <p:cNvSpPr>
              <a:spLocks/>
            </p:cNvSpPr>
            <p:nvPr userDrawn="1"/>
          </p:nvSpPr>
          <p:spPr bwMode="auto">
            <a:xfrm>
              <a:off x="302710"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04" name="Freeform 32">
              <a:extLst>
                <a:ext uri="{FF2B5EF4-FFF2-40B4-BE49-F238E27FC236}">
                  <a16:creationId xmlns:a16="http://schemas.microsoft.com/office/drawing/2014/main" id="{41BEF55C-3A00-4D11-9390-91B8ED4A9311}"/>
                </a:ext>
              </a:extLst>
            </p:cNvPr>
            <p:cNvSpPr>
              <a:spLocks/>
            </p:cNvSpPr>
            <p:nvPr userDrawn="1"/>
          </p:nvSpPr>
          <p:spPr bwMode="auto">
            <a:xfrm>
              <a:off x="83663"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05" name="Freeform 403">
              <a:extLst>
                <a:ext uri="{FF2B5EF4-FFF2-40B4-BE49-F238E27FC236}">
                  <a16:creationId xmlns:a16="http://schemas.microsoft.com/office/drawing/2014/main" id="{3D4E5D95-A585-47A1-A09C-9BF46FA5364B}"/>
                </a:ext>
              </a:extLst>
            </p:cNvPr>
            <p:cNvSpPr>
              <a:spLocks/>
            </p:cNvSpPr>
            <p:nvPr userDrawn="1"/>
          </p:nvSpPr>
          <p:spPr bwMode="auto">
            <a:xfrm>
              <a:off x="63133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06" name="Freeform 404">
              <a:extLst>
                <a:ext uri="{FF2B5EF4-FFF2-40B4-BE49-F238E27FC236}">
                  <a16:creationId xmlns:a16="http://schemas.microsoft.com/office/drawing/2014/main" id="{A5F525E3-4973-4E8A-853B-1308588DC503}"/>
                </a:ext>
              </a:extLst>
            </p:cNvPr>
            <p:cNvSpPr>
              <a:spLocks/>
            </p:cNvSpPr>
            <p:nvPr userDrawn="1"/>
          </p:nvSpPr>
          <p:spPr bwMode="auto">
            <a:xfrm>
              <a:off x="957479"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07" name="Freeform 405">
              <a:extLst>
                <a:ext uri="{FF2B5EF4-FFF2-40B4-BE49-F238E27FC236}">
                  <a16:creationId xmlns:a16="http://schemas.microsoft.com/office/drawing/2014/main" id="{5DA73921-847A-4E0F-B2A0-73CFDD3440EC}"/>
                </a:ext>
              </a:extLst>
            </p:cNvPr>
            <p:cNvSpPr>
              <a:spLocks/>
            </p:cNvSpPr>
            <p:nvPr userDrawn="1"/>
          </p:nvSpPr>
          <p:spPr bwMode="auto">
            <a:xfrm>
              <a:off x="409806"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08" name="Freeform 406">
              <a:extLst>
                <a:ext uri="{FF2B5EF4-FFF2-40B4-BE49-F238E27FC236}">
                  <a16:creationId xmlns:a16="http://schemas.microsoft.com/office/drawing/2014/main" id="{C871C2E8-491B-444B-999C-3B6D1ACD68D3}"/>
                </a:ext>
              </a:extLst>
            </p:cNvPr>
            <p:cNvSpPr>
              <a:spLocks/>
            </p:cNvSpPr>
            <p:nvPr userDrawn="1"/>
          </p:nvSpPr>
          <p:spPr bwMode="auto">
            <a:xfrm>
              <a:off x="738432"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09" name="Freeform 29">
              <a:extLst>
                <a:ext uri="{FF2B5EF4-FFF2-40B4-BE49-F238E27FC236}">
                  <a16:creationId xmlns:a16="http://schemas.microsoft.com/office/drawing/2014/main" id="{3DAEFBA8-124C-4771-839E-BBBD21E56946}"/>
                </a:ext>
              </a:extLst>
            </p:cNvPr>
            <p:cNvSpPr>
              <a:spLocks/>
            </p:cNvSpPr>
            <p:nvPr userDrawn="1"/>
          </p:nvSpPr>
          <p:spPr bwMode="auto">
            <a:xfrm>
              <a:off x="128610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10" name="Freeform 31">
              <a:extLst>
                <a:ext uri="{FF2B5EF4-FFF2-40B4-BE49-F238E27FC236}">
                  <a16:creationId xmlns:a16="http://schemas.microsoft.com/office/drawing/2014/main" id="{BD02B29D-5421-46A4-8A7D-DA78974AD485}"/>
                </a:ext>
              </a:extLst>
            </p:cNvPr>
            <p:cNvSpPr>
              <a:spLocks/>
            </p:cNvSpPr>
            <p:nvPr userDrawn="1"/>
          </p:nvSpPr>
          <p:spPr bwMode="auto">
            <a:xfrm>
              <a:off x="1064574"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11" name="Freeform 29">
              <a:extLst>
                <a:ext uri="{FF2B5EF4-FFF2-40B4-BE49-F238E27FC236}">
                  <a16:creationId xmlns:a16="http://schemas.microsoft.com/office/drawing/2014/main" id="{ACE07CA6-04EE-499F-B0B9-699B3C6A944E}"/>
                </a:ext>
              </a:extLst>
            </p:cNvPr>
            <p:cNvSpPr>
              <a:spLocks/>
            </p:cNvSpPr>
            <p:nvPr userDrawn="1"/>
          </p:nvSpPr>
          <p:spPr bwMode="auto">
            <a:xfrm>
              <a:off x="161473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12" name="Freeform 30">
              <a:extLst>
                <a:ext uri="{FF2B5EF4-FFF2-40B4-BE49-F238E27FC236}">
                  <a16:creationId xmlns:a16="http://schemas.microsoft.com/office/drawing/2014/main" id="{7BD021BA-0E2E-418B-A078-4D7056245D19}"/>
                </a:ext>
              </a:extLst>
            </p:cNvPr>
            <p:cNvSpPr>
              <a:spLocks/>
            </p:cNvSpPr>
            <p:nvPr userDrawn="1"/>
          </p:nvSpPr>
          <p:spPr bwMode="auto">
            <a:xfrm>
              <a:off x="1940877"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13" name="Freeform 31">
              <a:extLst>
                <a:ext uri="{FF2B5EF4-FFF2-40B4-BE49-F238E27FC236}">
                  <a16:creationId xmlns:a16="http://schemas.microsoft.com/office/drawing/2014/main" id="{10C60CE9-9555-4DCF-8CEC-BBA39468DB3A}"/>
                </a:ext>
              </a:extLst>
            </p:cNvPr>
            <p:cNvSpPr>
              <a:spLocks/>
            </p:cNvSpPr>
            <p:nvPr userDrawn="1"/>
          </p:nvSpPr>
          <p:spPr bwMode="auto">
            <a:xfrm>
              <a:off x="1393203"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14" name="Freeform 32">
              <a:extLst>
                <a:ext uri="{FF2B5EF4-FFF2-40B4-BE49-F238E27FC236}">
                  <a16:creationId xmlns:a16="http://schemas.microsoft.com/office/drawing/2014/main" id="{46C863CC-1204-4AEF-A22D-DF3FCF0BEB2B}"/>
                </a:ext>
              </a:extLst>
            </p:cNvPr>
            <p:cNvSpPr>
              <a:spLocks/>
            </p:cNvSpPr>
            <p:nvPr userDrawn="1"/>
          </p:nvSpPr>
          <p:spPr bwMode="auto">
            <a:xfrm>
              <a:off x="172182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15" name="Freeform 29">
              <a:extLst>
                <a:ext uri="{FF2B5EF4-FFF2-40B4-BE49-F238E27FC236}">
                  <a16:creationId xmlns:a16="http://schemas.microsoft.com/office/drawing/2014/main" id="{E79C5C60-AEC5-4A11-9D7C-ABF3A058AA83}"/>
                </a:ext>
              </a:extLst>
            </p:cNvPr>
            <p:cNvSpPr>
              <a:spLocks/>
            </p:cNvSpPr>
            <p:nvPr userDrawn="1"/>
          </p:nvSpPr>
          <p:spPr bwMode="auto">
            <a:xfrm>
              <a:off x="226950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16" name="Freeform 30">
              <a:extLst>
                <a:ext uri="{FF2B5EF4-FFF2-40B4-BE49-F238E27FC236}">
                  <a16:creationId xmlns:a16="http://schemas.microsoft.com/office/drawing/2014/main" id="{08A1AB8F-11BA-476D-B5D9-43B6C95D323F}"/>
                </a:ext>
              </a:extLst>
            </p:cNvPr>
            <p:cNvSpPr>
              <a:spLocks/>
            </p:cNvSpPr>
            <p:nvPr userDrawn="1"/>
          </p:nvSpPr>
          <p:spPr bwMode="auto">
            <a:xfrm>
              <a:off x="2595646"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17" name="Freeform 31">
              <a:extLst>
                <a:ext uri="{FF2B5EF4-FFF2-40B4-BE49-F238E27FC236}">
                  <a16:creationId xmlns:a16="http://schemas.microsoft.com/office/drawing/2014/main" id="{5F5EFCA8-FAFD-4917-A54A-AC26344660C8}"/>
                </a:ext>
              </a:extLst>
            </p:cNvPr>
            <p:cNvSpPr>
              <a:spLocks/>
            </p:cNvSpPr>
            <p:nvPr userDrawn="1"/>
          </p:nvSpPr>
          <p:spPr bwMode="auto">
            <a:xfrm>
              <a:off x="2047971"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18" name="Freeform 32">
              <a:extLst>
                <a:ext uri="{FF2B5EF4-FFF2-40B4-BE49-F238E27FC236}">
                  <a16:creationId xmlns:a16="http://schemas.microsoft.com/office/drawing/2014/main" id="{73C3F8F7-4F4D-4D13-B967-DAC3F42644BC}"/>
                </a:ext>
              </a:extLst>
            </p:cNvPr>
            <p:cNvSpPr>
              <a:spLocks/>
            </p:cNvSpPr>
            <p:nvPr userDrawn="1"/>
          </p:nvSpPr>
          <p:spPr bwMode="auto">
            <a:xfrm>
              <a:off x="2376599"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19" name="Freeform 29">
              <a:extLst>
                <a:ext uri="{FF2B5EF4-FFF2-40B4-BE49-F238E27FC236}">
                  <a16:creationId xmlns:a16="http://schemas.microsoft.com/office/drawing/2014/main" id="{A850A168-A556-480E-9393-A1561FD527AA}"/>
                </a:ext>
              </a:extLst>
            </p:cNvPr>
            <p:cNvSpPr>
              <a:spLocks/>
            </p:cNvSpPr>
            <p:nvPr userDrawn="1"/>
          </p:nvSpPr>
          <p:spPr bwMode="auto">
            <a:xfrm>
              <a:off x="2924274"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20" name="Freeform 30">
              <a:extLst>
                <a:ext uri="{FF2B5EF4-FFF2-40B4-BE49-F238E27FC236}">
                  <a16:creationId xmlns:a16="http://schemas.microsoft.com/office/drawing/2014/main" id="{9E6019E5-5960-427D-8D6A-0E110A423ED9}"/>
                </a:ext>
              </a:extLst>
            </p:cNvPr>
            <p:cNvSpPr>
              <a:spLocks/>
            </p:cNvSpPr>
            <p:nvPr userDrawn="1"/>
          </p:nvSpPr>
          <p:spPr bwMode="auto">
            <a:xfrm>
              <a:off x="3250415"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21" name="Freeform 31">
              <a:extLst>
                <a:ext uri="{FF2B5EF4-FFF2-40B4-BE49-F238E27FC236}">
                  <a16:creationId xmlns:a16="http://schemas.microsoft.com/office/drawing/2014/main" id="{73B422F1-12E5-4C7B-81F3-A1AF372BF792}"/>
                </a:ext>
              </a:extLst>
            </p:cNvPr>
            <p:cNvSpPr>
              <a:spLocks/>
            </p:cNvSpPr>
            <p:nvPr userDrawn="1"/>
          </p:nvSpPr>
          <p:spPr bwMode="auto">
            <a:xfrm>
              <a:off x="2702740"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22" name="Freeform 32">
              <a:extLst>
                <a:ext uri="{FF2B5EF4-FFF2-40B4-BE49-F238E27FC236}">
                  <a16:creationId xmlns:a16="http://schemas.microsoft.com/office/drawing/2014/main" id="{87CAAA68-699C-458C-9D55-0CDA9013F86E}"/>
                </a:ext>
              </a:extLst>
            </p:cNvPr>
            <p:cNvSpPr>
              <a:spLocks/>
            </p:cNvSpPr>
            <p:nvPr userDrawn="1"/>
          </p:nvSpPr>
          <p:spPr bwMode="auto">
            <a:xfrm>
              <a:off x="3031368"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23" name="Freeform 29">
              <a:extLst>
                <a:ext uri="{FF2B5EF4-FFF2-40B4-BE49-F238E27FC236}">
                  <a16:creationId xmlns:a16="http://schemas.microsoft.com/office/drawing/2014/main" id="{CF98567B-448E-410B-9E8E-3A4ED40709F5}"/>
                </a:ext>
              </a:extLst>
            </p:cNvPr>
            <p:cNvSpPr>
              <a:spLocks/>
            </p:cNvSpPr>
            <p:nvPr userDrawn="1"/>
          </p:nvSpPr>
          <p:spPr bwMode="auto">
            <a:xfrm>
              <a:off x="3579042"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24" name="Freeform 30">
              <a:extLst>
                <a:ext uri="{FF2B5EF4-FFF2-40B4-BE49-F238E27FC236}">
                  <a16:creationId xmlns:a16="http://schemas.microsoft.com/office/drawing/2014/main" id="{B7F267B7-2F20-49BD-A370-8722F174AB83}"/>
                </a:ext>
              </a:extLst>
            </p:cNvPr>
            <p:cNvSpPr>
              <a:spLocks/>
            </p:cNvSpPr>
            <p:nvPr userDrawn="1"/>
          </p:nvSpPr>
          <p:spPr bwMode="auto">
            <a:xfrm>
              <a:off x="390518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25" name="Freeform 31">
              <a:extLst>
                <a:ext uri="{FF2B5EF4-FFF2-40B4-BE49-F238E27FC236}">
                  <a16:creationId xmlns:a16="http://schemas.microsoft.com/office/drawing/2014/main" id="{10B1C9F7-9D14-4B13-A1B5-EC3A0E9EA196}"/>
                </a:ext>
              </a:extLst>
            </p:cNvPr>
            <p:cNvSpPr>
              <a:spLocks/>
            </p:cNvSpPr>
            <p:nvPr userDrawn="1"/>
          </p:nvSpPr>
          <p:spPr bwMode="auto">
            <a:xfrm>
              <a:off x="335750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26" name="Freeform 32">
              <a:extLst>
                <a:ext uri="{FF2B5EF4-FFF2-40B4-BE49-F238E27FC236}">
                  <a16:creationId xmlns:a16="http://schemas.microsoft.com/office/drawing/2014/main" id="{C51045DD-E868-4A21-B667-61B19EDB57F8}"/>
                </a:ext>
              </a:extLst>
            </p:cNvPr>
            <p:cNvSpPr>
              <a:spLocks/>
            </p:cNvSpPr>
            <p:nvPr userDrawn="1"/>
          </p:nvSpPr>
          <p:spPr bwMode="auto">
            <a:xfrm>
              <a:off x="3686137"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27" name="Freeform 425">
              <a:extLst>
                <a:ext uri="{FF2B5EF4-FFF2-40B4-BE49-F238E27FC236}">
                  <a16:creationId xmlns:a16="http://schemas.microsoft.com/office/drawing/2014/main" id="{524AACFB-F874-401F-B459-639B47F77EC5}"/>
                </a:ext>
              </a:extLst>
            </p:cNvPr>
            <p:cNvSpPr>
              <a:spLocks/>
            </p:cNvSpPr>
            <p:nvPr userDrawn="1"/>
          </p:nvSpPr>
          <p:spPr bwMode="auto">
            <a:xfrm>
              <a:off x="423381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28" name="Freeform 426">
              <a:extLst>
                <a:ext uri="{FF2B5EF4-FFF2-40B4-BE49-F238E27FC236}">
                  <a16:creationId xmlns:a16="http://schemas.microsoft.com/office/drawing/2014/main" id="{8551931B-17AF-4406-958E-24898B2325E4}"/>
                </a:ext>
              </a:extLst>
            </p:cNvPr>
            <p:cNvSpPr>
              <a:spLocks/>
            </p:cNvSpPr>
            <p:nvPr userDrawn="1"/>
          </p:nvSpPr>
          <p:spPr bwMode="auto">
            <a:xfrm>
              <a:off x="4559953"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29" name="Freeform 427">
              <a:extLst>
                <a:ext uri="{FF2B5EF4-FFF2-40B4-BE49-F238E27FC236}">
                  <a16:creationId xmlns:a16="http://schemas.microsoft.com/office/drawing/2014/main" id="{56B8DD7C-BF22-48B0-B1F3-895ABF7CE751}"/>
                </a:ext>
              </a:extLst>
            </p:cNvPr>
            <p:cNvSpPr>
              <a:spLocks/>
            </p:cNvSpPr>
            <p:nvPr userDrawn="1"/>
          </p:nvSpPr>
          <p:spPr bwMode="auto">
            <a:xfrm>
              <a:off x="4012279"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30" name="Freeform 428">
              <a:extLst>
                <a:ext uri="{FF2B5EF4-FFF2-40B4-BE49-F238E27FC236}">
                  <a16:creationId xmlns:a16="http://schemas.microsoft.com/office/drawing/2014/main" id="{753A93E8-F5EB-4F3F-B584-8C01974C75DE}"/>
                </a:ext>
              </a:extLst>
            </p:cNvPr>
            <p:cNvSpPr>
              <a:spLocks/>
            </p:cNvSpPr>
            <p:nvPr userDrawn="1"/>
          </p:nvSpPr>
          <p:spPr bwMode="auto">
            <a:xfrm>
              <a:off x="4340906" y="3697854"/>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31" name="Freeform 29">
              <a:extLst>
                <a:ext uri="{FF2B5EF4-FFF2-40B4-BE49-F238E27FC236}">
                  <a16:creationId xmlns:a16="http://schemas.microsoft.com/office/drawing/2014/main" id="{6F7FC18E-C56B-485E-B1B6-0A656B4673B6}"/>
                </a:ext>
              </a:extLst>
            </p:cNvPr>
            <p:cNvSpPr>
              <a:spLocks/>
            </p:cNvSpPr>
            <p:nvPr userDrawn="1"/>
          </p:nvSpPr>
          <p:spPr bwMode="auto">
            <a:xfrm>
              <a:off x="4888581" y="3701584"/>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32" name="Freeform 31">
              <a:extLst>
                <a:ext uri="{FF2B5EF4-FFF2-40B4-BE49-F238E27FC236}">
                  <a16:creationId xmlns:a16="http://schemas.microsoft.com/office/drawing/2014/main" id="{9BD84D72-C575-48B9-BAF5-EA234A7481A1}"/>
                </a:ext>
              </a:extLst>
            </p:cNvPr>
            <p:cNvSpPr>
              <a:spLocks/>
            </p:cNvSpPr>
            <p:nvPr userDrawn="1"/>
          </p:nvSpPr>
          <p:spPr bwMode="auto">
            <a:xfrm>
              <a:off x="4667048" y="3697854"/>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grpSp>
        <p:nvGrpSpPr>
          <p:cNvPr id="1817" name="Group 1816">
            <a:extLst>
              <a:ext uri="{FF2B5EF4-FFF2-40B4-BE49-F238E27FC236}">
                <a16:creationId xmlns:a16="http://schemas.microsoft.com/office/drawing/2014/main" id="{03FF1F65-9B53-4447-9561-8C77C76AC1E1}"/>
              </a:ext>
            </a:extLst>
          </p:cNvPr>
          <p:cNvGrpSpPr/>
          <p:nvPr userDrawn="1"/>
        </p:nvGrpSpPr>
        <p:grpSpPr>
          <a:xfrm>
            <a:off x="83664" y="4054313"/>
            <a:ext cx="12009863" cy="176637"/>
            <a:chOff x="83664" y="3988163"/>
            <a:chExt cx="12009863" cy="176637"/>
          </a:xfrm>
        </p:grpSpPr>
        <p:sp>
          <p:nvSpPr>
            <p:cNvPr id="1751" name="Freeform 29">
              <a:extLst>
                <a:ext uri="{FF2B5EF4-FFF2-40B4-BE49-F238E27FC236}">
                  <a16:creationId xmlns:a16="http://schemas.microsoft.com/office/drawing/2014/main" id="{6CEABA6D-E952-4508-95C7-90A7AD345913}"/>
                </a:ext>
              </a:extLst>
            </p:cNvPr>
            <p:cNvSpPr>
              <a:spLocks/>
            </p:cNvSpPr>
            <p:nvPr userDrawn="1"/>
          </p:nvSpPr>
          <p:spPr bwMode="auto">
            <a:xfrm flipH="1">
              <a:off x="1187199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52" name="Freeform 30">
              <a:extLst>
                <a:ext uri="{FF2B5EF4-FFF2-40B4-BE49-F238E27FC236}">
                  <a16:creationId xmlns:a16="http://schemas.microsoft.com/office/drawing/2014/main" id="{1AA0E849-A0D3-4BF6-8DCD-C374BD404F79}"/>
                </a:ext>
              </a:extLst>
            </p:cNvPr>
            <p:cNvSpPr>
              <a:spLocks/>
            </p:cNvSpPr>
            <p:nvPr userDrawn="1"/>
          </p:nvSpPr>
          <p:spPr bwMode="auto">
            <a:xfrm flipH="1">
              <a:off x="1154585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53" name="Freeform 31">
              <a:extLst>
                <a:ext uri="{FF2B5EF4-FFF2-40B4-BE49-F238E27FC236}">
                  <a16:creationId xmlns:a16="http://schemas.microsoft.com/office/drawing/2014/main" id="{11BAA6CA-4C22-4B41-B964-D9616FAF5B7B}"/>
                </a:ext>
              </a:extLst>
            </p:cNvPr>
            <p:cNvSpPr>
              <a:spLocks/>
            </p:cNvSpPr>
            <p:nvPr userDrawn="1"/>
          </p:nvSpPr>
          <p:spPr bwMode="auto">
            <a:xfrm flipH="1">
              <a:off x="1197908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54" name="Freeform 32">
              <a:extLst>
                <a:ext uri="{FF2B5EF4-FFF2-40B4-BE49-F238E27FC236}">
                  <a16:creationId xmlns:a16="http://schemas.microsoft.com/office/drawing/2014/main" id="{B220A376-DEFB-4028-BA85-15E13D0972D5}"/>
                </a:ext>
              </a:extLst>
            </p:cNvPr>
            <p:cNvSpPr>
              <a:spLocks/>
            </p:cNvSpPr>
            <p:nvPr userDrawn="1"/>
          </p:nvSpPr>
          <p:spPr bwMode="auto">
            <a:xfrm flipH="1">
              <a:off x="1165294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55" name="Freeform 29">
              <a:extLst>
                <a:ext uri="{FF2B5EF4-FFF2-40B4-BE49-F238E27FC236}">
                  <a16:creationId xmlns:a16="http://schemas.microsoft.com/office/drawing/2014/main" id="{CB213A73-6BC9-4898-B2BE-1460875662AE}"/>
                </a:ext>
              </a:extLst>
            </p:cNvPr>
            <p:cNvSpPr>
              <a:spLocks/>
            </p:cNvSpPr>
            <p:nvPr userDrawn="1"/>
          </p:nvSpPr>
          <p:spPr bwMode="auto">
            <a:xfrm flipH="1">
              <a:off x="1121722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56" name="Freeform 30">
              <a:extLst>
                <a:ext uri="{FF2B5EF4-FFF2-40B4-BE49-F238E27FC236}">
                  <a16:creationId xmlns:a16="http://schemas.microsoft.com/office/drawing/2014/main" id="{5FE5754A-C158-4FA1-AFB9-703820BB2B2F}"/>
                </a:ext>
              </a:extLst>
            </p:cNvPr>
            <p:cNvSpPr>
              <a:spLocks/>
            </p:cNvSpPr>
            <p:nvPr userDrawn="1"/>
          </p:nvSpPr>
          <p:spPr bwMode="auto">
            <a:xfrm flipH="1">
              <a:off x="1089108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57" name="Freeform 31">
              <a:extLst>
                <a:ext uri="{FF2B5EF4-FFF2-40B4-BE49-F238E27FC236}">
                  <a16:creationId xmlns:a16="http://schemas.microsoft.com/office/drawing/2014/main" id="{30993B25-CB5A-460B-BA58-314F2F05D7BD}"/>
                </a:ext>
              </a:extLst>
            </p:cNvPr>
            <p:cNvSpPr>
              <a:spLocks/>
            </p:cNvSpPr>
            <p:nvPr userDrawn="1"/>
          </p:nvSpPr>
          <p:spPr bwMode="auto">
            <a:xfrm flipH="1">
              <a:off x="1132431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58" name="Freeform 32">
              <a:extLst>
                <a:ext uri="{FF2B5EF4-FFF2-40B4-BE49-F238E27FC236}">
                  <a16:creationId xmlns:a16="http://schemas.microsoft.com/office/drawing/2014/main" id="{6591E170-61B5-4A4A-8E2F-F7FAF059071E}"/>
                </a:ext>
              </a:extLst>
            </p:cNvPr>
            <p:cNvSpPr>
              <a:spLocks/>
            </p:cNvSpPr>
            <p:nvPr userDrawn="1"/>
          </p:nvSpPr>
          <p:spPr bwMode="auto">
            <a:xfrm flipH="1">
              <a:off x="10998178"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59" name="Freeform 29">
              <a:extLst>
                <a:ext uri="{FF2B5EF4-FFF2-40B4-BE49-F238E27FC236}">
                  <a16:creationId xmlns:a16="http://schemas.microsoft.com/office/drawing/2014/main" id="{CCAFB71E-6D93-459A-B5A4-70E848635239}"/>
                </a:ext>
              </a:extLst>
            </p:cNvPr>
            <p:cNvSpPr>
              <a:spLocks/>
            </p:cNvSpPr>
            <p:nvPr userDrawn="1"/>
          </p:nvSpPr>
          <p:spPr bwMode="auto">
            <a:xfrm flipH="1">
              <a:off x="1056245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60" name="Freeform 30">
              <a:extLst>
                <a:ext uri="{FF2B5EF4-FFF2-40B4-BE49-F238E27FC236}">
                  <a16:creationId xmlns:a16="http://schemas.microsoft.com/office/drawing/2014/main" id="{C8DBB787-7878-4979-BE6F-863C0E423166}"/>
                </a:ext>
              </a:extLst>
            </p:cNvPr>
            <p:cNvSpPr>
              <a:spLocks/>
            </p:cNvSpPr>
            <p:nvPr userDrawn="1"/>
          </p:nvSpPr>
          <p:spPr bwMode="auto">
            <a:xfrm flipH="1">
              <a:off x="1023631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61" name="Freeform 31">
              <a:extLst>
                <a:ext uri="{FF2B5EF4-FFF2-40B4-BE49-F238E27FC236}">
                  <a16:creationId xmlns:a16="http://schemas.microsoft.com/office/drawing/2014/main" id="{B2BCAD9C-AC5E-429F-B365-D757EFAEFE72}"/>
                </a:ext>
              </a:extLst>
            </p:cNvPr>
            <p:cNvSpPr>
              <a:spLocks/>
            </p:cNvSpPr>
            <p:nvPr userDrawn="1"/>
          </p:nvSpPr>
          <p:spPr bwMode="auto">
            <a:xfrm flipH="1">
              <a:off x="10669550"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62" name="Freeform 32">
              <a:extLst>
                <a:ext uri="{FF2B5EF4-FFF2-40B4-BE49-F238E27FC236}">
                  <a16:creationId xmlns:a16="http://schemas.microsoft.com/office/drawing/2014/main" id="{E8C4D6D2-9F0C-4AB0-B984-1DEB3FAE82D9}"/>
                </a:ext>
              </a:extLst>
            </p:cNvPr>
            <p:cNvSpPr>
              <a:spLocks/>
            </p:cNvSpPr>
            <p:nvPr userDrawn="1"/>
          </p:nvSpPr>
          <p:spPr bwMode="auto">
            <a:xfrm flipH="1">
              <a:off x="10343410"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63" name="Freeform 29">
              <a:extLst>
                <a:ext uri="{FF2B5EF4-FFF2-40B4-BE49-F238E27FC236}">
                  <a16:creationId xmlns:a16="http://schemas.microsoft.com/office/drawing/2014/main" id="{D005CBE4-9E51-4434-9AF3-408F09414C7A}"/>
                </a:ext>
              </a:extLst>
            </p:cNvPr>
            <p:cNvSpPr>
              <a:spLocks/>
            </p:cNvSpPr>
            <p:nvPr userDrawn="1"/>
          </p:nvSpPr>
          <p:spPr bwMode="auto">
            <a:xfrm flipH="1">
              <a:off x="990768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64" name="Freeform 30">
              <a:extLst>
                <a:ext uri="{FF2B5EF4-FFF2-40B4-BE49-F238E27FC236}">
                  <a16:creationId xmlns:a16="http://schemas.microsoft.com/office/drawing/2014/main" id="{58BA0F3B-9AD4-47AE-A6A9-A5E94D07AC83}"/>
                </a:ext>
              </a:extLst>
            </p:cNvPr>
            <p:cNvSpPr>
              <a:spLocks/>
            </p:cNvSpPr>
            <p:nvPr userDrawn="1"/>
          </p:nvSpPr>
          <p:spPr bwMode="auto">
            <a:xfrm flipH="1">
              <a:off x="9581546"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65" name="Freeform 31">
              <a:extLst>
                <a:ext uri="{FF2B5EF4-FFF2-40B4-BE49-F238E27FC236}">
                  <a16:creationId xmlns:a16="http://schemas.microsoft.com/office/drawing/2014/main" id="{7DC50B31-5D4D-4009-BFC1-CABDF333F9A0}"/>
                </a:ext>
              </a:extLst>
            </p:cNvPr>
            <p:cNvSpPr>
              <a:spLocks/>
            </p:cNvSpPr>
            <p:nvPr userDrawn="1"/>
          </p:nvSpPr>
          <p:spPr bwMode="auto">
            <a:xfrm flipH="1">
              <a:off x="1001478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66" name="Freeform 32">
              <a:extLst>
                <a:ext uri="{FF2B5EF4-FFF2-40B4-BE49-F238E27FC236}">
                  <a16:creationId xmlns:a16="http://schemas.microsoft.com/office/drawing/2014/main" id="{A748FE50-B695-46F2-B7ED-38FCBD8A5FAF}"/>
                </a:ext>
              </a:extLst>
            </p:cNvPr>
            <p:cNvSpPr>
              <a:spLocks/>
            </p:cNvSpPr>
            <p:nvPr userDrawn="1"/>
          </p:nvSpPr>
          <p:spPr bwMode="auto">
            <a:xfrm flipH="1">
              <a:off x="9688641"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67" name="Freeform 565">
              <a:extLst>
                <a:ext uri="{FF2B5EF4-FFF2-40B4-BE49-F238E27FC236}">
                  <a16:creationId xmlns:a16="http://schemas.microsoft.com/office/drawing/2014/main" id="{C9A3D9EC-0FAD-408D-AD16-D8B4522F784E}"/>
                </a:ext>
              </a:extLst>
            </p:cNvPr>
            <p:cNvSpPr>
              <a:spLocks/>
            </p:cNvSpPr>
            <p:nvPr userDrawn="1"/>
          </p:nvSpPr>
          <p:spPr bwMode="auto">
            <a:xfrm flipH="1">
              <a:off x="925291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68" name="Freeform 566">
              <a:extLst>
                <a:ext uri="{FF2B5EF4-FFF2-40B4-BE49-F238E27FC236}">
                  <a16:creationId xmlns:a16="http://schemas.microsoft.com/office/drawing/2014/main" id="{912659A5-C858-4F5E-854C-EEE69C017181}"/>
                </a:ext>
              </a:extLst>
            </p:cNvPr>
            <p:cNvSpPr>
              <a:spLocks/>
            </p:cNvSpPr>
            <p:nvPr userDrawn="1"/>
          </p:nvSpPr>
          <p:spPr bwMode="auto">
            <a:xfrm flipH="1">
              <a:off x="892677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69" name="Freeform 567">
              <a:extLst>
                <a:ext uri="{FF2B5EF4-FFF2-40B4-BE49-F238E27FC236}">
                  <a16:creationId xmlns:a16="http://schemas.microsoft.com/office/drawing/2014/main" id="{8C5414FE-C533-436C-B33E-7033AEB3A5B2}"/>
                </a:ext>
              </a:extLst>
            </p:cNvPr>
            <p:cNvSpPr>
              <a:spLocks/>
            </p:cNvSpPr>
            <p:nvPr userDrawn="1"/>
          </p:nvSpPr>
          <p:spPr bwMode="auto">
            <a:xfrm flipH="1">
              <a:off x="9360012"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70" name="Freeform 568">
              <a:extLst>
                <a:ext uri="{FF2B5EF4-FFF2-40B4-BE49-F238E27FC236}">
                  <a16:creationId xmlns:a16="http://schemas.microsoft.com/office/drawing/2014/main" id="{13CD9A4C-A45B-4083-BD19-6DAF39F1836A}"/>
                </a:ext>
              </a:extLst>
            </p:cNvPr>
            <p:cNvSpPr>
              <a:spLocks/>
            </p:cNvSpPr>
            <p:nvPr userDrawn="1"/>
          </p:nvSpPr>
          <p:spPr bwMode="auto">
            <a:xfrm flipH="1">
              <a:off x="9033872"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71" name="Freeform 29">
              <a:extLst>
                <a:ext uri="{FF2B5EF4-FFF2-40B4-BE49-F238E27FC236}">
                  <a16:creationId xmlns:a16="http://schemas.microsoft.com/office/drawing/2014/main" id="{4D201FE8-16E2-4F43-BADD-E866C46829E9}"/>
                </a:ext>
              </a:extLst>
            </p:cNvPr>
            <p:cNvSpPr>
              <a:spLocks/>
            </p:cNvSpPr>
            <p:nvPr userDrawn="1"/>
          </p:nvSpPr>
          <p:spPr bwMode="auto">
            <a:xfrm flipH="1">
              <a:off x="85981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72" name="Freeform 31">
              <a:extLst>
                <a:ext uri="{FF2B5EF4-FFF2-40B4-BE49-F238E27FC236}">
                  <a16:creationId xmlns:a16="http://schemas.microsoft.com/office/drawing/2014/main" id="{6335E7FD-03B1-4151-99FA-9B76ED5E2E31}"/>
                </a:ext>
              </a:extLst>
            </p:cNvPr>
            <p:cNvSpPr>
              <a:spLocks/>
            </p:cNvSpPr>
            <p:nvPr userDrawn="1"/>
          </p:nvSpPr>
          <p:spPr bwMode="auto">
            <a:xfrm flipH="1">
              <a:off x="8705243"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73" name="Freeform 29">
              <a:extLst>
                <a:ext uri="{FF2B5EF4-FFF2-40B4-BE49-F238E27FC236}">
                  <a16:creationId xmlns:a16="http://schemas.microsoft.com/office/drawing/2014/main" id="{511159B3-3CFE-41D7-8235-91341DECEFBC}"/>
                </a:ext>
              </a:extLst>
            </p:cNvPr>
            <p:cNvSpPr>
              <a:spLocks/>
            </p:cNvSpPr>
            <p:nvPr userDrawn="1"/>
          </p:nvSpPr>
          <p:spPr bwMode="auto">
            <a:xfrm flipH="1">
              <a:off x="826952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74" name="Freeform 30">
              <a:extLst>
                <a:ext uri="{FF2B5EF4-FFF2-40B4-BE49-F238E27FC236}">
                  <a16:creationId xmlns:a16="http://schemas.microsoft.com/office/drawing/2014/main" id="{0110C056-BCC8-4269-B479-216D39614B8E}"/>
                </a:ext>
              </a:extLst>
            </p:cNvPr>
            <p:cNvSpPr>
              <a:spLocks/>
            </p:cNvSpPr>
            <p:nvPr userDrawn="1"/>
          </p:nvSpPr>
          <p:spPr bwMode="auto">
            <a:xfrm flipH="1">
              <a:off x="794337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75" name="Freeform 31">
              <a:extLst>
                <a:ext uri="{FF2B5EF4-FFF2-40B4-BE49-F238E27FC236}">
                  <a16:creationId xmlns:a16="http://schemas.microsoft.com/office/drawing/2014/main" id="{629FA7F3-F5AF-4356-83F2-0FA42F3E50C9}"/>
                </a:ext>
              </a:extLst>
            </p:cNvPr>
            <p:cNvSpPr>
              <a:spLocks/>
            </p:cNvSpPr>
            <p:nvPr userDrawn="1"/>
          </p:nvSpPr>
          <p:spPr bwMode="auto">
            <a:xfrm flipH="1">
              <a:off x="8376614"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76" name="Freeform 32">
              <a:extLst>
                <a:ext uri="{FF2B5EF4-FFF2-40B4-BE49-F238E27FC236}">
                  <a16:creationId xmlns:a16="http://schemas.microsoft.com/office/drawing/2014/main" id="{72870FDE-4D3B-4E8D-9910-4122861C7661}"/>
                </a:ext>
              </a:extLst>
            </p:cNvPr>
            <p:cNvSpPr>
              <a:spLocks/>
            </p:cNvSpPr>
            <p:nvPr userDrawn="1"/>
          </p:nvSpPr>
          <p:spPr bwMode="auto">
            <a:xfrm flipH="1">
              <a:off x="8050474"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77" name="Freeform 29">
              <a:extLst>
                <a:ext uri="{FF2B5EF4-FFF2-40B4-BE49-F238E27FC236}">
                  <a16:creationId xmlns:a16="http://schemas.microsoft.com/office/drawing/2014/main" id="{A9914180-BC26-4432-B527-3A5901626DE2}"/>
                </a:ext>
              </a:extLst>
            </p:cNvPr>
            <p:cNvSpPr>
              <a:spLocks/>
            </p:cNvSpPr>
            <p:nvPr userDrawn="1"/>
          </p:nvSpPr>
          <p:spPr bwMode="auto">
            <a:xfrm flipH="1">
              <a:off x="7614751"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78" name="Freeform 30">
              <a:extLst>
                <a:ext uri="{FF2B5EF4-FFF2-40B4-BE49-F238E27FC236}">
                  <a16:creationId xmlns:a16="http://schemas.microsoft.com/office/drawing/2014/main" id="{33A4B091-6813-43A9-9E22-279B1BD2917B}"/>
                </a:ext>
              </a:extLst>
            </p:cNvPr>
            <p:cNvSpPr>
              <a:spLocks/>
            </p:cNvSpPr>
            <p:nvPr userDrawn="1"/>
          </p:nvSpPr>
          <p:spPr bwMode="auto">
            <a:xfrm flipH="1">
              <a:off x="72886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79" name="Freeform 31">
              <a:extLst>
                <a:ext uri="{FF2B5EF4-FFF2-40B4-BE49-F238E27FC236}">
                  <a16:creationId xmlns:a16="http://schemas.microsoft.com/office/drawing/2014/main" id="{8085FA5A-ED9E-4BC7-B0CD-C9F7722BBB7C}"/>
                </a:ext>
              </a:extLst>
            </p:cNvPr>
            <p:cNvSpPr>
              <a:spLocks/>
            </p:cNvSpPr>
            <p:nvPr userDrawn="1"/>
          </p:nvSpPr>
          <p:spPr bwMode="auto">
            <a:xfrm flipH="1">
              <a:off x="7721846"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80" name="Freeform 32">
              <a:extLst>
                <a:ext uri="{FF2B5EF4-FFF2-40B4-BE49-F238E27FC236}">
                  <a16:creationId xmlns:a16="http://schemas.microsoft.com/office/drawing/2014/main" id="{CA4C268C-040A-4B92-9F06-7B6F04F80E20}"/>
                </a:ext>
              </a:extLst>
            </p:cNvPr>
            <p:cNvSpPr>
              <a:spLocks/>
            </p:cNvSpPr>
            <p:nvPr userDrawn="1"/>
          </p:nvSpPr>
          <p:spPr bwMode="auto">
            <a:xfrm flipH="1">
              <a:off x="7395705"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81" name="Freeform 29">
              <a:extLst>
                <a:ext uri="{FF2B5EF4-FFF2-40B4-BE49-F238E27FC236}">
                  <a16:creationId xmlns:a16="http://schemas.microsoft.com/office/drawing/2014/main" id="{D41CB1AE-D554-4C7B-BAA6-13B3210D0003}"/>
                </a:ext>
              </a:extLst>
            </p:cNvPr>
            <p:cNvSpPr>
              <a:spLocks/>
            </p:cNvSpPr>
            <p:nvPr userDrawn="1"/>
          </p:nvSpPr>
          <p:spPr bwMode="auto">
            <a:xfrm flipH="1">
              <a:off x="695998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82" name="Freeform 30">
              <a:extLst>
                <a:ext uri="{FF2B5EF4-FFF2-40B4-BE49-F238E27FC236}">
                  <a16:creationId xmlns:a16="http://schemas.microsoft.com/office/drawing/2014/main" id="{F6898040-2126-413F-8CB2-5871EAAACDC5}"/>
                </a:ext>
              </a:extLst>
            </p:cNvPr>
            <p:cNvSpPr>
              <a:spLocks/>
            </p:cNvSpPr>
            <p:nvPr userDrawn="1"/>
          </p:nvSpPr>
          <p:spPr bwMode="auto">
            <a:xfrm flipH="1">
              <a:off x="663384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83" name="Freeform 31">
              <a:extLst>
                <a:ext uri="{FF2B5EF4-FFF2-40B4-BE49-F238E27FC236}">
                  <a16:creationId xmlns:a16="http://schemas.microsoft.com/office/drawing/2014/main" id="{68FB2FB5-0EDA-4FD6-87FA-3AA196365F11}"/>
                </a:ext>
              </a:extLst>
            </p:cNvPr>
            <p:cNvSpPr>
              <a:spLocks/>
            </p:cNvSpPr>
            <p:nvPr userDrawn="1"/>
          </p:nvSpPr>
          <p:spPr bwMode="auto">
            <a:xfrm flipH="1">
              <a:off x="7067077"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84" name="Freeform 32">
              <a:extLst>
                <a:ext uri="{FF2B5EF4-FFF2-40B4-BE49-F238E27FC236}">
                  <a16:creationId xmlns:a16="http://schemas.microsoft.com/office/drawing/2014/main" id="{33B71BB0-F02E-4F4F-BACA-ADC766453CEB}"/>
                </a:ext>
              </a:extLst>
            </p:cNvPr>
            <p:cNvSpPr>
              <a:spLocks/>
            </p:cNvSpPr>
            <p:nvPr userDrawn="1"/>
          </p:nvSpPr>
          <p:spPr bwMode="auto">
            <a:xfrm flipH="1">
              <a:off x="6740936"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85" name="Freeform 29">
              <a:extLst>
                <a:ext uri="{FF2B5EF4-FFF2-40B4-BE49-F238E27FC236}">
                  <a16:creationId xmlns:a16="http://schemas.microsoft.com/office/drawing/2014/main" id="{32768455-96D0-41F8-8803-C6D6546306FA}"/>
                </a:ext>
              </a:extLst>
            </p:cNvPr>
            <p:cNvSpPr>
              <a:spLocks/>
            </p:cNvSpPr>
            <p:nvPr userDrawn="1"/>
          </p:nvSpPr>
          <p:spPr bwMode="auto">
            <a:xfrm flipH="1">
              <a:off x="630521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86" name="Freeform 30">
              <a:extLst>
                <a:ext uri="{FF2B5EF4-FFF2-40B4-BE49-F238E27FC236}">
                  <a16:creationId xmlns:a16="http://schemas.microsoft.com/office/drawing/2014/main" id="{4FF83843-8FBE-404B-A652-F25A1070AABF}"/>
                </a:ext>
              </a:extLst>
            </p:cNvPr>
            <p:cNvSpPr>
              <a:spLocks/>
            </p:cNvSpPr>
            <p:nvPr userDrawn="1"/>
          </p:nvSpPr>
          <p:spPr bwMode="auto">
            <a:xfrm flipH="1">
              <a:off x="59790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87" name="Freeform 31">
              <a:extLst>
                <a:ext uri="{FF2B5EF4-FFF2-40B4-BE49-F238E27FC236}">
                  <a16:creationId xmlns:a16="http://schemas.microsoft.com/office/drawing/2014/main" id="{531C27FF-0CAA-4E88-877A-69411ED9AA2A}"/>
                </a:ext>
              </a:extLst>
            </p:cNvPr>
            <p:cNvSpPr>
              <a:spLocks/>
            </p:cNvSpPr>
            <p:nvPr userDrawn="1"/>
          </p:nvSpPr>
          <p:spPr bwMode="auto">
            <a:xfrm flipH="1">
              <a:off x="6412308"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88" name="Freeform 32">
              <a:extLst>
                <a:ext uri="{FF2B5EF4-FFF2-40B4-BE49-F238E27FC236}">
                  <a16:creationId xmlns:a16="http://schemas.microsoft.com/office/drawing/2014/main" id="{1E576583-92EB-4BC7-9333-5B753D92651B}"/>
                </a:ext>
              </a:extLst>
            </p:cNvPr>
            <p:cNvSpPr>
              <a:spLocks/>
            </p:cNvSpPr>
            <p:nvPr userDrawn="1"/>
          </p:nvSpPr>
          <p:spPr bwMode="auto">
            <a:xfrm flipH="1">
              <a:off x="6086167"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89" name="Freeform 587">
              <a:extLst>
                <a:ext uri="{FF2B5EF4-FFF2-40B4-BE49-F238E27FC236}">
                  <a16:creationId xmlns:a16="http://schemas.microsoft.com/office/drawing/2014/main" id="{3B8B7108-49D5-47B3-8EAE-1F51F2E5D579}"/>
                </a:ext>
              </a:extLst>
            </p:cNvPr>
            <p:cNvSpPr>
              <a:spLocks/>
            </p:cNvSpPr>
            <p:nvPr userDrawn="1"/>
          </p:nvSpPr>
          <p:spPr bwMode="auto">
            <a:xfrm flipH="1">
              <a:off x="565044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90" name="Freeform 588">
              <a:extLst>
                <a:ext uri="{FF2B5EF4-FFF2-40B4-BE49-F238E27FC236}">
                  <a16:creationId xmlns:a16="http://schemas.microsoft.com/office/drawing/2014/main" id="{E8CB911C-EC4D-4F84-9348-FBEEF28EAC77}"/>
                </a:ext>
              </a:extLst>
            </p:cNvPr>
            <p:cNvSpPr>
              <a:spLocks/>
            </p:cNvSpPr>
            <p:nvPr userDrawn="1"/>
          </p:nvSpPr>
          <p:spPr bwMode="auto">
            <a:xfrm flipH="1">
              <a:off x="53243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91" name="Freeform 589">
              <a:extLst>
                <a:ext uri="{FF2B5EF4-FFF2-40B4-BE49-F238E27FC236}">
                  <a16:creationId xmlns:a16="http://schemas.microsoft.com/office/drawing/2014/main" id="{DAC7E04B-02A9-4EAB-A744-97A7C5400B6D}"/>
                </a:ext>
              </a:extLst>
            </p:cNvPr>
            <p:cNvSpPr>
              <a:spLocks/>
            </p:cNvSpPr>
            <p:nvPr userDrawn="1"/>
          </p:nvSpPr>
          <p:spPr bwMode="auto">
            <a:xfrm flipH="1">
              <a:off x="575753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92" name="Freeform 590">
              <a:extLst>
                <a:ext uri="{FF2B5EF4-FFF2-40B4-BE49-F238E27FC236}">
                  <a16:creationId xmlns:a16="http://schemas.microsoft.com/office/drawing/2014/main" id="{F4F7B3CD-E8CF-4328-B22B-D4F9CD3401B2}"/>
                </a:ext>
              </a:extLst>
            </p:cNvPr>
            <p:cNvSpPr>
              <a:spLocks/>
            </p:cNvSpPr>
            <p:nvPr userDrawn="1"/>
          </p:nvSpPr>
          <p:spPr bwMode="auto">
            <a:xfrm flipH="1">
              <a:off x="5431399" y="3988164"/>
              <a:ext cx="111952" cy="176636"/>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93" name="Freeform 29">
              <a:extLst>
                <a:ext uri="{FF2B5EF4-FFF2-40B4-BE49-F238E27FC236}">
                  <a16:creationId xmlns:a16="http://schemas.microsoft.com/office/drawing/2014/main" id="{31AEE46C-2A33-47B4-A20C-9123C9EDC725}"/>
                </a:ext>
              </a:extLst>
            </p:cNvPr>
            <p:cNvSpPr>
              <a:spLocks/>
            </p:cNvSpPr>
            <p:nvPr userDrawn="1"/>
          </p:nvSpPr>
          <p:spPr bwMode="auto">
            <a:xfrm flipH="1">
              <a:off x="49956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794" name="Freeform 31">
              <a:extLst>
                <a:ext uri="{FF2B5EF4-FFF2-40B4-BE49-F238E27FC236}">
                  <a16:creationId xmlns:a16="http://schemas.microsoft.com/office/drawing/2014/main" id="{12871CD8-2DB0-49E2-A2FE-9D885A4DA3E8}"/>
                </a:ext>
              </a:extLst>
            </p:cNvPr>
            <p:cNvSpPr>
              <a:spLocks/>
            </p:cNvSpPr>
            <p:nvPr userDrawn="1"/>
          </p:nvSpPr>
          <p:spPr bwMode="auto">
            <a:xfrm flipH="1">
              <a:off x="5102769" y="3988164"/>
              <a:ext cx="114439" cy="176636"/>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33" name="Freeform 29">
              <a:extLst>
                <a:ext uri="{FF2B5EF4-FFF2-40B4-BE49-F238E27FC236}">
                  <a16:creationId xmlns:a16="http://schemas.microsoft.com/office/drawing/2014/main" id="{95817B6D-040B-4DDD-9348-0534339788BC}"/>
                </a:ext>
              </a:extLst>
            </p:cNvPr>
            <p:cNvSpPr>
              <a:spLocks/>
            </p:cNvSpPr>
            <p:nvPr userDrawn="1"/>
          </p:nvSpPr>
          <p:spPr bwMode="auto">
            <a:xfrm flipH="1">
              <a:off x="466704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34" name="Freeform 30">
              <a:extLst>
                <a:ext uri="{FF2B5EF4-FFF2-40B4-BE49-F238E27FC236}">
                  <a16:creationId xmlns:a16="http://schemas.microsoft.com/office/drawing/2014/main" id="{C3DF66BE-EE07-49C6-AF25-C78FA2E42ED4}"/>
                </a:ext>
              </a:extLst>
            </p:cNvPr>
            <p:cNvSpPr>
              <a:spLocks/>
            </p:cNvSpPr>
            <p:nvPr userDrawn="1"/>
          </p:nvSpPr>
          <p:spPr bwMode="auto">
            <a:xfrm flipH="1">
              <a:off x="4340907"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35" name="Freeform 31">
              <a:extLst>
                <a:ext uri="{FF2B5EF4-FFF2-40B4-BE49-F238E27FC236}">
                  <a16:creationId xmlns:a16="http://schemas.microsoft.com/office/drawing/2014/main" id="{CE05D7B4-2578-4FE8-972C-2D24B34ABFD9}"/>
                </a:ext>
              </a:extLst>
            </p:cNvPr>
            <p:cNvSpPr>
              <a:spLocks/>
            </p:cNvSpPr>
            <p:nvPr userDrawn="1"/>
          </p:nvSpPr>
          <p:spPr bwMode="auto">
            <a:xfrm flipH="1">
              <a:off x="4774142"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36" name="Freeform 32">
              <a:extLst>
                <a:ext uri="{FF2B5EF4-FFF2-40B4-BE49-F238E27FC236}">
                  <a16:creationId xmlns:a16="http://schemas.microsoft.com/office/drawing/2014/main" id="{FC8D02A6-BD82-4503-9DDE-6669955756CD}"/>
                </a:ext>
              </a:extLst>
            </p:cNvPr>
            <p:cNvSpPr>
              <a:spLocks/>
            </p:cNvSpPr>
            <p:nvPr userDrawn="1"/>
          </p:nvSpPr>
          <p:spPr bwMode="auto">
            <a:xfrm flipH="1">
              <a:off x="444800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37" name="Freeform 29">
              <a:extLst>
                <a:ext uri="{FF2B5EF4-FFF2-40B4-BE49-F238E27FC236}">
                  <a16:creationId xmlns:a16="http://schemas.microsoft.com/office/drawing/2014/main" id="{854A1D4B-FA43-47CA-AC85-FB20F2E3014D}"/>
                </a:ext>
              </a:extLst>
            </p:cNvPr>
            <p:cNvSpPr>
              <a:spLocks/>
            </p:cNvSpPr>
            <p:nvPr userDrawn="1"/>
          </p:nvSpPr>
          <p:spPr bwMode="auto">
            <a:xfrm flipH="1">
              <a:off x="401227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38" name="Freeform 30">
              <a:extLst>
                <a:ext uri="{FF2B5EF4-FFF2-40B4-BE49-F238E27FC236}">
                  <a16:creationId xmlns:a16="http://schemas.microsoft.com/office/drawing/2014/main" id="{5AF95BA3-0AEC-412B-99BC-DB00E036A80B}"/>
                </a:ext>
              </a:extLst>
            </p:cNvPr>
            <p:cNvSpPr>
              <a:spLocks/>
            </p:cNvSpPr>
            <p:nvPr userDrawn="1"/>
          </p:nvSpPr>
          <p:spPr bwMode="auto">
            <a:xfrm flipH="1">
              <a:off x="3686138"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39" name="Freeform 31">
              <a:extLst>
                <a:ext uri="{FF2B5EF4-FFF2-40B4-BE49-F238E27FC236}">
                  <a16:creationId xmlns:a16="http://schemas.microsoft.com/office/drawing/2014/main" id="{D264550B-484F-481F-9EF3-C1E8E944DAE6}"/>
                </a:ext>
              </a:extLst>
            </p:cNvPr>
            <p:cNvSpPr>
              <a:spLocks/>
            </p:cNvSpPr>
            <p:nvPr userDrawn="1"/>
          </p:nvSpPr>
          <p:spPr bwMode="auto">
            <a:xfrm flipH="1">
              <a:off x="4119373"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40" name="Freeform 32">
              <a:extLst>
                <a:ext uri="{FF2B5EF4-FFF2-40B4-BE49-F238E27FC236}">
                  <a16:creationId xmlns:a16="http://schemas.microsoft.com/office/drawing/2014/main" id="{38129DBE-8B39-4887-89F3-640517448704}"/>
                </a:ext>
              </a:extLst>
            </p:cNvPr>
            <p:cNvSpPr>
              <a:spLocks/>
            </p:cNvSpPr>
            <p:nvPr userDrawn="1"/>
          </p:nvSpPr>
          <p:spPr bwMode="auto">
            <a:xfrm flipH="1">
              <a:off x="3793231"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41" name="Freeform 29">
              <a:extLst>
                <a:ext uri="{FF2B5EF4-FFF2-40B4-BE49-F238E27FC236}">
                  <a16:creationId xmlns:a16="http://schemas.microsoft.com/office/drawing/2014/main" id="{831A8309-6A73-45C2-B087-1CCCC1283E94}"/>
                </a:ext>
              </a:extLst>
            </p:cNvPr>
            <p:cNvSpPr>
              <a:spLocks/>
            </p:cNvSpPr>
            <p:nvPr userDrawn="1"/>
          </p:nvSpPr>
          <p:spPr bwMode="auto">
            <a:xfrm flipH="1">
              <a:off x="335751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42" name="Freeform 30">
              <a:extLst>
                <a:ext uri="{FF2B5EF4-FFF2-40B4-BE49-F238E27FC236}">
                  <a16:creationId xmlns:a16="http://schemas.microsoft.com/office/drawing/2014/main" id="{C98AD516-251A-4C67-BB65-9BBFC73ADD4C}"/>
                </a:ext>
              </a:extLst>
            </p:cNvPr>
            <p:cNvSpPr>
              <a:spLocks/>
            </p:cNvSpPr>
            <p:nvPr userDrawn="1"/>
          </p:nvSpPr>
          <p:spPr bwMode="auto">
            <a:xfrm flipH="1">
              <a:off x="303136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43" name="Freeform 31">
              <a:extLst>
                <a:ext uri="{FF2B5EF4-FFF2-40B4-BE49-F238E27FC236}">
                  <a16:creationId xmlns:a16="http://schemas.microsoft.com/office/drawing/2014/main" id="{2334F0F6-77D7-4855-B129-F231B2969D53}"/>
                </a:ext>
              </a:extLst>
            </p:cNvPr>
            <p:cNvSpPr>
              <a:spLocks/>
            </p:cNvSpPr>
            <p:nvPr userDrawn="1"/>
          </p:nvSpPr>
          <p:spPr bwMode="auto">
            <a:xfrm flipH="1">
              <a:off x="3464604"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44" name="Freeform 32">
              <a:extLst>
                <a:ext uri="{FF2B5EF4-FFF2-40B4-BE49-F238E27FC236}">
                  <a16:creationId xmlns:a16="http://schemas.microsoft.com/office/drawing/2014/main" id="{8620528F-4DAB-4557-950E-B549476181C6}"/>
                </a:ext>
              </a:extLst>
            </p:cNvPr>
            <p:cNvSpPr>
              <a:spLocks/>
            </p:cNvSpPr>
            <p:nvPr userDrawn="1"/>
          </p:nvSpPr>
          <p:spPr bwMode="auto">
            <a:xfrm flipH="1">
              <a:off x="313846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45" name="Freeform 29">
              <a:extLst>
                <a:ext uri="{FF2B5EF4-FFF2-40B4-BE49-F238E27FC236}">
                  <a16:creationId xmlns:a16="http://schemas.microsoft.com/office/drawing/2014/main" id="{657793A8-CF03-471A-AB50-1D186E625C68}"/>
                </a:ext>
              </a:extLst>
            </p:cNvPr>
            <p:cNvSpPr>
              <a:spLocks/>
            </p:cNvSpPr>
            <p:nvPr userDrawn="1"/>
          </p:nvSpPr>
          <p:spPr bwMode="auto">
            <a:xfrm flipH="1">
              <a:off x="270274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46" name="Freeform 30">
              <a:extLst>
                <a:ext uri="{FF2B5EF4-FFF2-40B4-BE49-F238E27FC236}">
                  <a16:creationId xmlns:a16="http://schemas.microsoft.com/office/drawing/2014/main" id="{6418A16B-9A9F-458C-8DBE-E70FDFCC32B9}"/>
                </a:ext>
              </a:extLst>
            </p:cNvPr>
            <p:cNvSpPr>
              <a:spLocks/>
            </p:cNvSpPr>
            <p:nvPr userDrawn="1"/>
          </p:nvSpPr>
          <p:spPr bwMode="auto">
            <a:xfrm flipH="1">
              <a:off x="2376599"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47" name="Freeform 31">
              <a:extLst>
                <a:ext uri="{FF2B5EF4-FFF2-40B4-BE49-F238E27FC236}">
                  <a16:creationId xmlns:a16="http://schemas.microsoft.com/office/drawing/2014/main" id="{47E19927-3850-43A4-8E30-2BA40B757AF1}"/>
                </a:ext>
              </a:extLst>
            </p:cNvPr>
            <p:cNvSpPr>
              <a:spLocks/>
            </p:cNvSpPr>
            <p:nvPr userDrawn="1"/>
          </p:nvSpPr>
          <p:spPr bwMode="auto">
            <a:xfrm flipH="1">
              <a:off x="280983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48" name="Freeform 32">
              <a:extLst>
                <a:ext uri="{FF2B5EF4-FFF2-40B4-BE49-F238E27FC236}">
                  <a16:creationId xmlns:a16="http://schemas.microsoft.com/office/drawing/2014/main" id="{EB5686E5-0C6D-4EBD-9161-C598BFF573C7}"/>
                </a:ext>
              </a:extLst>
            </p:cNvPr>
            <p:cNvSpPr>
              <a:spLocks/>
            </p:cNvSpPr>
            <p:nvPr userDrawn="1"/>
          </p:nvSpPr>
          <p:spPr bwMode="auto">
            <a:xfrm flipH="1">
              <a:off x="2483694"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49" name="Freeform 447">
              <a:extLst>
                <a:ext uri="{FF2B5EF4-FFF2-40B4-BE49-F238E27FC236}">
                  <a16:creationId xmlns:a16="http://schemas.microsoft.com/office/drawing/2014/main" id="{7644655A-D839-4908-9EFA-3A72DBA442DF}"/>
                </a:ext>
              </a:extLst>
            </p:cNvPr>
            <p:cNvSpPr>
              <a:spLocks/>
            </p:cNvSpPr>
            <p:nvPr userDrawn="1"/>
          </p:nvSpPr>
          <p:spPr bwMode="auto">
            <a:xfrm flipH="1">
              <a:off x="2047972"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50" name="Freeform 448">
              <a:extLst>
                <a:ext uri="{FF2B5EF4-FFF2-40B4-BE49-F238E27FC236}">
                  <a16:creationId xmlns:a16="http://schemas.microsoft.com/office/drawing/2014/main" id="{47F5CED3-FA95-4B65-9936-433082510EED}"/>
                </a:ext>
              </a:extLst>
            </p:cNvPr>
            <p:cNvSpPr>
              <a:spLocks/>
            </p:cNvSpPr>
            <p:nvPr userDrawn="1"/>
          </p:nvSpPr>
          <p:spPr bwMode="auto">
            <a:xfrm flipH="1">
              <a:off x="1721830"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51" name="Freeform 449">
              <a:extLst>
                <a:ext uri="{FF2B5EF4-FFF2-40B4-BE49-F238E27FC236}">
                  <a16:creationId xmlns:a16="http://schemas.microsoft.com/office/drawing/2014/main" id="{7B796CBC-3037-431F-919B-2874346EEC5E}"/>
                </a:ext>
              </a:extLst>
            </p:cNvPr>
            <p:cNvSpPr>
              <a:spLocks/>
            </p:cNvSpPr>
            <p:nvPr userDrawn="1"/>
          </p:nvSpPr>
          <p:spPr bwMode="auto">
            <a:xfrm flipH="1">
              <a:off x="2155066"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52" name="Freeform 450">
              <a:extLst>
                <a:ext uri="{FF2B5EF4-FFF2-40B4-BE49-F238E27FC236}">
                  <a16:creationId xmlns:a16="http://schemas.microsoft.com/office/drawing/2014/main" id="{2C963BF1-7C4A-420B-9C74-3936A9BFE648}"/>
                </a:ext>
              </a:extLst>
            </p:cNvPr>
            <p:cNvSpPr>
              <a:spLocks/>
            </p:cNvSpPr>
            <p:nvPr userDrawn="1"/>
          </p:nvSpPr>
          <p:spPr bwMode="auto">
            <a:xfrm flipH="1">
              <a:off x="1828926"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53" name="Freeform 29">
              <a:extLst>
                <a:ext uri="{FF2B5EF4-FFF2-40B4-BE49-F238E27FC236}">
                  <a16:creationId xmlns:a16="http://schemas.microsoft.com/office/drawing/2014/main" id="{39EB11D3-7A18-41EC-8721-580B169FD065}"/>
                </a:ext>
              </a:extLst>
            </p:cNvPr>
            <p:cNvSpPr>
              <a:spLocks/>
            </p:cNvSpPr>
            <p:nvPr userDrawn="1"/>
          </p:nvSpPr>
          <p:spPr bwMode="auto">
            <a:xfrm flipH="1">
              <a:off x="139320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54" name="Freeform 31">
              <a:extLst>
                <a:ext uri="{FF2B5EF4-FFF2-40B4-BE49-F238E27FC236}">
                  <a16:creationId xmlns:a16="http://schemas.microsoft.com/office/drawing/2014/main" id="{BE349951-DDC5-4036-9168-327ED01A7F69}"/>
                </a:ext>
              </a:extLst>
            </p:cNvPr>
            <p:cNvSpPr>
              <a:spLocks/>
            </p:cNvSpPr>
            <p:nvPr userDrawn="1"/>
          </p:nvSpPr>
          <p:spPr bwMode="auto">
            <a:xfrm flipH="1">
              <a:off x="1500297"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55" name="Freeform 29">
              <a:extLst>
                <a:ext uri="{FF2B5EF4-FFF2-40B4-BE49-F238E27FC236}">
                  <a16:creationId xmlns:a16="http://schemas.microsoft.com/office/drawing/2014/main" id="{439ECB52-59C5-4248-9E6D-F64D01290A98}"/>
                </a:ext>
              </a:extLst>
            </p:cNvPr>
            <p:cNvSpPr>
              <a:spLocks/>
            </p:cNvSpPr>
            <p:nvPr userDrawn="1"/>
          </p:nvSpPr>
          <p:spPr bwMode="auto">
            <a:xfrm flipH="1">
              <a:off x="106457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56" name="Freeform 30">
              <a:extLst>
                <a:ext uri="{FF2B5EF4-FFF2-40B4-BE49-F238E27FC236}">
                  <a16:creationId xmlns:a16="http://schemas.microsoft.com/office/drawing/2014/main" id="{A540F224-FE70-41BB-8ED2-8189D9CA351E}"/>
                </a:ext>
              </a:extLst>
            </p:cNvPr>
            <p:cNvSpPr>
              <a:spLocks/>
            </p:cNvSpPr>
            <p:nvPr userDrawn="1"/>
          </p:nvSpPr>
          <p:spPr bwMode="auto">
            <a:xfrm flipH="1">
              <a:off x="738433"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57" name="Freeform 31">
              <a:extLst>
                <a:ext uri="{FF2B5EF4-FFF2-40B4-BE49-F238E27FC236}">
                  <a16:creationId xmlns:a16="http://schemas.microsoft.com/office/drawing/2014/main" id="{E88AAEF8-418E-4319-8550-98791E25C9AB}"/>
                </a:ext>
              </a:extLst>
            </p:cNvPr>
            <p:cNvSpPr>
              <a:spLocks/>
            </p:cNvSpPr>
            <p:nvPr userDrawn="1"/>
          </p:nvSpPr>
          <p:spPr bwMode="auto">
            <a:xfrm flipH="1">
              <a:off x="1171668"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58" name="Freeform 32">
              <a:extLst>
                <a:ext uri="{FF2B5EF4-FFF2-40B4-BE49-F238E27FC236}">
                  <a16:creationId xmlns:a16="http://schemas.microsoft.com/office/drawing/2014/main" id="{1B8F18B3-559C-4EC9-BF41-EC4925420FDB}"/>
                </a:ext>
              </a:extLst>
            </p:cNvPr>
            <p:cNvSpPr>
              <a:spLocks/>
            </p:cNvSpPr>
            <p:nvPr userDrawn="1"/>
          </p:nvSpPr>
          <p:spPr bwMode="auto">
            <a:xfrm flipH="1">
              <a:off x="84552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59" name="Freeform 29">
              <a:extLst>
                <a:ext uri="{FF2B5EF4-FFF2-40B4-BE49-F238E27FC236}">
                  <a16:creationId xmlns:a16="http://schemas.microsoft.com/office/drawing/2014/main" id="{36A2FC45-5203-4AD9-885F-11219EE753E9}"/>
                </a:ext>
              </a:extLst>
            </p:cNvPr>
            <p:cNvSpPr>
              <a:spLocks/>
            </p:cNvSpPr>
            <p:nvPr userDrawn="1"/>
          </p:nvSpPr>
          <p:spPr bwMode="auto">
            <a:xfrm flipH="1">
              <a:off x="409805"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60" name="Freeform 30">
              <a:extLst>
                <a:ext uri="{FF2B5EF4-FFF2-40B4-BE49-F238E27FC236}">
                  <a16:creationId xmlns:a16="http://schemas.microsoft.com/office/drawing/2014/main" id="{8D335CF5-B47A-4403-AD42-4C985E3BE401}"/>
                </a:ext>
              </a:extLst>
            </p:cNvPr>
            <p:cNvSpPr>
              <a:spLocks/>
            </p:cNvSpPr>
            <p:nvPr userDrawn="1"/>
          </p:nvSpPr>
          <p:spPr bwMode="auto">
            <a:xfrm flipH="1">
              <a:off x="83664" y="3991895"/>
              <a:ext cx="0" cy="169173"/>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61" name="Freeform 31">
              <a:extLst>
                <a:ext uri="{FF2B5EF4-FFF2-40B4-BE49-F238E27FC236}">
                  <a16:creationId xmlns:a16="http://schemas.microsoft.com/office/drawing/2014/main" id="{4076E064-BBD2-41BF-8D95-16A4623D64FB}"/>
                </a:ext>
              </a:extLst>
            </p:cNvPr>
            <p:cNvSpPr>
              <a:spLocks/>
            </p:cNvSpPr>
            <p:nvPr userDrawn="1"/>
          </p:nvSpPr>
          <p:spPr bwMode="auto">
            <a:xfrm flipH="1">
              <a:off x="516899" y="3988163"/>
              <a:ext cx="114439" cy="176637"/>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sp>
          <p:nvSpPr>
            <p:cNvPr id="1662" name="Freeform 32">
              <a:extLst>
                <a:ext uri="{FF2B5EF4-FFF2-40B4-BE49-F238E27FC236}">
                  <a16:creationId xmlns:a16="http://schemas.microsoft.com/office/drawing/2014/main" id="{C63CB843-A8CC-401A-91B0-7241179120DB}"/>
                </a:ext>
              </a:extLst>
            </p:cNvPr>
            <p:cNvSpPr>
              <a:spLocks/>
            </p:cNvSpPr>
            <p:nvPr userDrawn="1"/>
          </p:nvSpPr>
          <p:spPr bwMode="auto">
            <a:xfrm flipH="1">
              <a:off x="190758" y="3988163"/>
              <a:ext cx="111952" cy="176637"/>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5875" cap="flat">
              <a:solidFill>
                <a:srgbClr val="0078D7">
                  <a:alpha val="12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a:ea typeface="+mn-ea"/>
                <a:cs typeface="+mn-cs"/>
              </a:endParaRPr>
            </a:p>
          </p:txBody>
        </p:sp>
      </p:grpSp>
    </p:spTree>
    <p:extLst>
      <p:ext uri="{BB962C8B-B14F-4D97-AF65-F5344CB8AC3E}">
        <p14:creationId xmlns:p14="http://schemas.microsoft.com/office/powerpoint/2010/main" val="211178566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Blank">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06716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Blank">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8793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9934175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81952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61"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Tree>
    <p:extLst>
      <p:ext uri="{BB962C8B-B14F-4D97-AF65-F5344CB8AC3E}">
        <p14:creationId xmlns:p14="http://schemas.microsoft.com/office/powerpoint/2010/main" val="3349463159"/>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546923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op Sub |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55E480-06E3-466E-AB06-00AD3BF925E6}"/>
              </a:ext>
            </a:extLst>
          </p:cNvPr>
          <p:cNvSpPr>
            <a:spLocks noGrp="1"/>
          </p:cNvSpPr>
          <p:nvPr>
            <p:ph type="body" sz="quarter" idx="11" hasCustomPrompt="1"/>
          </p:nvPr>
        </p:nvSpPr>
        <p:spPr>
          <a:xfrm>
            <a:off x="269240" y="-541796"/>
            <a:ext cx="11656060" cy="350865"/>
          </a:xfrm>
        </p:spPr>
        <p:txBody>
          <a:bodyPr/>
          <a:lstStyle>
            <a:lvl1pPr>
              <a:defRPr sz="1200" b="0" spc="300">
                <a:latin typeface="+mn-lt"/>
              </a:defRPr>
            </a:lvl1pPr>
          </a:lstStyle>
          <a:p>
            <a:pPr lvl="0"/>
            <a:r>
              <a:rPr lang="en-US" dirty="0"/>
              <a:t>SUBHEAD 16 PT</a:t>
            </a:r>
          </a:p>
        </p:txBody>
      </p:sp>
    </p:spTree>
    <p:extLst>
      <p:ext uri="{BB962C8B-B14F-4D97-AF65-F5344CB8AC3E}">
        <p14:creationId xmlns:p14="http://schemas.microsoft.com/office/powerpoint/2010/main" val="167091906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object 272">
            <a:extLst>
              <a:ext uri="{FF2B5EF4-FFF2-40B4-BE49-F238E27FC236}">
                <a16:creationId xmlns:a16="http://schemas.microsoft.com/office/drawing/2014/main" id="{1206FFEE-68CD-4E99-8B90-CDA7AB898338}"/>
              </a:ext>
            </a:extLst>
          </p:cNvPr>
          <p:cNvSpPr/>
          <p:nvPr userDrawn="1"/>
        </p:nvSpPr>
        <p:spPr>
          <a:xfrm>
            <a:off x="5148303" y="0"/>
            <a:ext cx="7043697" cy="6858000"/>
          </a:xfrm>
          <a:prstGeom prst="rect">
            <a:avLst/>
          </a:prstGeom>
          <a:blipFill>
            <a:blip r:embed="rId2" cstate="print"/>
            <a:stretch>
              <a:fillRect/>
            </a:stretch>
          </a:blipFill>
        </p:spPr>
        <p:txBody>
          <a:bodyPr wrap="square" lIns="0" tIns="0" rIns="0" bIns="0" rtlCol="0"/>
          <a:lstStyle/>
          <a:p>
            <a:endParaRPr/>
          </a:p>
        </p:txBody>
      </p:sp>
      <p:sp>
        <p:nvSpPr>
          <p:cNvPr id="3" name="object 273">
            <a:extLst>
              <a:ext uri="{FF2B5EF4-FFF2-40B4-BE49-F238E27FC236}">
                <a16:creationId xmlns:a16="http://schemas.microsoft.com/office/drawing/2014/main" id="{2E635E12-4C1D-4578-B737-A37E959ED30F}"/>
              </a:ext>
            </a:extLst>
          </p:cNvPr>
          <p:cNvSpPr txBox="1"/>
          <p:nvPr userDrawn="1"/>
        </p:nvSpPr>
        <p:spPr>
          <a:xfrm>
            <a:off x="303111" y="2687451"/>
            <a:ext cx="6569030" cy="1483098"/>
          </a:xfrm>
          <a:prstGeom prst="rect">
            <a:avLst/>
          </a:prstGeom>
        </p:spPr>
        <p:txBody>
          <a:bodyPr vert="horz" wrap="square" lIns="0" tIns="15875" rIns="0" bIns="0" rtlCol="0">
            <a:spAutoFit/>
          </a:bodyPr>
          <a:lstStyle/>
          <a:p>
            <a:pPr marL="12700">
              <a:lnSpc>
                <a:spcPct val="100000"/>
              </a:lnSpc>
              <a:spcBef>
                <a:spcPts val="0"/>
              </a:spcBef>
            </a:pPr>
            <a:r>
              <a:rPr sz="4000" b="0" spc="30" dirty="0">
                <a:solidFill>
                  <a:srgbClr val="FFFFFF"/>
                </a:solidFill>
                <a:latin typeface="Segoe UI Light"/>
                <a:cs typeface="Segoe UI Light"/>
              </a:rPr>
              <a:t>Better</a:t>
            </a:r>
            <a:r>
              <a:rPr sz="4000" b="0" dirty="0">
                <a:solidFill>
                  <a:srgbClr val="FFFFFF"/>
                </a:solidFill>
                <a:latin typeface="Segoe UI Light"/>
                <a:cs typeface="Segoe UI Light"/>
              </a:rPr>
              <a:t> </a:t>
            </a:r>
            <a:r>
              <a:rPr sz="4000" b="0" spc="30" dirty="0">
                <a:solidFill>
                  <a:srgbClr val="FFFFFF"/>
                </a:solidFill>
                <a:latin typeface="Segoe UI Light"/>
                <a:cs typeface="Segoe UI Light"/>
              </a:rPr>
              <a:t>insights.</a:t>
            </a:r>
            <a:endParaRPr sz="4000" dirty="0">
              <a:latin typeface="Segoe UI Light"/>
              <a:cs typeface="Segoe UI Light"/>
            </a:endParaRPr>
          </a:p>
          <a:p>
            <a:pPr marL="12700">
              <a:lnSpc>
                <a:spcPct val="100000"/>
              </a:lnSpc>
              <a:spcBef>
                <a:spcPts val="0"/>
              </a:spcBef>
            </a:pPr>
            <a:r>
              <a:rPr sz="4000" b="0" spc="30" dirty="0">
                <a:solidFill>
                  <a:srgbClr val="FFFFFF"/>
                </a:solidFill>
                <a:latin typeface="Segoe UI Light"/>
                <a:cs typeface="Segoe UI Light"/>
              </a:rPr>
              <a:t>Faster</a:t>
            </a:r>
            <a:r>
              <a:rPr sz="4000" b="0" spc="-5" dirty="0">
                <a:solidFill>
                  <a:srgbClr val="FFFFFF"/>
                </a:solidFill>
                <a:latin typeface="Segoe UI Light"/>
                <a:cs typeface="Segoe UI Light"/>
              </a:rPr>
              <a:t> </a:t>
            </a:r>
            <a:r>
              <a:rPr sz="4000" b="0" spc="35" dirty="0">
                <a:solidFill>
                  <a:srgbClr val="FFFFFF"/>
                </a:solidFill>
                <a:latin typeface="Segoe UI Light"/>
                <a:cs typeface="Segoe UI Light"/>
              </a:rPr>
              <a:t>innovation.</a:t>
            </a:r>
            <a:endParaRPr sz="4000" dirty="0">
              <a:latin typeface="Segoe UI Light"/>
              <a:cs typeface="Segoe UI Light"/>
            </a:endParaRPr>
          </a:p>
          <a:p>
            <a:pPr marL="29209">
              <a:lnSpc>
                <a:spcPct val="100000"/>
              </a:lnSpc>
              <a:spcBef>
                <a:spcPts val="350"/>
              </a:spcBef>
            </a:pPr>
            <a:r>
              <a:rPr sz="1200" b="1" spc="-95" dirty="0">
                <a:solidFill>
                  <a:srgbClr val="FFFFFF"/>
                </a:solidFill>
                <a:latin typeface="Arial Black"/>
                <a:cs typeface="Arial Black"/>
              </a:rPr>
              <a:t>Apache</a:t>
            </a:r>
            <a:r>
              <a:rPr sz="1100" b="1" spc="44" baseline="34722" dirty="0">
                <a:solidFill>
                  <a:srgbClr val="FFFFFF"/>
                </a:solidFill>
                <a:latin typeface="Arial Black"/>
                <a:cs typeface="Arial Black"/>
              </a:rPr>
              <a:t>®</a:t>
            </a:r>
            <a:r>
              <a:rPr sz="1100" b="1" spc="-60" baseline="34722" dirty="0">
                <a:solidFill>
                  <a:srgbClr val="FFFFFF"/>
                </a:solidFill>
                <a:latin typeface="Arial Black"/>
                <a:cs typeface="Arial Black"/>
              </a:rPr>
              <a:t> </a:t>
            </a:r>
            <a:r>
              <a:rPr sz="1200" b="1" spc="-95" dirty="0">
                <a:solidFill>
                  <a:srgbClr val="FFFFFF"/>
                </a:solidFill>
                <a:latin typeface="Arial Black"/>
                <a:cs typeface="Arial Black"/>
              </a:rPr>
              <a:t>Spar</a:t>
            </a:r>
            <a:r>
              <a:rPr sz="1200" b="1" spc="-105" dirty="0">
                <a:solidFill>
                  <a:srgbClr val="FFFFFF"/>
                </a:solidFill>
                <a:latin typeface="Arial Black"/>
                <a:cs typeface="Arial Black"/>
              </a:rPr>
              <a:t>k</a:t>
            </a:r>
            <a:r>
              <a:rPr sz="800" b="1" spc="-15" baseline="148148" dirty="0">
                <a:solidFill>
                  <a:srgbClr val="FFFFFF"/>
                </a:solidFill>
                <a:latin typeface="Arial Black"/>
                <a:cs typeface="Arial Black"/>
              </a:rPr>
              <a:t>TM</a:t>
            </a:r>
            <a:r>
              <a:rPr sz="800" b="1" spc="-22" baseline="148148" dirty="0">
                <a:solidFill>
                  <a:srgbClr val="FFFFFF"/>
                </a:solidFill>
                <a:latin typeface="Arial Black"/>
                <a:cs typeface="Arial Black"/>
              </a:rPr>
              <a:t> </a:t>
            </a:r>
            <a:r>
              <a:rPr sz="1200" b="1" spc="-90" dirty="0">
                <a:solidFill>
                  <a:srgbClr val="FFFFFF"/>
                </a:solidFill>
                <a:latin typeface="Arial Black"/>
                <a:cs typeface="Arial Black"/>
              </a:rPr>
              <a:t>Survey</a:t>
            </a:r>
            <a:r>
              <a:rPr sz="1200" b="1" spc="-75" dirty="0">
                <a:solidFill>
                  <a:srgbClr val="FFFFFF"/>
                </a:solidFill>
                <a:latin typeface="Arial Black"/>
                <a:cs typeface="Arial Black"/>
              </a:rPr>
              <a:t> </a:t>
            </a:r>
            <a:r>
              <a:rPr sz="1200" b="1" spc="-65" dirty="0">
                <a:solidFill>
                  <a:srgbClr val="FFFFFF"/>
                </a:solidFill>
                <a:latin typeface="Arial Black"/>
                <a:cs typeface="Arial Black"/>
              </a:rPr>
              <a:t>highlights</a:t>
            </a:r>
            <a:endParaRPr sz="1200" dirty="0">
              <a:latin typeface="Arial Black"/>
              <a:cs typeface="Arial Black"/>
            </a:endParaRPr>
          </a:p>
        </p:txBody>
      </p:sp>
    </p:spTree>
    <p:extLst>
      <p:ext uri="{BB962C8B-B14F-4D97-AF65-F5344CB8AC3E}">
        <p14:creationId xmlns:p14="http://schemas.microsoft.com/office/powerpoint/2010/main" val="8758759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Walkin No tile">
    <p:bg>
      <p:bgRef idx="1001">
        <a:schemeClr val="bg2"/>
      </p:bgRef>
    </p:bg>
    <p:spTree>
      <p:nvGrpSpPr>
        <p:cNvPr id="1" name=""/>
        <p:cNvGrpSpPr/>
        <p:nvPr/>
      </p:nvGrpSpPr>
      <p:grpSpPr>
        <a:xfrm>
          <a:off x="0" y="0"/>
          <a:ext cx="0" cy="0"/>
          <a:chOff x="0" y="0"/>
          <a:chExt cx="0" cy="0"/>
        </a:xfrm>
      </p:grpSpPr>
      <p:sp>
        <p:nvSpPr>
          <p:cNvPr id="2" name="Rectangle 1"/>
          <p:cNvSpPr/>
          <p:nvPr/>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4753"/>
            <a:ext cx="3662999" cy="875413"/>
          </a:xfrm>
          <a:noFill/>
        </p:spPr>
        <p:txBody>
          <a:bodyPr lIns="146304" tIns="91440" rIns="146304" bIns="91440" anchor="t" anchorCtr="0"/>
          <a:lstStyle>
            <a:lvl1pPr>
              <a:defRPr sz="3200" spc="-98" baseline="0">
                <a:gradFill>
                  <a:gsLst>
                    <a:gs pos="84066">
                      <a:schemeClr val="tx1"/>
                    </a:gs>
                    <a:gs pos="57576">
                      <a:schemeClr val="tx1"/>
                    </a:gs>
                  </a:gsLst>
                  <a:lin ang="5400000" scaled="0"/>
                </a:gradFill>
              </a:defRPr>
            </a:lvl1pPr>
          </a:lstStyle>
          <a:p>
            <a:r>
              <a:rPr lang="en-US" dirty="0"/>
              <a:t>Event name here</a:t>
            </a:r>
          </a:p>
        </p:txBody>
      </p:sp>
      <p:sp>
        <p:nvSpPr>
          <p:cNvPr id="3" name="Text Placeholder 2"/>
          <p:cNvSpPr>
            <a:spLocks noGrp="1"/>
          </p:cNvSpPr>
          <p:nvPr>
            <p:ph type="body" sz="quarter" idx="14" hasCustomPrompt="1"/>
          </p:nvPr>
        </p:nvSpPr>
        <p:spPr bwMode="auto">
          <a:xfrm>
            <a:off x="269239" y="3007117"/>
            <a:ext cx="3662999" cy="1677043"/>
          </a:xfrm>
        </p:spPr>
        <p:txBody>
          <a:bodyPr tIns="109728" bIns="109728">
            <a:noAutofit/>
          </a:bodyPr>
          <a:lstStyle>
            <a:lvl1pPr marL="0" indent="0">
              <a:spcBef>
                <a:spcPts val="0"/>
              </a:spcBef>
              <a:buNone/>
              <a:defRPr sz="2353" baseline="0">
                <a:gradFill>
                  <a:gsLst>
                    <a:gs pos="84066">
                      <a:schemeClr val="tx1"/>
                    </a:gs>
                    <a:gs pos="57576">
                      <a:schemeClr val="tx1"/>
                    </a:gs>
                  </a:gsLst>
                  <a:lin ang="5400000" scaled="0"/>
                </a:gradFill>
                <a:latin typeface="+mn-lt"/>
              </a:defRPr>
            </a:lvl1pPr>
          </a:lstStyle>
          <a:p>
            <a:pPr lvl="0"/>
            <a:r>
              <a:rPr lang="en-US"/>
              <a:t>City | Date</a:t>
            </a:r>
          </a:p>
        </p:txBody>
      </p:sp>
      <p:pic>
        <p:nvPicPr>
          <p:cNvPr id="11" name="Picture 10"/>
          <p:cNvPicPr>
            <a:picLocks noChangeAspect="1"/>
          </p:cNvPicPr>
          <p:nvPr/>
        </p:nvPicPr>
        <p:blipFill>
          <a:blip r:embed="rId2"/>
          <a:stretch>
            <a:fillRect/>
          </a:stretch>
        </p:blipFill>
        <p:spPr>
          <a:xfrm>
            <a:off x="284180" y="5967074"/>
            <a:ext cx="1568742" cy="577134"/>
          </a:xfrm>
          <a:prstGeom prst="rect">
            <a:avLst/>
          </a:prstGeom>
        </p:spPr>
      </p:pic>
      <p:sp>
        <p:nvSpPr>
          <p:cNvPr id="8" name="object 272">
            <a:extLst>
              <a:ext uri="{FF2B5EF4-FFF2-40B4-BE49-F238E27FC236}">
                <a16:creationId xmlns:a16="http://schemas.microsoft.com/office/drawing/2014/main" id="{3BB2C92E-6C3F-41AB-949C-F9C506014D7D}"/>
              </a:ext>
            </a:extLst>
          </p:cNvPr>
          <p:cNvSpPr/>
          <p:nvPr userDrawn="1"/>
        </p:nvSpPr>
        <p:spPr>
          <a:xfrm>
            <a:off x="5148303" y="0"/>
            <a:ext cx="7043697" cy="685800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10594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3"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p:nvPicPr>
        <p:blipFill>
          <a:blip r:embed="rId2"/>
          <a:stretch>
            <a:fillRect/>
          </a:stretch>
        </p:blipFill>
        <p:spPr>
          <a:xfrm>
            <a:off x="448586" y="6121376"/>
            <a:ext cx="1254995" cy="269134"/>
          </a:xfrm>
          <a:prstGeom prst="rect">
            <a:avLst/>
          </a:prstGeom>
        </p:spPr>
      </p:pic>
    </p:spTree>
    <p:extLst>
      <p:ext uri="{BB962C8B-B14F-4D97-AF65-F5344CB8AC3E}">
        <p14:creationId xmlns:p14="http://schemas.microsoft.com/office/powerpoint/2010/main" val="9867203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75867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944179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69241" y="2125663"/>
            <a:ext cx="2748597" cy="899665"/>
          </a:xfrm>
        </p:spPr>
        <p:txBody>
          <a:bodyPr anchor="b"/>
          <a:lstStyle>
            <a:lvl1pPr>
              <a:defRPr sz="2000" b="1">
                <a:latin typeface="+mn-lt"/>
              </a:defRPr>
            </a:lvl1pPr>
          </a:lstStyle>
          <a:p>
            <a:r>
              <a:rPr lang="en-US" dirty="0"/>
              <a:t>Click to edit Master style</a:t>
            </a:r>
          </a:p>
        </p:txBody>
      </p:sp>
      <p:sp>
        <p:nvSpPr>
          <p:cNvPr id="3" name="Text Placeholder 2">
            <a:extLst>
              <a:ext uri="{FF2B5EF4-FFF2-40B4-BE49-F238E27FC236}">
                <a16:creationId xmlns:a16="http://schemas.microsoft.com/office/drawing/2014/main" id="{57476770-F039-4F89-BB96-5D357CEB4099}"/>
              </a:ext>
            </a:extLst>
          </p:cNvPr>
          <p:cNvSpPr>
            <a:spLocks noGrp="1"/>
          </p:cNvSpPr>
          <p:nvPr>
            <p:ph type="body" sz="quarter" idx="10"/>
          </p:nvPr>
        </p:nvSpPr>
        <p:spPr>
          <a:xfrm>
            <a:off x="269241" y="2955985"/>
            <a:ext cx="2748597" cy="1292662"/>
          </a:xfrm>
        </p:spPr>
        <p:txBody>
          <a:bodyPr/>
          <a:lstStyle>
            <a:lvl1pPr marL="0" indent="0">
              <a:lnSpc>
                <a:spcPct val="100000"/>
              </a:lnSpc>
              <a:spcBef>
                <a:spcPts val="0"/>
              </a:spcBef>
              <a:buNone/>
              <a:defRPr sz="1400" b="1">
                <a:latin typeface="+mn-lt"/>
              </a:defRPr>
            </a:lvl1pPr>
            <a:lvl2pPr marL="0" indent="0">
              <a:lnSpc>
                <a:spcPct val="100000"/>
              </a:lnSpc>
              <a:spcBef>
                <a:spcPts val="0"/>
              </a:spcBef>
              <a:spcAft>
                <a:spcPts val="600"/>
              </a:spcAft>
              <a:buNone/>
              <a:defRPr sz="1400">
                <a:solidFill>
                  <a:schemeClr val="tx2"/>
                </a:solidFill>
              </a:defRPr>
            </a:lvl2pPr>
            <a:lvl3pPr marL="0" indent="0">
              <a:lnSpc>
                <a:spcPct val="100000"/>
              </a:lnSpc>
              <a:spcBef>
                <a:spcPts val="0"/>
              </a:spcBef>
              <a:spcAft>
                <a:spcPts val="600"/>
              </a:spcAft>
              <a:buNone/>
              <a:defRPr sz="1400"/>
            </a:lvl3pPr>
            <a:lvl4pPr marL="0" indent="0">
              <a:lnSpc>
                <a:spcPct val="100000"/>
              </a:lnSpc>
              <a:spcBef>
                <a:spcPts val="0"/>
              </a:spcBef>
              <a:buNone/>
              <a:defRPr sz="1000"/>
            </a:lvl4pPr>
            <a:lvl5pPr marL="0" indent="0">
              <a:lnSpc>
                <a:spcPct val="100000"/>
              </a:lnSpc>
              <a:spcBef>
                <a:spcPts val="0"/>
              </a:spcBef>
              <a:buNone/>
              <a:defRPr sz="10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550976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Title and Content 1st level color tex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69241" y="2125663"/>
            <a:ext cx="2748597" cy="899665"/>
          </a:xfrm>
        </p:spPr>
        <p:txBody>
          <a:bodyPr anchor="b"/>
          <a:lstStyle>
            <a:lvl1pPr>
              <a:defRPr lang="en-US" sz="2000" b="1" kern="1200" cap="none" spc="-100" baseline="0" dirty="0">
                <a:ln w="3175">
                  <a:noFill/>
                </a:ln>
                <a:gradFill>
                  <a:gsLst>
                    <a:gs pos="1250">
                      <a:schemeClr val="tx1"/>
                    </a:gs>
                    <a:gs pos="100000">
                      <a:schemeClr val="tx1"/>
                    </a:gs>
                  </a:gsLst>
                  <a:lin ang="5400000" scaled="0"/>
                </a:gradFill>
                <a:effectLst/>
                <a:latin typeface="+mn-lt"/>
                <a:ea typeface="+mn-ea"/>
                <a:cs typeface="Segoe UI" pitchFamily="34" charset="0"/>
              </a:defRPr>
            </a:lvl1pPr>
          </a:lstStyle>
          <a:p>
            <a:r>
              <a:rPr lang="en-US" dirty="0"/>
              <a:t>Click to edit Master style</a:t>
            </a:r>
          </a:p>
        </p:txBody>
      </p:sp>
    </p:spTree>
    <p:extLst>
      <p:ext uri="{BB962C8B-B14F-4D97-AF65-F5344CB8AC3E}">
        <p14:creationId xmlns:p14="http://schemas.microsoft.com/office/powerpoint/2010/main" val="427228440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525578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037532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101037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gradFill>
                  <a:gsLst>
                    <a:gs pos="1250">
                      <a:schemeClr val="tx2"/>
                    </a:gs>
                    <a:gs pos="99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516471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6"/>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881664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2"/>
              </a:buClr>
              <a:buFont typeface="Arial" pitchFamily="34" charset="0"/>
              <a:buChar char="•"/>
              <a:defRPr sz="3136">
                <a:gradFill>
                  <a:gsLst>
                    <a:gs pos="1250">
                      <a:schemeClr val="tx2"/>
                    </a:gs>
                    <a:gs pos="99000">
                      <a:schemeClr val="tx2"/>
                    </a:gs>
                  </a:gsLst>
                  <a:lin ang="5400000" scaled="0"/>
                </a:gradFill>
              </a:defRPr>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41628526"/>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1946751"/>
          </a:xfrm>
        </p:spPr>
        <p:txBody>
          <a:bodyPr wrap="square">
            <a:spAutoFit/>
          </a:bodyPr>
          <a:lstStyle>
            <a:lvl1pPr marL="281623" indent="-281623">
              <a:spcBef>
                <a:spcPts val="1200"/>
              </a:spcBef>
              <a:buClr>
                <a:schemeClr val="tx1"/>
              </a:buClr>
              <a:buFont typeface="Arial" pitchFamily="34" charset="0"/>
              <a:buChar char="•"/>
              <a:defRPr sz="3136"/>
            </a:lvl1pPr>
            <a:lvl2pPr marL="520602" indent="-228557">
              <a:defRPr sz="2353"/>
            </a:lvl2pPr>
            <a:lvl3pPr marL="685671" indent="-165070">
              <a:tabLst/>
              <a:defRPr sz="1961"/>
            </a:lvl3pPr>
            <a:lvl4pPr marL="863437" indent="-177767">
              <a:defRPr/>
            </a:lvl4pPr>
            <a:lvl5pPr marL="1028506" indent="-1650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141015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38959417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_Walkin No til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t="15637"/>
          <a:stretch/>
        </p:blipFill>
        <p:spPr>
          <a:xfrm>
            <a:off x="0" y="0"/>
            <a:ext cx="12192000" cy="6858000"/>
          </a:xfrm>
          <a:prstGeom prst="rect">
            <a:avLst/>
          </a:prstGeom>
        </p:spPr>
      </p:pic>
      <p:sp>
        <p:nvSpPr>
          <p:cNvPr id="12" name="Rectangle 11"/>
          <p:cNvSpPr/>
          <p:nvPr/>
        </p:nvSpPr>
        <p:spPr bwMode="auto">
          <a:xfrm>
            <a:off x="-1" y="-26950"/>
            <a:ext cx="12192000" cy="6911901"/>
          </a:xfrm>
          <a:prstGeom prst="rect">
            <a:avLst/>
          </a:prstGeom>
          <a:gradFill flip="none" rotWithShape="1">
            <a:gsLst>
              <a:gs pos="56000">
                <a:srgbClr val="FFFFFF">
                  <a:alpha val="91000"/>
                </a:srgbClr>
              </a:gs>
              <a:gs pos="0">
                <a:schemeClr val="bg1">
                  <a:alpha val="0"/>
                </a:schemeClr>
              </a:gs>
              <a:gs pos="100000">
                <a:schemeClr val="bg1"/>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4752"/>
            <a:ext cx="6276530" cy="875413"/>
          </a:xfrm>
          <a:noFill/>
        </p:spPr>
        <p:txBody>
          <a:bodyPr lIns="146304" tIns="91440" rIns="146304" bIns="91440" anchor="t" anchorCtr="0"/>
          <a:lstStyle>
            <a:lvl1pPr>
              <a:defRPr sz="5294" spc="-98" baseline="0">
                <a:gradFill>
                  <a:gsLst>
                    <a:gs pos="84066">
                      <a:schemeClr val="tx1"/>
                    </a:gs>
                    <a:gs pos="57576">
                      <a:schemeClr val="tx1"/>
                    </a:gs>
                  </a:gsLst>
                  <a:lin ang="5400000" scaled="0"/>
                </a:gradFill>
              </a:defRPr>
            </a:lvl1pPr>
          </a:lstStyle>
          <a:p>
            <a:r>
              <a:rPr lang="en-US"/>
              <a:t>Event name here</a:t>
            </a:r>
          </a:p>
        </p:txBody>
      </p:sp>
      <p:sp>
        <p:nvSpPr>
          <p:cNvPr id="3" name="Text Placeholder 2"/>
          <p:cNvSpPr>
            <a:spLocks noGrp="1"/>
          </p:cNvSpPr>
          <p:nvPr>
            <p:ph type="body" sz="quarter" idx="14" hasCustomPrompt="1"/>
          </p:nvPr>
        </p:nvSpPr>
        <p:spPr bwMode="auto">
          <a:xfrm>
            <a:off x="269239" y="3007116"/>
            <a:ext cx="6276530" cy="1677043"/>
          </a:xfrm>
        </p:spPr>
        <p:txBody>
          <a:bodyPr tIns="109728" bIns="109728">
            <a:noAutofit/>
          </a:bodyPr>
          <a:lstStyle>
            <a:lvl1pPr marL="0" indent="0">
              <a:spcBef>
                <a:spcPts val="0"/>
              </a:spcBef>
              <a:buNone/>
              <a:defRPr sz="2353" baseline="0">
                <a:gradFill>
                  <a:gsLst>
                    <a:gs pos="84066">
                      <a:schemeClr val="tx1"/>
                    </a:gs>
                    <a:gs pos="57576">
                      <a:schemeClr val="tx1"/>
                    </a:gs>
                  </a:gsLst>
                  <a:lin ang="5400000" scaled="0"/>
                </a:gradFill>
                <a:latin typeface="+mn-lt"/>
              </a:defRPr>
            </a:lvl1pPr>
          </a:lstStyle>
          <a:p>
            <a:pPr lvl="0"/>
            <a:r>
              <a:rPr lang="en-US"/>
              <a:t>City | Date</a:t>
            </a:r>
          </a:p>
        </p:txBody>
      </p:sp>
      <p:pic>
        <p:nvPicPr>
          <p:cNvPr id="11" name="Picture 10"/>
          <p:cNvPicPr>
            <a:picLocks noChangeAspect="1"/>
          </p:cNvPicPr>
          <p:nvPr/>
        </p:nvPicPr>
        <p:blipFill>
          <a:blip r:embed="rId3"/>
          <a:stretch>
            <a:fillRect/>
          </a:stretch>
        </p:blipFill>
        <p:spPr>
          <a:xfrm>
            <a:off x="284180" y="5967074"/>
            <a:ext cx="1568742" cy="577134"/>
          </a:xfrm>
          <a:prstGeom prst="rect">
            <a:avLst/>
          </a:prstGeom>
        </p:spPr>
      </p:pic>
    </p:spTree>
    <p:extLst>
      <p:ext uri="{BB962C8B-B14F-4D97-AF65-F5344CB8AC3E}">
        <p14:creationId xmlns:p14="http://schemas.microsoft.com/office/powerpoint/2010/main" val="296624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2_Walkin No til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905" t="13409" r="17494" b="16223"/>
          <a:stretch/>
        </p:blipFill>
        <p:spPr>
          <a:xfrm>
            <a:off x="0" y="0"/>
            <a:ext cx="12192000" cy="6857999"/>
          </a:xfrm>
          <a:prstGeom prst="rect">
            <a:avLst/>
          </a:prstGeom>
        </p:spPr>
      </p:pic>
      <p:sp>
        <p:nvSpPr>
          <p:cNvPr id="12" name="Rectangle 11"/>
          <p:cNvSpPr/>
          <p:nvPr/>
        </p:nvSpPr>
        <p:spPr bwMode="auto">
          <a:xfrm>
            <a:off x="0" y="0"/>
            <a:ext cx="12192000" cy="6911901"/>
          </a:xfrm>
          <a:prstGeom prst="rect">
            <a:avLst/>
          </a:prstGeom>
          <a:gradFill flip="none" rotWithShape="1">
            <a:gsLst>
              <a:gs pos="56000">
                <a:srgbClr val="FFFFFF">
                  <a:alpha val="91000"/>
                </a:srgbClr>
              </a:gs>
              <a:gs pos="0">
                <a:schemeClr val="bg1">
                  <a:alpha val="0"/>
                </a:schemeClr>
              </a:gs>
              <a:gs pos="100000">
                <a:schemeClr val="bg1"/>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239" y="2104752"/>
            <a:ext cx="6276530" cy="875413"/>
          </a:xfrm>
          <a:noFill/>
        </p:spPr>
        <p:txBody>
          <a:bodyPr lIns="146304" tIns="91440" rIns="146304" bIns="91440" anchor="t" anchorCtr="0"/>
          <a:lstStyle>
            <a:lvl1pPr>
              <a:defRPr sz="5294" spc="-98" baseline="0">
                <a:gradFill>
                  <a:gsLst>
                    <a:gs pos="84066">
                      <a:schemeClr val="tx1"/>
                    </a:gs>
                    <a:gs pos="57576">
                      <a:schemeClr val="tx1"/>
                    </a:gs>
                  </a:gsLst>
                  <a:lin ang="5400000" scaled="0"/>
                </a:gradFill>
              </a:defRPr>
            </a:lvl1pPr>
          </a:lstStyle>
          <a:p>
            <a:r>
              <a:rPr lang="en-US"/>
              <a:t>Event name here</a:t>
            </a:r>
          </a:p>
        </p:txBody>
      </p:sp>
      <p:sp>
        <p:nvSpPr>
          <p:cNvPr id="3" name="Text Placeholder 2"/>
          <p:cNvSpPr>
            <a:spLocks noGrp="1"/>
          </p:cNvSpPr>
          <p:nvPr>
            <p:ph type="body" sz="quarter" idx="14" hasCustomPrompt="1"/>
          </p:nvPr>
        </p:nvSpPr>
        <p:spPr bwMode="auto">
          <a:xfrm>
            <a:off x="269239" y="3007116"/>
            <a:ext cx="6276530" cy="1677043"/>
          </a:xfrm>
        </p:spPr>
        <p:txBody>
          <a:bodyPr tIns="109728" bIns="109728">
            <a:noAutofit/>
          </a:bodyPr>
          <a:lstStyle>
            <a:lvl1pPr marL="0" indent="0">
              <a:spcBef>
                <a:spcPts val="0"/>
              </a:spcBef>
              <a:buNone/>
              <a:defRPr sz="2353" baseline="0">
                <a:gradFill>
                  <a:gsLst>
                    <a:gs pos="84066">
                      <a:schemeClr val="tx1"/>
                    </a:gs>
                    <a:gs pos="57576">
                      <a:schemeClr val="tx1"/>
                    </a:gs>
                  </a:gsLst>
                  <a:lin ang="5400000" scaled="0"/>
                </a:gradFill>
                <a:latin typeface="+mn-lt"/>
              </a:defRPr>
            </a:lvl1pPr>
          </a:lstStyle>
          <a:p>
            <a:pPr lvl="0"/>
            <a:r>
              <a:rPr lang="en-US"/>
              <a:t>City | Date</a:t>
            </a:r>
          </a:p>
        </p:txBody>
      </p:sp>
      <p:pic>
        <p:nvPicPr>
          <p:cNvPr id="11" name="Picture 10"/>
          <p:cNvPicPr>
            <a:picLocks noChangeAspect="1"/>
          </p:cNvPicPr>
          <p:nvPr/>
        </p:nvPicPr>
        <p:blipFill>
          <a:blip r:embed="rId3"/>
          <a:stretch>
            <a:fillRect/>
          </a:stretch>
        </p:blipFill>
        <p:spPr>
          <a:xfrm>
            <a:off x="284180" y="5967074"/>
            <a:ext cx="1568742" cy="577134"/>
          </a:xfrm>
          <a:prstGeom prst="rect">
            <a:avLst/>
          </a:prstGeom>
        </p:spPr>
      </p:pic>
    </p:spTree>
    <p:extLst>
      <p:ext uri="{BB962C8B-B14F-4D97-AF65-F5344CB8AC3E}">
        <p14:creationId xmlns:p14="http://schemas.microsoft.com/office/powerpoint/2010/main" val="3778920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Walkin">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p:nvSpPr>
        <p:spPr bwMode="auto">
          <a:xfrm>
            <a:off x="269239" y="2077800"/>
            <a:ext cx="6274974" cy="269602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97876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Event name here</a:t>
            </a:r>
          </a:p>
        </p:txBody>
      </p:sp>
      <p:sp>
        <p:nvSpPr>
          <p:cNvPr id="3" name="Text Placeholder 2"/>
          <p:cNvSpPr>
            <a:spLocks noGrp="1"/>
          </p:cNvSpPr>
          <p:nvPr>
            <p:ph type="body" sz="quarter" idx="14" hasCustomPrompt="1"/>
          </p:nvPr>
        </p:nvSpPr>
        <p:spPr bwMode="auto">
          <a:xfrm>
            <a:off x="267683" y="4056579"/>
            <a:ext cx="6276530" cy="717249"/>
          </a:xfrm>
        </p:spPr>
        <p:txBody>
          <a:bodyPr tIns="109728" bIns="109728">
            <a:noAutofit/>
          </a:bodyPr>
          <a:lstStyle>
            <a:lvl1pPr marL="0" indent="0">
              <a:spcBef>
                <a:spcPts val="0"/>
              </a:spcBef>
              <a:buNone/>
              <a:defRPr sz="2353">
                <a:gradFill>
                  <a:gsLst>
                    <a:gs pos="57576">
                      <a:srgbClr val="FFFFFF"/>
                    </a:gs>
                    <a:gs pos="35000">
                      <a:srgbClr val="FFFFFF"/>
                    </a:gs>
                  </a:gsLst>
                  <a:lin ang="5400000" scaled="0"/>
                </a:gradFill>
                <a:latin typeface="+mn-lt"/>
              </a:defRPr>
            </a:lvl1pPr>
          </a:lstStyle>
          <a:p>
            <a:pPr lvl="0"/>
            <a:r>
              <a:rPr lang="en-US"/>
              <a:t>City | Date</a:t>
            </a:r>
          </a:p>
        </p:txBody>
      </p:sp>
      <p:pic>
        <p:nvPicPr>
          <p:cNvPr id="8" name="Picture 7"/>
          <p:cNvPicPr>
            <a:picLocks noChangeAspect="1"/>
          </p:cNvPicPr>
          <p:nvPr/>
        </p:nvPicPr>
        <p:blipFill>
          <a:blip r:embed="rId3"/>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1824740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Title Slide Photo_Option">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flipH="1">
            <a:off x="0" y="2"/>
            <a:ext cx="12190264" cy="6857996"/>
          </a:xfrm>
          <a:prstGeom prst="rect">
            <a:avLst/>
          </a:prstGeom>
        </p:spPr>
      </p:pic>
      <p:sp>
        <p:nvSpPr>
          <p:cNvPr id="2" name="Rectangle 1"/>
          <p:cNvSpPr/>
          <p:nvPr/>
        </p:nvSpPr>
        <p:spPr bwMode="auto">
          <a:xfrm>
            <a:off x="269239" y="2077800"/>
            <a:ext cx="6274974" cy="359258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pic>
        <p:nvPicPr>
          <p:cNvPr id="7" name="Picture 6"/>
          <p:cNvPicPr>
            <a:picLocks noChangeAspect="1"/>
          </p:cNvPicPr>
          <p:nvPr/>
        </p:nvPicPr>
        <p:blipFill>
          <a:blip r:embed="rId3"/>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1604934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p:nvPicPr>
        <p:blipFill>
          <a:blip r:embed="rId2"/>
          <a:stretch>
            <a:fillRect/>
          </a:stretch>
        </p:blipFill>
        <p:spPr>
          <a:xfrm>
            <a:off x="448585" y="6121376"/>
            <a:ext cx="1254995" cy="269134"/>
          </a:xfrm>
          <a:prstGeom prst="rect">
            <a:avLst/>
          </a:prstGeom>
        </p:spPr>
      </p:pic>
    </p:spTree>
    <p:extLst>
      <p:ext uri="{BB962C8B-B14F-4D97-AF65-F5344CB8AC3E}">
        <p14:creationId xmlns:p14="http://schemas.microsoft.com/office/powerpoint/2010/main" val="1448326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75119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919196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1_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073157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357256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691127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15600" y="593367"/>
            <a:ext cx="11360800" cy="7636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415600" y="1536633"/>
            <a:ext cx="11360800" cy="700418"/>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11296611" y="6217623"/>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40182857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293015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1_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38973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136672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116314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sz="7056"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1" y="3877277"/>
            <a:ext cx="9860674" cy="724246"/>
          </a:xfrm>
          <a:noFill/>
        </p:spPr>
        <p:txBody>
          <a:bodyPr lIns="182880" tIns="146304" rIns="182880" bIns="146304">
            <a:spAutoFit/>
          </a:bodyPr>
          <a:lstStyle>
            <a:lvl1pPr marL="0" indent="0">
              <a:spcBef>
                <a:spcPts val="0"/>
              </a:spcBef>
              <a:buNone/>
              <a:defRPr sz="3136"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9879447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6" cy="1158793"/>
          </a:xfrm>
          <a:noFill/>
        </p:spPr>
        <p:txBody>
          <a:bodyPr tIns="91440" bIns="91440" anchor="t" anchorCtr="0">
            <a:spAutoFit/>
          </a:bodyPr>
          <a:lstStyle>
            <a:lvl1pPr>
              <a:defRPr lang="en-US" sz="7056"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271848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4771257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941203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404162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6"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012070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605324833"/>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2" y="1217195"/>
            <a:ext cx="5378548" cy="1973570"/>
          </a:xfrm>
        </p:spPr>
        <p:txBody>
          <a:bodyPr>
            <a:spAutoFit/>
          </a:bodyPr>
          <a:lstStyle>
            <a:lvl1pPr>
              <a:defRPr sz="646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7"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55035237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1_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9998127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1_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4195996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_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5584527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1_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1018934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1_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435284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838943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1_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96726055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99768844"/>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05357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5587684"/>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56350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3927"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3"/>
            <a:ext cx="11653522" cy="1956973"/>
          </a:xfrm>
        </p:spPr>
        <p:txBody>
          <a:bodyPr/>
          <a:lstStyle>
            <a:lvl1pPr marL="0" indent="0">
              <a:buNone/>
              <a:defRPr sz="323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6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297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3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0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797411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p:nvPicPr>
        <p:blipFill>
          <a:blip r:embed="rId2"/>
          <a:stretch>
            <a:fillRect/>
          </a:stretch>
        </p:blipFill>
        <p:spPr>
          <a:xfrm>
            <a:off x="450204" y="3083652"/>
            <a:ext cx="3227129" cy="692057"/>
          </a:xfrm>
          <a:prstGeom prst="rect">
            <a:avLst/>
          </a:prstGeom>
        </p:spPr>
      </p:pic>
    </p:spTree>
    <p:extLst>
      <p:ext uri="{BB962C8B-B14F-4D97-AF65-F5344CB8AC3E}">
        <p14:creationId xmlns:p14="http://schemas.microsoft.com/office/powerpoint/2010/main" val="428734752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7"/>
            <a:ext cx="11653522"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p:nvPicPr>
        <p:blipFill>
          <a:blip r:embed="rId2"/>
          <a:stretch>
            <a:fillRect/>
          </a:stretch>
        </p:blipFill>
        <p:spPr>
          <a:xfrm>
            <a:off x="450206" y="3083652"/>
            <a:ext cx="3227129" cy="692059"/>
          </a:xfrm>
          <a:prstGeom prst="rect">
            <a:avLst/>
          </a:prstGeom>
        </p:spPr>
      </p:pic>
    </p:spTree>
    <p:extLst>
      <p:ext uri="{BB962C8B-B14F-4D97-AF65-F5344CB8AC3E}">
        <p14:creationId xmlns:p14="http://schemas.microsoft.com/office/powerpoint/2010/main" val="15078687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35" indent="-284735">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34" indent="-275401">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69" indent="-28473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23" indent="-224054">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76" indent="-224054">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665910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688177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1_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rgbClr val="505050"/>
                    </a:gs>
                    <a:gs pos="100000">
                      <a:srgbClr val="505050"/>
                    </a:gs>
                  </a:gsLst>
                  <a:lin ang="5400000" scaled="0"/>
                </a:gradFill>
                <a:cs typeface="Segoe UI" pitchFamily="34" charset="0"/>
              </a:rPr>
              <a:t>© 2014 Microsoft Corporation. All rights reserved. </a:t>
            </a:r>
          </a:p>
        </p:txBody>
      </p:sp>
      <p:pic>
        <p:nvPicPr>
          <p:cNvPr id="4" name="Picture 3"/>
          <p:cNvPicPr>
            <a:picLocks noChangeAspect="1"/>
          </p:cNvPicPr>
          <p:nvPr/>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210619200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_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rgbClr val="FFFFFF"/>
                    </a:gs>
                    <a:gs pos="100000">
                      <a:srgbClr val="FFFFFF"/>
                    </a:gs>
                  </a:gsLst>
                  <a:lin ang="5400000" scaled="0"/>
                </a:gradFill>
                <a:cs typeface="Segoe UI" pitchFamily="34" charset="0"/>
              </a:rPr>
              <a:t>© 2014 Microsoft Corporation. All rights reserved. </a:t>
            </a:r>
          </a:p>
        </p:txBody>
      </p:sp>
      <p:pic>
        <p:nvPicPr>
          <p:cNvPr id="4" name="Picture 3"/>
          <p:cNvPicPr>
            <a:picLocks noChangeAspect="1"/>
          </p:cNvPicPr>
          <p:nvPr/>
        </p:nvPicPr>
        <p:blipFill>
          <a:blip r:embed="rId2"/>
          <a:stretch>
            <a:fillRect/>
          </a:stretch>
        </p:blipFill>
        <p:spPr>
          <a:xfrm>
            <a:off x="450205" y="3083652"/>
            <a:ext cx="3227129" cy="692059"/>
          </a:xfrm>
          <a:prstGeom prst="rect">
            <a:avLst/>
          </a:prstGeom>
        </p:spPr>
      </p:pic>
    </p:spTree>
    <p:extLst>
      <p:ext uri="{BB962C8B-B14F-4D97-AF65-F5344CB8AC3E}">
        <p14:creationId xmlns:p14="http://schemas.microsoft.com/office/powerpoint/2010/main" val="35119495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2_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2014 Microsoft Corporation. All rights reserved. </a:t>
            </a:r>
          </a:p>
        </p:txBody>
      </p:sp>
      <p:pic>
        <p:nvPicPr>
          <p:cNvPr id="4" name="Picture 3"/>
          <p:cNvPicPr>
            <a:picLocks noChangeAspect="1"/>
          </p:cNvPicPr>
          <p:nvPr/>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125174100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2_Closing logo slide_color">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2014 Microsoft Corporation. All rights reserved. </a:t>
            </a:r>
          </a:p>
        </p:txBody>
      </p:sp>
      <p:pic>
        <p:nvPicPr>
          <p:cNvPr id="4" name="Picture 3"/>
          <p:cNvPicPr>
            <a:picLocks noChangeAspect="1"/>
          </p:cNvPicPr>
          <p:nvPr/>
        </p:nvPicPr>
        <p:blipFill>
          <a:blip r:embed="rId2"/>
          <a:stretch>
            <a:fillRect/>
          </a:stretch>
        </p:blipFill>
        <p:spPr>
          <a:xfrm>
            <a:off x="450205" y="3083652"/>
            <a:ext cx="3227129" cy="692059"/>
          </a:xfrm>
          <a:prstGeom prst="rect">
            <a:avLst/>
          </a:prstGeom>
        </p:spPr>
      </p:pic>
    </p:spTree>
    <p:extLst>
      <p:ext uri="{BB962C8B-B14F-4D97-AF65-F5344CB8AC3E}">
        <p14:creationId xmlns:p14="http://schemas.microsoft.com/office/powerpoint/2010/main" val="15637232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op Sub |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A23328B-C5F1-4431-B4F3-E9DDC5CC2C31}"/>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55E480-06E3-466E-AB06-00AD3BF925E6}"/>
              </a:ext>
            </a:extLst>
          </p:cNvPr>
          <p:cNvSpPr>
            <a:spLocks noGrp="1"/>
          </p:cNvSpPr>
          <p:nvPr>
            <p:ph type="body" sz="quarter" idx="11" hasCustomPrompt="1"/>
          </p:nvPr>
        </p:nvSpPr>
        <p:spPr>
          <a:xfrm>
            <a:off x="269240" y="-541796"/>
            <a:ext cx="11656060" cy="350865"/>
          </a:xfrm>
        </p:spPr>
        <p:txBody>
          <a:bodyPr/>
          <a:lstStyle>
            <a:lvl1pPr>
              <a:defRPr sz="1200" b="0" spc="300">
                <a:latin typeface="+mn-lt"/>
              </a:defRPr>
            </a:lvl1pPr>
          </a:lstStyle>
          <a:p>
            <a:pPr lvl="0"/>
            <a:r>
              <a:rPr lang="en-US" dirty="0"/>
              <a:t>SUBHEAD 16 PT</a:t>
            </a:r>
          </a:p>
        </p:txBody>
      </p:sp>
    </p:spTree>
    <p:extLst>
      <p:ext uri="{BB962C8B-B14F-4D97-AF65-F5344CB8AC3E}">
        <p14:creationId xmlns:p14="http://schemas.microsoft.com/office/powerpoint/2010/main" val="3873587245"/>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713564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9C719-4052-4C2B-B081-33B69B3668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962F7D-CD68-4C92-B4D4-A62EC2A992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08D534A-B820-4D5B-B6DD-C8FEC0BBB373}"/>
              </a:ext>
            </a:extLst>
          </p:cNvPr>
          <p:cNvSpPr>
            <a:spLocks noGrp="1"/>
          </p:cNvSpPr>
          <p:nvPr>
            <p:ph type="dt" sz="half" idx="10"/>
          </p:nvPr>
        </p:nvSpPr>
        <p:spPr/>
        <p:txBody>
          <a:bodyPr/>
          <a:lstStyle/>
          <a:p>
            <a:fld id="{148FBDCA-AAD6-4D12-957D-3D943D66043B}" type="datetimeFigureOut">
              <a:rPr lang="en-US" smtClean="0"/>
              <a:t>11/6/2018</a:t>
            </a:fld>
            <a:endParaRPr lang="en-US"/>
          </a:p>
        </p:txBody>
      </p:sp>
      <p:sp>
        <p:nvSpPr>
          <p:cNvPr id="5" name="Footer Placeholder 4">
            <a:extLst>
              <a:ext uri="{FF2B5EF4-FFF2-40B4-BE49-F238E27FC236}">
                <a16:creationId xmlns:a16="http://schemas.microsoft.com/office/drawing/2014/main" id="{D5AD4811-23D1-4D94-8D48-53EE7F9C45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EAAC43-F328-452C-8836-2B27832DDD7F}"/>
              </a:ext>
            </a:extLst>
          </p:cNvPr>
          <p:cNvSpPr>
            <a:spLocks noGrp="1"/>
          </p:cNvSpPr>
          <p:nvPr>
            <p:ph type="sldNum" sz="quarter" idx="12"/>
          </p:nvPr>
        </p:nvSpPr>
        <p:spPr/>
        <p:txBody>
          <a:bodyPr/>
          <a:lstStyle/>
          <a:p>
            <a:fld id="{39F3F9C4-2E42-44A3-A6B0-379670237DBA}" type="slidenum">
              <a:rPr lang="en-US" smtClean="0"/>
              <a:t>‹#›</a:t>
            </a:fld>
            <a:endParaRPr lang="en-US"/>
          </a:p>
        </p:txBody>
      </p:sp>
    </p:spTree>
    <p:extLst>
      <p:ext uri="{BB962C8B-B14F-4D97-AF65-F5344CB8AC3E}">
        <p14:creationId xmlns:p14="http://schemas.microsoft.com/office/powerpoint/2010/main" val="7269649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Title with photo and tile">
    <p:spTree>
      <p:nvGrpSpPr>
        <p:cNvPr id="1" name=""/>
        <p:cNvGrpSpPr/>
        <p:nvPr/>
      </p:nvGrpSpPr>
      <p:grpSpPr>
        <a:xfrm>
          <a:off x="0" y="0"/>
          <a:ext cx="0" cy="0"/>
          <a:chOff x="0" y="0"/>
          <a:chExt cx="0" cy="0"/>
        </a:xfrm>
      </p:grpSpPr>
      <p:pic>
        <p:nvPicPr>
          <p:cNvPr id="7" name="Picture 6" descr="A person sitting at a table using a computer&#10;&#10;Description generated with high confidence">
            <a:extLst>
              <a:ext uri="{FF2B5EF4-FFF2-40B4-BE49-F238E27FC236}">
                <a16:creationId xmlns:a16="http://schemas.microsoft.com/office/drawing/2014/main" id="{AC14534E-46CD-4303-B862-80358F1BA8C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 y="0"/>
            <a:ext cx="12192000" cy="6858000"/>
          </a:xfrm>
          <a:prstGeom prst="rect">
            <a:avLst/>
          </a:prstGeom>
        </p:spPr>
      </p:pic>
      <p:sp>
        <p:nvSpPr>
          <p:cNvPr id="4" name="Rectangle 3"/>
          <p:cNvSpPr/>
          <p:nvPr/>
        </p:nvSpPr>
        <p:spPr bwMode="auto">
          <a:xfrm>
            <a:off x="-2" y="-5304"/>
            <a:ext cx="4526282" cy="6863304"/>
          </a:xfrm>
          <a:prstGeom prst="rect">
            <a:avLst/>
          </a:prstGeom>
          <a:gradFill>
            <a:gsLst>
              <a:gs pos="0">
                <a:schemeClr val="bg1">
                  <a:alpha val="71000"/>
                </a:schemeClr>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p:nvPicPr>
        <p:blipFill>
          <a:blip r:embed="rId3"/>
          <a:stretch>
            <a:fillRect/>
          </a:stretch>
        </p:blipFill>
        <p:spPr>
          <a:xfrm>
            <a:off x="246292" y="256398"/>
            <a:ext cx="1829371" cy="673018"/>
          </a:xfrm>
          <a:prstGeom prst="rect">
            <a:avLst/>
          </a:prstGeom>
        </p:spPr>
      </p:pic>
      <p:sp>
        <p:nvSpPr>
          <p:cNvPr id="2" name="Rectangle 1"/>
          <p:cNvSpPr/>
          <p:nvPr/>
        </p:nvSpPr>
        <p:spPr bwMode="auto">
          <a:xfrm>
            <a:off x="267682" y="2084172"/>
            <a:ext cx="6274974"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3" y="2077814"/>
            <a:ext cx="6274911" cy="1793104"/>
          </a:xfrm>
          <a:noFill/>
        </p:spPr>
        <p:txBody>
          <a:bodyPr lIns="146304" tIns="91440" rIns="146304" bIns="91440" anchor="t" anchorCtr="0"/>
          <a:lstStyle>
            <a:lvl1pPr>
              <a:defRPr sz="4704" spc="-98" baseline="0">
                <a:gradFill>
                  <a:gsLst>
                    <a:gs pos="1307">
                      <a:srgbClr val="353535"/>
                    </a:gs>
                    <a:gs pos="30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8"/>
            <a:ext cx="6276530" cy="651821"/>
          </a:xfrm>
        </p:spPr>
        <p:txBody>
          <a:bodyPr wrap="square" lIns="164592" tIns="109728" rIns="164592" bIns="109728">
            <a:spAutoFit/>
          </a:bodyPr>
          <a:lstStyle>
            <a:lvl1pPr marL="0" indent="0">
              <a:spcBef>
                <a:spcPts val="0"/>
              </a:spcBef>
              <a:buNone/>
              <a:defRPr sz="3136">
                <a:gradFill>
                  <a:gsLst>
                    <a:gs pos="1307">
                      <a:srgbClr val="353535"/>
                    </a:gs>
                    <a:gs pos="30000">
                      <a:srgbClr val="353535"/>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96569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Slide">
    <p:bg bwMode="gray">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gray">
          <a:xfrm>
            <a:off x="269302" y="2084187"/>
            <a:ext cx="8964185" cy="1793090"/>
          </a:xfrm>
          <a:noFill/>
        </p:spPr>
        <p:txBody>
          <a:bodyPr lIns="146304" tIns="91440" rIns="146304" bIns="91440" anchor="t" anchorCtr="0"/>
          <a:lstStyle>
            <a:lvl1pPr>
              <a:defRPr sz="5293" cap="none" spc="-98" baseline="0">
                <a:solidFill>
                  <a:schemeClr val="tx1"/>
                </a:solidFill>
                <a:latin typeface="+mj-lt"/>
              </a:defRPr>
            </a:lvl1pPr>
          </a:lstStyle>
          <a:p>
            <a:r>
              <a:rPr lang="en-US" dirty="0"/>
              <a:t>Presentation title</a:t>
            </a:r>
          </a:p>
        </p:txBody>
      </p:sp>
      <p:sp>
        <p:nvSpPr>
          <p:cNvPr id="5" name="Text Placeholder 4"/>
          <p:cNvSpPr>
            <a:spLocks noGrp="1"/>
          </p:cNvSpPr>
          <p:nvPr>
            <p:ph type="body" sz="quarter" idx="12" hasCustomPrompt="1"/>
          </p:nvPr>
        </p:nvSpPr>
        <p:spPr bwMode="gray">
          <a:xfrm>
            <a:off x="269302" y="3878574"/>
            <a:ext cx="7171337" cy="1792326"/>
          </a:xfrm>
          <a:noFill/>
        </p:spPr>
        <p:txBody>
          <a:bodyPr lIns="146304" tIns="109728" rIns="146304" bIns="109728">
            <a:noAutofit/>
          </a:bodyPr>
          <a:lstStyle>
            <a:lvl1pPr marL="0" indent="0">
              <a:spcBef>
                <a:spcPts val="0"/>
              </a:spcBef>
              <a:buNone/>
              <a:defRPr sz="3136"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8" name="MS logo white - EMF">
            <a:extLst>
              <a:ext uri="{FF2B5EF4-FFF2-40B4-BE49-F238E27FC236}">
                <a16:creationId xmlns:a16="http://schemas.microsoft.com/office/drawing/2014/main" id="{4B2448B7-4736-40F6-B6E5-8B83FDA251F3}"/>
              </a:ext>
            </a:extLst>
          </p:cNvPr>
          <p:cNvPicPr>
            <a:picLocks noChangeAspect="1"/>
          </p:cNvPicPr>
          <p:nvPr/>
        </p:nvPicPr>
        <p:blipFill>
          <a:blip r:embed="rId2"/>
          <a:stretch>
            <a:fillRect/>
          </a:stretch>
        </p:blipFill>
        <p:spPr bwMode="black">
          <a:xfrm>
            <a:off x="451633" y="470067"/>
            <a:ext cx="1423303" cy="304828"/>
          </a:xfrm>
          <a:prstGeom prst="rect">
            <a:avLst/>
          </a:prstGeom>
        </p:spPr>
      </p:pic>
    </p:spTree>
    <p:extLst>
      <p:ext uri="{BB962C8B-B14F-4D97-AF65-F5344CB8AC3E}">
        <p14:creationId xmlns:p14="http://schemas.microsoft.com/office/powerpoint/2010/main" val="30328028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619444"/>
          </a:xfrm>
        </p:spPr>
        <p:txBody>
          <a:bodyPr/>
          <a:lstStyle>
            <a:lvl1pPr algn="ctr">
              <a:defRPr lang="en-US" sz="2800" b="0" kern="1200" cap="all" spc="800" baseline="0" dirty="0">
                <a:ln w="3175">
                  <a:noFill/>
                </a:ln>
                <a:solidFill>
                  <a:schemeClr val="tx2"/>
                </a:solidFill>
                <a:effectLst/>
                <a:latin typeface="Segoe UI Light" charset="0"/>
                <a:ea typeface="+mn-ea"/>
                <a:cs typeface="Segoe UI Light" charset="0"/>
              </a:defRPr>
            </a:lvl1pPr>
          </a:lstStyle>
          <a:p>
            <a:r>
              <a:rPr lang="en-US" dirty="0"/>
              <a:t>Click to edit Master title style</a:t>
            </a:r>
          </a:p>
        </p:txBody>
      </p:sp>
    </p:spTree>
    <p:extLst>
      <p:ext uri="{BB962C8B-B14F-4D97-AF65-F5344CB8AC3E}">
        <p14:creationId xmlns:p14="http://schemas.microsoft.com/office/powerpoint/2010/main" val="391699341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93969169"/>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B650D8C5-8B94-42F7-99D2-EE6C08F638E0}"/>
              </a:ext>
            </a:extLst>
          </p:cNvPr>
          <p:cNvSpPr/>
          <p:nvPr/>
        </p:nvSpPr>
        <p:spPr bwMode="auto">
          <a:xfrm>
            <a:off x="0" y="1458686"/>
            <a:ext cx="12192000" cy="5399314"/>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15516166"/>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1887516-5404-4D65-815F-4D6F8F24CA8B}"/>
              </a:ext>
            </a:extLst>
          </p:cNvPr>
          <p:cNvSpPr/>
          <p:nvPr/>
        </p:nvSpPr>
        <p:spPr>
          <a:xfrm>
            <a:off x="6096000" y="0"/>
            <a:ext cx="6096000" cy="6858000"/>
          </a:xfrm>
          <a:prstGeom prst="rect">
            <a:avLst/>
          </a:prstGeom>
          <a:solidFill>
            <a:schemeClr val="tx2">
              <a:alpha val="7000"/>
            </a:schemeClr>
          </a:solidFill>
          <a:ln w="12700" cap="flat" cmpd="sng" algn="ctr">
            <a:noFill/>
            <a:prstDash val="solid"/>
            <a:miter lim="800000"/>
          </a:ln>
          <a:effectLst/>
        </p:spPr>
        <p:txBody>
          <a:bodyPr rtlCol="0" anchor="ctr"/>
          <a:lstStyle/>
          <a:p>
            <a:pPr algn="ctr" defTabSz="914225">
              <a:defRPr/>
            </a:pPr>
            <a:endParaRPr lang="en-US" sz="1800" kern="0" dirty="0">
              <a:solidFill>
                <a:prstClr val="white"/>
              </a:solidFill>
              <a:latin typeface="Segoe UI"/>
            </a:endParaRPr>
          </a:p>
        </p:txBody>
      </p:sp>
      <p:sp>
        <p:nvSpPr>
          <p:cNvPr id="4" name="Title 3">
            <a:extLst>
              <a:ext uri="{FF2B5EF4-FFF2-40B4-BE49-F238E27FC236}">
                <a16:creationId xmlns:a16="http://schemas.microsoft.com/office/drawing/2014/main" id="{5EAA577C-AA69-440E-93ED-785F0922E8D8}"/>
              </a:ext>
            </a:extLst>
          </p:cNvPr>
          <p:cNvSpPr>
            <a:spLocks noGrp="1"/>
          </p:cNvSpPr>
          <p:nvPr>
            <p:ph type="title"/>
          </p:nvPr>
        </p:nvSpPr>
        <p:spPr>
          <a:xfrm>
            <a:off x="6365241" y="289513"/>
            <a:ext cx="5294286" cy="899665"/>
          </a:xfrm>
        </p:spPr>
        <p:txBody>
          <a:bodyPr/>
          <a:lstStyle>
            <a:lvl1pPr>
              <a:defRPr sz="3921">
                <a:solidFill>
                  <a:schemeClr val="tx2"/>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80E1E1A-D76F-4736-84AB-EA6B84743634}"/>
              </a:ext>
            </a:extLst>
          </p:cNvPr>
          <p:cNvSpPr>
            <a:spLocks noGrp="1"/>
          </p:cNvSpPr>
          <p:nvPr>
            <p:ph type="body" sz="quarter" idx="10"/>
          </p:nvPr>
        </p:nvSpPr>
        <p:spPr>
          <a:xfrm>
            <a:off x="6365241" y="1747838"/>
            <a:ext cx="5294285" cy="395814"/>
          </a:xfrm>
        </p:spPr>
        <p:txBody>
          <a:bodyPr/>
          <a:lstStyle>
            <a:lvl1pPr marL="0" marR="0" indent="0" algn="l" defTabSz="914225" rtl="0" eaLnBrk="1" fontAlgn="auto" latinLnBrk="0" hangingPunct="1">
              <a:lnSpc>
                <a:spcPct val="100000"/>
              </a:lnSpc>
              <a:spcBef>
                <a:spcPts val="1400"/>
              </a:spcBef>
              <a:spcAft>
                <a:spcPts val="2400"/>
              </a:spcAft>
              <a:buClrTx/>
              <a:buSzPct val="90000"/>
              <a:buFont typeface="Arial" pitchFamily="34" charset="0"/>
              <a:buNone/>
              <a:tabLst/>
              <a:defRPr lang="en-US" sz="1372" kern="1200" spc="98" baseline="0" dirty="0" smtClean="0">
                <a:solidFill>
                  <a:schemeClr val="tx1"/>
                </a:solidFill>
                <a:latin typeface="Segoe UI Semilight" charset="0"/>
                <a:ea typeface="Segoe UI Semilight" charset="0"/>
                <a:cs typeface="Segoe UI Semilight" charset="0"/>
              </a:defRPr>
            </a:lvl1pPr>
          </a:lstStyle>
          <a:p>
            <a:pPr lvl="0"/>
            <a:r>
              <a:rPr lang="en-US" dirty="0"/>
              <a:t>Edit Master text styles</a:t>
            </a:r>
          </a:p>
        </p:txBody>
      </p:sp>
    </p:spTree>
    <p:extLst>
      <p:ext uri="{BB962C8B-B14F-4D97-AF65-F5344CB8AC3E}">
        <p14:creationId xmlns:p14="http://schemas.microsoft.com/office/powerpoint/2010/main" val="16055276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E3F1-5A51-4B35-B9B4-F3830936881D}"/>
              </a:ext>
            </a:extLst>
          </p:cNvPr>
          <p:cNvSpPr>
            <a:spLocks noGrp="1"/>
          </p:cNvSpPr>
          <p:nvPr>
            <p:ph type="title"/>
          </p:nvPr>
        </p:nvSpPr>
        <p:spPr>
          <a:xfrm>
            <a:off x="5503216" y="289513"/>
            <a:ext cx="6421864" cy="899665"/>
          </a:xfrm>
        </p:spPr>
        <p:txBody>
          <a:bodyPr/>
          <a:lstStyle>
            <a:lvl1pPr>
              <a:defRPr lang="en-US" sz="3529" b="0" kern="1200" cap="none" spc="-100" baseline="0" dirty="0">
                <a:ln w="3175">
                  <a:noFill/>
                </a:ln>
                <a:solidFill>
                  <a:schemeClr val="tx2"/>
                </a:solidFill>
                <a:effectLst/>
                <a:latin typeface="+mj-lt"/>
                <a:ea typeface="+mn-ea"/>
                <a:cs typeface="Segoe UI" pitchFamily="34" charset="0"/>
              </a:defRPr>
            </a:lvl1pPr>
          </a:lstStyle>
          <a:p>
            <a:r>
              <a:rPr lang="en-US" dirty="0"/>
              <a:t>Click to edit Master title style</a:t>
            </a:r>
          </a:p>
        </p:txBody>
      </p:sp>
      <p:sp>
        <p:nvSpPr>
          <p:cNvPr id="11" name="Picture Placeholder 10">
            <a:extLst>
              <a:ext uri="{FF2B5EF4-FFF2-40B4-BE49-F238E27FC236}">
                <a16:creationId xmlns:a16="http://schemas.microsoft.com/office/drawing/2014/main" id="{602D8466-407C-4220-B6A8-8C189F42E00B}"/>
              </a:ext>
            </a:extLst>
          </p:cNvPr>
          <p:cNvSpPr>
            <a:spLocks noGrp="1"/>
          </p:cNvSpPr>
          <p:nvPr>
            <p:ph type="pic" sz="quarter" idx="10"/>
          </p:nvPr>
        </p:nvSpPr>
        <p:spPr>
          <a:xfrm>
            <a:off x="1" y="0"/>
            <a:ext cx="5302440" cy="6858000"/>
          </a:xfrm>
        </p:spPr>
        <p:txBody>
          <a:bodyPr/>
          <a:lstStyle/>
          <a:p>
            <a:endParaRPr lang="en-US"/>
          </a:p>
        </p:txBody>
      </p:sp>
      <p:sp>
        <p:nvSpPr>
          <p:cNvPr id="13" name="Text Placeholder 12">
            <a:extLst>
              <a:ext uri="{FF2B5EF4-FFF2-40B4-BE49-F238E27FC236}">
                <a16:creationId xmlns:a16="http://schemas.microsoft.com/office/drawing/2014/main" id="{082284D3-DBDC-495E-984E-DA902FB7BBCA}"/>
              </a:ext>
            </a:extLst>
          </p:cNvPr>
          <p:cNvSpPr>
            <a:spLocks noGrp="1"/>
          </p:cNvSpPr>
          <p:nvPr>
            <p:ph type="body" sz="quarter" idx="11"/>
          </p:nvPr>
        </p:nvSpPr>
        <p:spPr>
          <a:xfrm>
            <a:off x="5503217" y="1661166"/>
            <a:ext cx="6421863" cy="817794"/>
          </a:xfrm>
        </p:spPr>
        <p:txBody>
          <a:bodyPr/>
          <a:lstStyle>
            <a:lvl1pPr marL="0" indent="0">
              <a:spcBef>
                <a:spcPts val="1765"/>
              </a:spcBef>
              <a:spcAft>
                <a:spcPts val="588"/>
              </a:spcAft>
              <a:buNone/>
              <a:defRPr sz="1961">
                <a:solidFill>
                  <a:schemeClr val="tx2"/>
                </a:solidFill>
              </a:defRPr>
            </a:lvl1pPr>
            <a:lvl2pPr marL="0" indent="0">
              <a:lnSpc>
                <a:spcPct val="100000"/>
              </a:lnSpc>
              <a:spcAft>
                <a:spcPts val="588"/>
              </a:spcAft>
              <a:buNone/>
              <a:defRPr lang="en-US" sz="1568" kern="1200" spc="88" baseline="0" dirty="0" smtClean="0">
                <a:solidFill>
                  <a:schemeClr val="tx1"/>
                </a:solidFill>
                <a:latin typeface="Segoe UI Semilight" charset="0"/>
                <a:ea typeface="Segoe UI Semilight" charset="0"/>
                <a:cs typeface="Segoe UI Semilight" charset="0"/>
              </a:defRPr>
            </a:lvl2pPr>
            <a:lvl3pPr>
              <a:defRPr sz="1176"/>
            </a:lvl3pPr>
            <a:lvl4pPr>
              <a:defRPr sz="1078"/>
            </a:lvl4pPr>
            <a:lvl5pPr>
              <a:defRPr sz="1078"/>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55840730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ase study - sidebar">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7401560" cy="619444"/>
          </a:xfrm>
        </p:spPr>
        <p:txBody>
          <a:bodyPr/>
          <a:lstStyle>
            <a:lvl1pPr algn="l">
              <a:defRPr lang="en-US" sz="2800" b="0" kern="1200" cap="all" spc="800" baseline="0" dirty="0">
                <a:ln w="3175">
                  <a:noFill/>
                </a:ln>
                <a:solidFill>
                  <a:schemeClr val="tx2"/>
                </a:solidFill>
                <a:effectLst/>
                <a:latin typeface="Segoe UI Light" charset="0"/>
                <a:ea typeface="+mn-ea"/>
                <a:cs typeface="Segoe UI Light" charset="0"/>
              </a:defRPr>
            </a:lvl1pPr>
          </a:lstStyle>
          <a:p>
            <a:r>
              <a:rPr lang="en-US" dirty="0"/>
              <a:t>Click to edit Master title style</a:t>
            </a:r>
          </a:p>
        </p:txBody>
      </p:sp>
      <p:sp>
        <p:nvSpPr>
          <p:cNvPr id="3" name="Rectangle 2">
            <a:extLst>
              <a:ext uri="{FF2B5EF4-FFF2-40B4-BE49-F238E27FC236}">
                <a16:creationId xmlns:a16="http://schemas.microsoft.com/office/drawing/2014/main" id="{418BBAFC-E834-49F6-81F9-7D61A73D7100}"/>
              </a:ext>
            </a:extLst>
          </p:cNvPr>
          <p:cNvSpPr/>
          <p:nvPr/>
        </p:nvSpPr>
        <p:spPr bwMode="auto">
          <a:xfrm>
            <a:off x="8152527" y="0"/>
            <a:ext cx="4039474" cy="6868572"/>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2103120" rIns="274320" bIns="146304" numCol="1" spcCol="0" rtlCol="0" fromWordArt="0" anchor="t" anchorCtr="0" forceAA="0" compatLnSpc="1">
            <a:prstTxWarp prst="textNoShape">
              <a:avLst/>
            </a:prstTxWarp>
            <a:noAutofit/>
          </a:bodyPr>
          <a:lstStyle/>
          <a:p>
            <a:endParaRPr lang="en-US" sz="2000" dirty="0">
              <a:solidFill>
                <a:schemeClr val="bg1"/>
              </a:solidFill>
              <a:latin typeface="Segoe UI Semilight" charset="0"/>
              <a:ea typeface="Segoe UI Semilight" charset="0"/>
              <a:cs typeface="Segoe UI Semilight" charset="0"/>
            </a:endParaRPr>
          </a:p>
        </p:txBody>
      </p:sp>
      <p:sp>
        <p:nvSpPr>
          <p:cNvPr id="7" name="Text Placeholder 6">
            <a:extLst>
              <a:ext uri="{FF2B5EF4-FFF2-40B4-BE49-F238E27FC236}">
                <a16:creationId xmlns:a16="http://schemas.microsoft.com/office/drawing/2014/main" id="{33F6A325-ED81-4943-98B9-9DD29A58E1E1}"/>
              </a:ext>
            </a:extLst>
          </p:cNvPr>
          <p:cNvSpPr>
            <a:spLocks noGrp="1"/>
          </p:cNvSpPr>
          <p:nvPr>
            <p:ph type="body" sz="quarter" idx="10"/>
          </p:nvPr>
        </p:nvSpPr>
        <p:spPr>
          <a:xfrm>
            <a:off x="8470900" y="2044700"/>
            <a:ext cx="3263900" cy="2501900"/>
          </a:xfrm>
        </p:spPr>
        <p:txBody>
          <a:bodyPr/>
          <a:lstStyle>
            <a:lvl1pPr marL="0" indent="0">
              <a:buNone/>
              <a:defRPr sz="2000">
                <a:solidFill>
                  <a:schemeClr val="bg1"/>
                </a:solidFill>
              </a:defRPr>
            </a:lvl1pPr>
          </a:lstStyle>
          <a:p>
            <a:pPr lvl="0"/>
            <a:r>
              <a:rPr lang="en-US" dirty="0"/>
              <a:t>Edit Master text styles</a:t>
            </a:r>
          </a:p>
        </p:txBody>
      </p:sp>
      <p:sp>
        <p:nvSpPr>
          <p:cNvPr id="9" name="Text Placeholder 8">
            <a:extLst>
              <a:ext uri="{FF2B5EF4-FFF2-40B4-BE49-F238E27FC236}">
                <a16:creationId xmlns:a16="http://schemas.microsoft.com/office/drawing/2014/main" id="{41D626E0-2FF7-4549-A576-D97D8DBA122A}"/>
              </a:ext>
            </a:extLst>
          </p:cNvPr>
          <p:cNvSpPr>
            <a:spLocks noGrp="1"/>
          </p:cNvSpPr>
          <p:nvPr>
            <p:ph type="body" sz="quarter" idx="11"/>
          </p:nvPr>
        </p:nvSpPr>
        <p:spPr>
          <a:xfrm>
            <a:off x="269240" y="1499391"/>
            <a:ext cx="7401560" cy="2050882"/>
          </a:xfrm>
        </p:spPr>
        <p:txBody>
          <a:bodyPr/>
          <a:lstStyle>
            <a:lvl1pPr>
              <a:spcBef>
                <a:spcPts val="0"/>
              </a:spcBef>
              <a:spcAft>
                <a:spcPts val="1800"/>
              </a:spcAft>
              <a:defRPr lang="en-US" sz="2000" smtClean="0">
                <a:solidFill>
                  <a:schemeClr val="tx1"/>
                </a:solidFill>
                <a:latin typeface="Segoe UI Semilight" charset="0"/>
                <a:ea typeface="Segoe UI Semilight" charset="0"/>
                <a:cs typeface="Segoe UI Semilight" charset="0"/>
              </a:defRPr>
            </a:lvl1pPr>
            <a:lvl2pPr>
              <a:defRPr lang="en-US" smtClean="0">
                <a:cs typeface="+mn-cs"/>
              </a:defRPr>
            </a:lvl2pPr>
            <a:lvl3pPr>
              <a:defRPr lang="en-US" smtClean="0">
                <a:cs typeface="+mn-cs"/>
              </a:defRPr>
            </a:lvl3pPr>
            <a:lvl4pPr>
              <a:defRPr lang="en-US" smtClean="0">
                <a:cs typeface="+mn-cs"/>
              </a:defRPr>
            </a:lvl4pPr>
            <a:lvl5pPr>
              <a:defRPr lang="en-US">
                <a:cs typeface="+mn-cs"/>
              </a:defRPr>
            </a:lvl5pPr>
          </a:lstStyle>
          <a:p>
            <a:pPr marL="0" lvl="0" indent="0" defTabSz="914367">
              <a:lnSpc>
                <a:spcPct val="100000"/>
              </a:lnSpc>
              <a:spcBef>
                <a:spcPts val="1800"/>
              </a:spcBef>
              <a:buNone/>
            </a:pPr>
            <a:r>
              <a:rPr lang="en-US" dirty="0"/>
              <a:t>Edit Master text styles</a:t>
            </a:r>
          </a:p>
          <a:p>
            <a:pPr marL="572691" lvl="1" indent="-236546" defTabSz="914367"/>
            <a:r>
              <a:rPr lang="en-US" dirty="0"/>
              <a:t>Second level</a:t>
            </a:r>
          </a:p>
          <a:p>
            <a:pPr marL="784338" lvl="2" indent="-224097" defTabSz="914367"/>
            <a:r>
              <a:rPr lang="en-US" dirty="0"/>
              <a:t>Third level</a:t>
            </a:r>
          </a:p>
          <a:p>
            <a:pPr marL="1008435" lvl="3" indent="-224097" defTabSz="914367"/>
            <a:r>
              <a:rPr lang="en-US" dirty="0"/>
              <a:t>Fourth level</a:t>
            </a:r>
          </a:p>
          <a:p>
            <a:pPr marL="1232531" lvl="4" indent="-224097" defTabSz="914367"/>
            <a:r>
              <a:rPr lang="en-US" dirty="0"/>
              <a:t>Fifth level</a:t>
            </a:r>
          </a:p>
        </p:txBody>
      </p:sp>
    </p:spTree>
    <p:extLst>
      <p:ext uri="{BB962C8B-B14F-4D97-AF65-F5344CB8AC3E}">
        <p14:creationId xmlns:p14="http://schemas.microsoft.com/office/powerpoint/2010/main" val="234026583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slideLayout" Target="../slideLayouts/slideLayout78.xml"/><Relationship Id="rId47" Type="http://schemas.openxmlformats.org/officeDocument/2006/relationships/slideLayout" Target="../slideLayouts/slideLayout83.xml"/><Relationship Id="rId50" Type="http://schemas.openxmlformats.org/officeDocument/2006/relationships/slideLayout" Target="../slideLayouts/slideLayout86.xml"/><Relationship Id="rId55" Type="http://schemas.openxmlformats.org/officeDocument/2006/relationships/slideLayout" Target="../slideLayouts/slideLayout91.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46" Type="http://schemas.openxmlformats.org/officeDocument/2006/relationships/slideLayout" Target="../slideLayouts/slideLayout82.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29" Type="http://schemas.openxmlformats.org/officeDocument/2006/relationships/slideLayout" Target="../slideLayouts/slideLayout65.xml"/><Relationship Id="rId41" Type="http://schemas.openxmlformats.org/officeDocument/2006/relationships/slideLayout" Target="../slideLayouts/slideLayout77.xml"/><Relationship Id="rId54" Type="http://schemas.openxmlformats.org/officeDocument/2006/relationships/slideLayout" Target="../slideLayouts/slideLayout90.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slideLayout" Target="../slideLayouts/slideLayout76.xml"/><Relationship Id="rId45" Type="http://schemas.openxmlformats.org/officeDocument/2006/relationships/slideLayout" Target="../slideLayouts/slideLayout81.xml"/><Relationship Id="rId53" Type="http://schemas.openxmlformats.org/officeDocument/2006/relationships/slideLayout" Target="../slideLayouts/slideLayout89.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49" Type="http://schemas.openxmlformats.org/officeDocument/2006/relationships/slideLayout" Target="../slideLayouts/slideLayout85.xml"/><Relationship Id="rId57" Type="http://schemas.openxmlformats.org/officeDocument/2006/relationships/image" Target="../media/image7.png"/><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4" Type="http://schemas.openxmlformats.org/officeDocument/2006/relationships/slideLayout" Target="../slideLayouts/slideLayout80.xml"/><Relationship Id="rId52" Type="http://schemas.openxmlformats.org/officeDocument/2006/relationships/slideLayout" Target="../slideLayouts/slideLayout88.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slideLayout" Target="../slideLayouts/slideLayout79.xml"/><Relationship Id="rId48" Type="http://schemas.openxmlformats.org/officeDocument/2006/relationships/slideLayout" Target="../slideLayouts/slideLayout84.xml"/><Relationship Id="rId56" Type="http://schemas.openxmlformats.org/officeDocument/2006/relationships/theme" Target="../theme/theme3.xml"/><Relationship Id="rId8" Type="http://schemas.openxmlformats.org/officeDocument/2006/relationships/slideLayout" Target="../slideLayouts/slideLayout44.xml"/><Relationship Id="rId51" Type="http://schemas.openxmlformats.org/officeDocument/2006/relationships/slideLayout" Target="../slideLayouts/slideLayout87.xml"/><Relationship Id="rId3"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9.xml"/><Relationship Id="rId13" Type="http://schemas.openxmlformats.org/officeDocument/2006/relationships/slideLayout" Target="../slideLayouts/slideLayout104.xml"/><Relationship Id="rId3" Type="http://schemas.openxmlformats.org/officeDocument/2006/relationships/slideLayout" Target="../slideLayouts/slideLayout94.xml"/><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image" Target="../media/image1.png"/><Relationship Id="rId2" Type="http://schemas.openxmlformats.org/officeDocument/2006/relationships/slideLayout" Target="../slideLayouts/slideLayout93.xml"/><Relationship Id="rId16" Type="http://schemas.openxmlformats.org/officeDocument/2006/relationships/theme" Target="../theme/theme4.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10" Type="http://schemas.openxmlformats.org/officeDocument/2006/relationships/slideLayout" Target="../slideLayouts/slideLayout101.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20738406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6"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751" r:id="rId13"/>
    <p:sldLayoutId id="2147483768" r:id="rId14"/>
    <p:sldLayoutId id="2147483770" r:id="rId15"/>
    <p:sldLayoutId id="2147483771" r:id="rId16"/>
    <p:sldLayoutId id="2147483772" r:id="rId17"/>
    <p:sldLayoutId id="2147483773" r:id="rId18"/>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724"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6746807"/>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57"/>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23184819"/>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730" r:id="rId35"/>
    <p:sldLayoutId id="2147483731" r:id="rId36"/>
    <p:sldLayoutId id="2147483732" r:id="rId37"/>
    <p:sldLayoutId id="2147483733" r:id="rId38"/>
    <p:sldLayoutId id="2147483734" r:id="rId39"/>
    <p:sldLayoutId id="2147483735" r:id="rId40"/>
    <p:sldLayoutId id="2147483736" r:id="rId41"/>
    <p:sldLayoutId id="2147483737" r:id="rId42"/>
    <p:sldLayoutId id="2147483738" r:id="rId43"/>
    <p:sldLayoutId id="2147483739" r:id="rId44"/>
    <p:sldLayoutId id="2147483740" r:id="rId45"/>
    <p:sldLayoutId id="2147483741" r:id="rId46"/>
    <p:sldLayoutId id="2147483742" r:id="rId47"/>
    <p:sldLayoutId id="2147483743" r:id="rId48"/>
    <p:sldLayoutId id="2147483744" r:id="rId49"/>
    <p:sldLayoutId id="2147483745" r:id="rId50"/>
    <p:sldLayoutId id="2147483746" r:id="rId51"/>
    <p:sldLayoutId id="2147483747" r:id="rId52"/>
    <p:sldLayoutId id="2147483748" r:id="rId53"/>
    <p:sldLayoutId id="2147483749" r:id="rId54"/>
    <p:sldLayoutId id="2147483750" r:id="rId5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3"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rot="5400000">
            <a:off x="9208748" y="2991035"/>
            <a:ext cx="6858623" cy="876557"/>
          </a:xfrm>
          <a:prstGeom prst="rect">
            <a:avLst/>
          </a:prstGeom>
        </p:spPr>
      </p:pic>
    </p:spTree>
    <p:extLst>
      <p:ext uri="{BB962C8B-B14F-4D97-AF65-F5344CB8AC3E}">
        <p14:creationId xmlns:p14="http://schemas.microsoft.com/office/powerpoint/2010/main" val="2488962627"/>
      </p:ext>
    </p:extLst>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 id="2147483765" r:id="rId13"/>
    <p:sldLayoutId id="2147483767" r:id="rId14"/>
    <p:sldLayoutId id="2147483769" r:id="rId15"/>
  </p:sldLayoutIdLst>
  <p:transition>
    <p:fade/>
  </p:transition>
  <p:hf hdr="0" ftr="0" dt="0"/>
  <p:txStyles>
    <p:titleStyle>
      <a:lvl1pPr algn="l" defTabSz="914016" rtl="0" eaLnBrk="1" latinLnBrk="0" hangingPunct="1">
        <a:lnSpc>
          <a:spcPct val="90000"/>
        </a:lnSpc>
        <a:spcBef>
          <a:spcPct val="0"/>
        </a:spcBef>
        <a:buNone/>
        <a:defRPr lang="en-US" sz="470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15" marR="0" indent="-336015" algn="l" defTabSz="914016" rtl="0" eaLnBrk="1" fontAlgn="auto" latinLnBrk="0" hangingPunct="1">
        <a:lnSpc>
          <a:spcPct val="90000"/>
        </a:lnSpc>
        <a:spcBef>
          <a:spcPct val="20000"/>
        </a:spcBef>
        <a:spcAft>
          <a:spcPts val="0"/>
        </a:spcAft>
        <a:buClrTx/>
        <a:buSzPct val="90000"/>
        <a:buFont typeface="Arial" pitchFamily="34" charset="0"/>
        <a:buChar char="•"/>
        <a:tabLst/>
        <a:defRPr sz="372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572471" marR="0" indent="-236454" algn="l" defTabSz="914016"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2pPr>
      <a:lvl3pPr marL="784036"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3pPr>
      <a:lvl4pPr marL="1008047"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4pPr>
      <a:lvl5pPr marL="1232058" marR="0" indent="-224011" algn="l" defTabSz="914016"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5pPr>
      <a:lvl6pPr marL="2513543"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0552"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7561"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4569" indent="-228504" algn="l" defTabSz="914016"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016" rtl="0" eaLnBrk="1" latinLnBrk="0" hangingPunct="1">
        <a:defRPr sz="1765" kern="1200">
          <a:solidFill>
            <a:schemeClr val="tx1"/>
          </a:solidFill>
          <a:latin typeface="+mn-lt"/>
          <a:ea typeface="+mn-ea"/>
          <a:cs typeface="+mn-cs"/>
        </a:defRPr>
      </a:lvl1pPr>
      <a:lvl2pPr marL="457007" algn="l" defTabSz="914016" rtl="0" eaLnBrk="1" latinLnBrk="0" hangingPunct="1">
        <a:defRPr sz="1765" kern="1200">
          <a:solidFill>
            <a:schemeClr val="tx1"/>
          </a:solidFill>
          <a:latin typeface="+mn-lt"/>
          <a:ea typeface="+mn-ea"/>
          <a:cs typeface="+mn-cs"/>
        </a:defRPr>
      </a:lvl2pPr>
      <a:lvl3pPr marL="914016" algn="l" defTabSz="914016" rtl="0" eaLnBrk="1" latinLnBrk="0" hangingPunct="1">
        <a:defRPr sz="1765" kern="1200">
          <a:solidFill>
            <a:schemeClr val="tx1"/>
          </a:solidFill>
          <a:latin typeface="+mn-lt"/>
          <a:ea typeface="+mn-ea"/>
          <a:cs typeface="+mn-cs"/>
        </a:defRPr>
      </a:lvl3pPr>
      <a:lvl4pPr marL="1371024" algn="l" defTabSz="914016" rtl="0" eaLnBrk="1" latinLnBrk="0" hangingPunct="1">
        <a:defRPr sz="1765" kern="1200">
          <a:solidFill>
            <a:schemeClr val="tx1"/>
          </a:solidFill>
          <a:latin typeface="+mn-lt"/>
          <a:ea typeface="+mn-ea"/>
          <a:cs typeface="+mn-cs"/>
        </a:defRPr>
      </a:lvl4pPr>
      <a:lvl5pPr marL="1828032" algn="l" defTabSz="914016" rtl="0" eaLnBrk="1" latinLnBrk="0" hangingPunct="1">
        <a:defRPr sz="1765" kern="1200">
          <a:solidFill>
            <a:schemeClr val="tx1"/>
          </a:solidFill>
          <a:latin typeface="+mn-lt"/>
          <a:ea typeface="+mn-ea"/>
          <a:cs typeface="+mn-cs"/>
        </a:defRPr>
      </a:lvl5pPr>
      <a:lvl6pPr marL="2285040" algn="l" defTabSz="914016" rtl="0" eaLnBrk="1" latinLnBrk="0" hangingPunct="1">
        <a:defRPr sz="1765" kern="1200">
          <a:solidFill>
            <a:schemeClr val="tx1"/>
          </a:solidFill>
          <a:latin typeface="+mn-lt"/>
          <a:ea typeface="+mn-ea"/>
          <a:cs typeface="+mn-cs"/>
        </a:defRPr>
      </a:lvl6pPr>
      <a:lvl7pPr marL="2742048" algn="l" defTabSz="914016" rtl="0" eaLnBrk="1" latinLnBrk="0" hangingPunct="1">
        <a:defRPr sz="1765" kern="1200">
          <a:solidFill>
            <a:schemeClr val="tx1"/>
          </a:solidFill>
          <a:latin typeface="+mn-lt"/>
          <a:ea typeface="+mn-ea"/>
          <a:cs typeface="+mn-cs"/>
        </a:defRPr>
      </a:lvl7pPr>
      <a:lvl8pPr marL="3199055" algn="l" defTabSz="914016" rtl="0" eaLnBrk="1" latinLnBrk="0" hangingPunct="1">
        <a:defRPr sz="1765" kern="1200">
          <a:solidFill>
            <a:schemeClr val="tx1"/>
          </a:solidFill>
          <a:latin typeface="+mn-lt"/>
          <a:ea typeface="+mn-ea"/>
          <a:cs typeface="+mn-cs"/>
        </a:defRPr>
      </a:lvl8pPr>
      <a:lvl9pPr marL="3656065" algn="l" defTabSz="914016"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tags" Target="../tags/tag16.xml"/><Relationship Id="rId18" Type="http://schemas.openxmlformats.org/officeDocument/2006/relationships/notesSlide" Target="../notesSlides/notesSlide10.xml"/><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tags" Target="../tags/tag15.xml"/><Relationship Id="rId17" Type="http://schemas.openxmlformats.org/officeDocument/2006/relationships/slideLayout" Target="../slideLayouts/slideLayout2.xml"/><Relationship Id="rId2" Type="http://schemas.openxmlformats.org/officeDocument/2006/relationships/tags" Target="../tags/tag5.xml"/><Relationship Id="rId16" Type="http://schemas.openxmlformats.org/officeDocument/2006/relationships/tags" Target="../tags/tag19.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tags" Target="../tags/tag14.xml"/><Relationship Id="rId5" Type="http://schemas.openxmlformats.org/officeDocument/2006/relationships/tags" Target="../tags/tag8.xml"/><Relationship Id="rId15" Type="http://schemas.openxmlformats.org/officeDocument/2006/relationships/tags" Target="../tags/tag18.xml"/><Relationship Id="rId10" Type="http://schemas.openxmlformats.org/officeDocument/2006/relationships/tags" Target="../tags/tag13.xml"/><Relationship Id="rId19" Type="http://schemas.openxmlformats.org/officeDocument/2006/relationships/image" Target="../media/image24.gif"/><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tags" Target="../tags/tag17.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sv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80.png"/><Relationship Id="rId5" Type="http://schemas.openxmlformats.org/officeDocument/2006/relationships/customXml" Target="../ink/ink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customXml" Target="../ink/ink3.xml"/><Relationship Id="rId7" Type="http://schemas.openxmlformats.org/officeDocument/2006/relationships/customXml" Target="../ink/ink5.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20.png"/><Relationship Id="rId5" Type="http://schemas.openxmlformats.org/officeDocument/2006/relationships/customXml" Target="../ink/ink4.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94.xml"/></Relationships>
</file>

<file path=ppt/slides/_rels/slide23.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5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4.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94.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6.xml"/></Relationships>
</file>

<file path=ppt/slides/_rels/slide32.xml.rels><?xml version="1.0" encoding="UTF-8" standalone="yes"?>
<Relationships xmlns="http://schemas.openxmlformats.org/package/2006/relationships"><Relationship Id="rId8" Type="http://schemas.openxmlformats.org/officeDocument/2006/relationships/customXml" Target="../ink/ink9.xml"/><Relationship Id="rId13" Type="http://schemas.openxmlformats.org/officeDocument/2006/relationships/image" Target="../media/image47.png"/><Relationship Id="rId3" Type="http://schemas.openxmlformats.org/officeDocument/2006/relationships/image" Target="../media/image45.png"/><Relationship Id="rId7" Type="http://schemas.openxmlformats.org/officeDocument/2006/relationships/image" Target="../media/image440.png"/><Relationship Id="rId12" Type="http://schemas.openxmlformats.org/officeDocument/2006/relationships/customXml" Target="../ink/ink11.xml"/><Relationship Id="rId2" Type="http://schemas.openxmlformats.org/officeDocument/2006/relationships/notesSlide" Target="../notesSlides/notesSlide31.xml"/><Relationship Id="rId1" Type="http://schemas.openxmlformats.org/officeDocument/2006/relationships/slideLayout" Target="../slideLayouts/slideLayout94.xml"/><Relationship Id="rId6" Type="http://schemas.openxmlformats.org/officeDocument/2006/relationships/customXml" Target="../ink/ink8.xml"/><Relationship Id="rId11" Type="http://schemas.openxmlformats.org/officeDocument/2006/relationships/image" Target="../media/image46.png"/><Relationship Id="rId5" Type="http://schemas.openxmlformats.org/officeDocument/2006/relationships/image" Target="../media/image430.png"/><Relationship Id="rId10" Type="http://schemas.openxmlformats.org/officeDocument/2006/relationships/customXml" Target="../ink/ink10.xml"/><Relationship Id="rId4" Type="http://schemas.openxmlformats.org/officeDocument/2006/relationships/customXml" Target="../ink/ink7.xml"/><Relationship Id="rId9" Type="http://schemas.openxmlformats.org/officeDocument/2006/relationships/image" Target="../media/image450.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94.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9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6.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5.xml"/><Relationship Id="rId1" Type="http://schemas.openxmlformats.org/officeDocument/2006/relationships/slideLayout" Target="../slideLayouts/slideLayout9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6.xml"/><Relationship Id="rId1" Type="http://schemas.openxmlformats.org/officeDocument/2006/relationships/slideLayout" Target="../slideLayouts/slideLayout9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94.xml"/></Relationships>
</file>

<file path=ppt/slides/_rels/slide3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9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94.xml"/><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auto">
          <a:xfrm>
            <a:off x="269302" y="2918854"/>
            <a:ext cx="6274911" cy="1792850"/>
          </a:xfrm>
          <a:prstGeom prst="rect">
            <a:avLst/>
          </a:prstGeom>
          <a:noFill/>
        </p:spPr>
        <p:txBody>
          <a:bodyPr vert="horz" wrap="square" lIns="143428" tIns="89642" rIns="143428" bIns="89642" rtlCol="0" anchor="t" anchorCtr="0">
            <a:noAutofit/>
          </a:bodyPr>
          <a:lstStyle>
            <a:lvl1pPr algn="l" defTabSz="932742" rtl="0" eaLnBrk="1" latinLnBrk="0" hangingPunct="1">
              <a:lnSpc>
                <a:spcPct val="90000"/>
              </a:lnSpc>
              <a:spcBef>
                <a:spcPct val="0"/>
              </a:spcBef>
              <a:buNone/>
              <a:defRPr lang="en-US" sz="4800" b="0" kern="1200" cap="none" spc="-100" baseline="0">
                <a:ln w="3175">
                  <a:noFill/>
                </a:ln>
                <a:gradFill>
                  <a:gsLst>
                    <a:gs pos="1307">
                      <a:srgbClr val="353535"/>
                    </a:gs>
                    <a:gs pos="30000">
                      <a:srgbClr val="353535"/>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98" normalizeH="0" baseline="0" noProof="0" dirty="0">
                <a:ln w="3175">
                  <a:noFill/>
                </a:ln>
                <a:gradFill>
                  <a:gsLst>
                    <a:gs pos="1307">
                      <a:srgbClr val="353535"/>
                    </a:gs>
                    <a:gs pos="30000">
                      <a:srgbClr val="353535"/>
                    </a:gs>
                  </a:gsLst>
                  <a:lin ang="5400000" scaled="0"/>
                </a:gradFill>
                <a:effectLst/>
                <a:uLnTx/>
                <a:uFillTx/>
                <a:latin typeface="Segoe UI Light"/>
                <a:ea typeface="+mn-ea"/>
                <a:cs typeface="Segoe UI" pitchFamily="34" charset="0"/>
              </a:rPr>
              <a:t>Operationalizing ML Model with Azure Databricks</a:t>
            </a:r>
          </a:p>
        </p:txBody>
      </p:sp>
      <p:sp>
        <p:nvSpPr>
          <p:cNvPr id="4" name="Text Placeholder 3"/>
          <p:cNvSpPr txBox="1">
            <a:spLocks/>
          </p:cNvSpPr>
          <p:nvPr/>
        </p:nvSpPr>
        <p:spPr bwMode="auto">
          <a:xfrm>
            <a:off x="273050" y="4607001"/>
            <a:ext cx="6271163" cy="886397"/>
          </a:xfrm>
          <a:prstGeom prst="rect">
            <a:avLst/>
          </a:prstGeom>
        </p:spPr>
        <p:txBody>
          <a:bodyPr vert="horz" wrap="square" lIns="164592" tIns="109728" rIns="164592" bIns="109728" rtlCol="0">
            <a:spAutoFit/>
          </a:bodyPr>
          <a:lstStyle>
            <a:lvl1pPr marL="0" marR="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sz="3200" kern="1200" spc="0" baseline="0">
                <a:gradFill>
                  <a:gsLst>
                    <a:gs pos="1307">
                      <a:srgbClr val="353535"/>
                    </a:gs>
                    <a:gs pos="30000">
                      <a:srgbClr val="353535"/>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969696"/>
                </a:solidFill>
                <a:effectLst/>
                <a:uLnTx/>
                <a:uFillTx/>
                <a:latin typeface="Segoe UI Semilight"/>
                <a:ea typeface="+mn-ea"/>
                <a:cs typeface="+mn-cs"/>
              </a:rPr>
              <a:t>Manjunath Suryanarayana</a:t>
            </a:r>
          </a:p>
          <a:p>
            <a:pPr marL="0" marR="0" lvl="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969696"/>
                </a:solidFill>
                <a:effectLst/>
                <a:uLnTx/>
                <a:uFillTx/>
                <a:latin typeface="Segoe UI Semilight"/>
                <a:ea typeface="+mn-ea"/>
                <a:cs typeface="+mn-cs"/>
              </a:rPr>
              <a:t>Solutions Architect– Big Data &amp; Advanced Analytics</a:t>
            </a:r>
          </a:p>
          <a:p>
            <a:pPr marL="0" marR="0" lvl="0" indent="0" algn="l"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lang="en-US" sz="1600" dirty="0">
                <a:solidFill>
                  <a:srgbClr val="969696"/>
                </a:solidFill>
                <a:latin typeface="Segoe UI Semilight"/>
              </a:rPr>
              <a:t>masuryan@microsoft.com</a:t>
            </a:r>
            <a:endParaRPr kumimoji="0" lang="en-US" sz="1600" b="0" i="0" u="none" strike="noStrike" kern="1200" cap="none" spc="0" normalizeH="0" baseline="0" noProof="0" dirty="0">
              <a:ln>
                <a:noFill/>
              </a:ln>
              <a:solidFill>
                <a:srgbClr val="969696"/>
              </a:solidFill>
              <a:effectLst/>
              <a:uLnTx/>
              <a:uFillTx/>
              <a:latin typeface="Segoe UI Semilight"/>
              <a:ea typeface="+mn-ea"/>
              <a:cs typeface="+mn-cs"/>
            </a:endParaRPr>
          </a:p>
        </p:txBody>
      </p:sp>
    </p:spTree>
    <p:extLst>
      <p:ext uri="{BB962C8B-B14F-4D97-AF65-F5344CB8AC3E}">
        <p14:creationId xmlns:p14="http://schemas.microsoft.com/office/powerpoint/2010/main" val="1308039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989148" y="3052504"/>
            <a:ext cx="5845959" cy="2396843"/>
          </a:xfrm>
          <a:prstGeom prst="rect">
            <a:avLst/>
          </a:prstGeom>
        </p:spPr>
      </p:pic>
      <p:sp>
        <p:nvSpPr>
          <p:cNvPr id="3" name="Title 2"/>
          <p:cNvSpPr>
            <a:spLocks noGrp="1"/>
          </p:cNvSpPr>
          <p:nvPr>
            <p:ph type="title"/>
          </p:nvPr>
        </p:nvSpPr>
        <p:spPr/>
        <p:txBody>
          <a:bodyPr/>
          <a:lstStyle/>
          <a:p>
            <a:r>
              <a:rPr lang="en-US" dirty="0"/>
              <a:t>The “data lake” Uses A Bottoms-Up Approach</a:t>
            </a:r>
          </a:p>
        </p:txBody>
      </p:sp>
      <p:cxnSp>
        <p:nvCxnSpPr>
          <p:cNvPr id="58" name="Straight Arrow Connector 57"/>
          <p:cNvCxnSpPr/>
          <p:nvPr/>
        </p:nvCxnSpPr>
        <p:spPr>
          <a:xfrm>
            <a:off x="2347091" y="3379990"/>
            <a:ext cx="2214013" cy="342735"/>
          </a:xfrm>
          <a:prstGeom prst="straightConnector1">
            <a:avLst/>
          </a:prstGeom>
          <a:ln w="12700">
            <a:solidFill>
              <a:schemeClr val="tx2"/>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2825520" y="2896441"/>
            <a:ext cx="1745995" cy="584148"/>
          </a:xfrm>
          <a:prstGeom prst="straightConnector1">
            <a:avLst/>
          </a:prstGeom>
          <a:ln w="12700">
            <a:solidFill>
              <a:schemeClr val="tx2"/>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1890234" y="3635688"/>
            <a:ext cx="2670870" cy="275738"/>
          </a:xfrm>
          <a:prstGeom prst="straightConnector1">
            <a:avLst/>
          </a:prstGeom>
          <a:ln w="12700">
            <a:solidFill>
              <a:schemeClr val="tx2"/>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flipV="1">
            <a:off x="2940517" y="4089627"/>
            <a:ext cx="1625002" cy="78737"/>
          </a:xfrm>
          <a:prstGeom prst="straightConnector1">
            <a:avLst/>
          </a:prstGeom>
          <a:ln w="12700">
            <a:solidFill>
              <a:schemeClr val="tx2"/>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2872261" y="4316364"/>
            <a:ext cx="1693258" cy="386665"/>
          </a:xfrm>
          <a:prstGeom prst="straightConnector1">
            <a:avLst/>
          </a:prstGeom>
          <a:ln w="12700">
            <a:solidFill>
              <a:schemeClr val="tx2"/>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V="1">
            <a:off x="2872261" y="4505064"/>
            <a:ext cx="1688843" cy="786470"/>
          </a:xfrm>
          <a:prstGeom prst="straightConnector1">
            <a:avLst/>
          </a:prstGeom>
          <a:ln w="12700">
            <a:solidFill>
              <a:schemeClr val="tx2"/>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76" name="Pentagon 75"/>
          <p:cNvSpPr/>
          <p:nvPr/>
        </p:nvSpPr>
        <p:spPr bwMode="auto">
          <a:xfrm>
            <a:off x="2551699" y="1330486"/>
            <a:ext cx="2526055" cy="1081390"/>
          </a:xfrm>
          <a:prstGeom prst="homePlat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0" bIns="143428" numCol="1" spcCol="0" rtlCol="0" fromWordArt="0" anchor="ctr" anchorCtr="0" forceAA="0" compatLnSpc="1">
            <a:prstTxWarp prst="textNoShape">
              <a:avLst/>
            </a:prstTxWarp>
            <a:noAutofit/>
          </a:bodyPr>
          <a:lstStyle/>
          <a:p>
            <a:pPr defTabSz="914102">
              <a:lnSpc>
                <a:spcPct val="90000"/>
              </a:lnSpc>
            </a:pPr>
            <a:r>
              <a:rPr lang="en-US" sz="2059" b="1" kern="0" dirty="0">
                <a:solidFill>
                  <a:schemeClr val="bg1"/>
                </a:solidFill>
                <a:latin typeface="Segoe UI Semibold" panose="020B0702040204020203" pitchFamily="34" charset="0"/>
                <a:ea typeface="Segoe UI" pitchFamily="34" charset="0"/>
                <a:cs typeface="Segoe UI" pitchFamily="34" charset="0"/>
              </a:rPr>
              <a:t>Ingest all data </a:t>
            </a:r>
            <a:r>
              <a:rPr lang="en-US" sz="1176" b="1" kern="0" dirty="0">
                <a:solidFill>
                  <a:schemeClr val="bg1"/>
                </a:solidFill>
                <a:latin typeface="Segoe UI Semibold" panose="020B0702040204020203" pitchFamily="34" charset="0"/>
                <a:ea typeface="Segoe UI" pitchFamily="34" charset="0"/>
                <a:cs typeface="Segoe UI" pitchFamily="34" charset="0"/>
              </a:rPr>
              <a:t>regardless of requirements</a:t>
            </a:r>
          </a:p>
          <a:p>
            <a:pPr defTabSz="914102">
              <a:lnSpc>
                <a:spcPct val="90000"/>
              </a:lnSpc>
            </a:pPr>
            <a:endParaRPr lang="en-US" sz="1176" b="1" kern="0" dirty="0">
              <a:solidFill>
                <a:schemeClr val="bg1"/>
              </a:solidFill>
              <a:latin typeface="Segoe UI Semibold" panose="020B0702040204020203" pitchFamily="34" charset="0"/>
              <a:ea typeface="Segoe UI" pitchFamily="34" charset="0"/>
              <a:cs typeface="Segoe UI" pitchFamily="34" charset="0"/>
            </a:endParaRPr>
          </a:p>
        </p:txBody>
      </p:sp>
      <p:sp>
        <p:nvSpPr>
          <p:cNvPr id="77" name="Chevron 76"/>
          <p:cNvSpPr/>
          <p:nvPr/>
        </p:nvSpPr>
        <p:spPr>
          <a:xfrm>
            <a:off x="4671897" y="1321780"/>
            <a:ext cx="2967451" cy="1081390"/>
          </a:xfrm>
          <a:prstGeom prst="chevr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5713" rIns="0" bIns="45713" numCol="1" spcCol="0" rtlCol="0" fromWordArt="0" anchor="ctr" anchorCtr="0" forceAA="0" compatLnSpc="1">
            <a:prstTxWarp prst="textNoShape">
              <a:avLst/>
            </a:prstTxWarp>
            <a:noAutofit/>
          </a:bodyPr>
          <a:lstStyle/>
          <a:p>
            <a:pPr defTabSz="896386"/>
            <a:r>
              <a:rPr lang="en-US" sz="2059" b="1" kern="0" dirty="0">
                <a:solidFill>
                  <a:schemeClr val="bg1"/>
                </a:solidFill>
                <a:latin typeface="Segoe UI Semibold" panose="020B0702040204020203" pitchFamily="34" charset="0"/>
                <a:ea typeface="Segoe UI" pitchFamily="34" charset="0"/>
                <a:cs typeface="Segoe UI" pitchFamily="34" charset="0"/>
              </a:rPr>
              <a:t>Store all data </a:t>
            </a:r>
          </a:p>
          <a:p>
            <a:pPr defTabSz="896386"/>
            <a:r>
              <a:rPr lang="en-US" sz="1176" b="1" kern="0" dirty="0">
                <a:solidFill>
                  <a:schemeClr val="bg1"/>
                </a:solidFill>
                <a:latin typeface="Segoe UI Semibold" panose="020B0702040204020203" pitchFamily="34" charset="0"/>
                <a:ea typeface="Segoe UI" pitchFamily="34" charset="0"/>
                <a:cs typeface="Segoe UI" pitchFamily="34" charset="0"/>
              </a:rPr>
              <a:t>in native format without schema definition</a:t>
            </a:r>
          </a:p>
        </p:txBody>
      </p:sp>
      <p:sp>
        <p:nvSpPr>
          <p:cNvPr id="78" name="Chevron 77"/>
          <p:cNvSpPr/>
          <p:nvPr/>
        </p:nvSpPr>
        <p:spPr>
          <a:xfrm>
            <a:off x="7246799" y="1332948"/>
            <a:ext cx="2917791" cy="1081390"/>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642" tIns="45713" rIns="0" bIns="45713" numCol="1" spcCol="0" rtlCol="0" fromWordArt="0" anchor="ctr" anchorCtr="0" forceAA="0" compatLnSpc="1">
            <a:prstTxWarp prst="textNoShape">
              <a:avLst/>
            </a:prstTxWarp>
            <a:noAutofit/>
          </a:bodyPr>
          <a:lstStyle/>
          <a:p>
            <a:pPr defTabSz="896386"/>
            <a:r>
              <a:rPr lang="en-US" sz="2059" b="1" kern="0" dirty="0">
                <a:solidFill>
                  <a:schemeClr val="bg1"/>
                </a:solidFill>
                <a:latin typeface="Segoe UI Semibold" panose="020B0702040204020203" pitchFamily="34" charset="0"/>
                <a:ea typeface="Segoe UI" pitchFamily="34" charset="0"/>
                <a:cs typeface="Segoe UI" pitchFamily="34" charset="0"/>
              </a:rPr>
              <a:t>Do analysis</a:t>
            </a:r>
          </a:p>
          <a:p>
            <a:pPr defTabSz="896386"/>
            <a:r>
              <a:rPr lang="en-US" sz="1176" b="1" kern="0" dirty="0">
                <a:solidFill>
                  <a:schemeClr val="bg1"/>
                </a:solidFill>
                <a:latin typeface="Segoe UI Semibold" panose="020B0702040204020203" pitchFamily="34" charset="0"/>
                <a:ea typeface="Segoe UI" pitchFamily="34" charset="0"/>
                <a:cs typeface="Segoe UI" pitchFamily="34" charset="0"/>
              </a:rPr>
              <a:t>Using analytic engines like Hadoop</a:t>
            </a:r>
          </a:p>
        </p:txBody>
      </p:sp>
      <p:cxnSp>
        <p:nvCxnSpPr>
          <p:cNvPr id="79" name="Straight Arrow Connector 78"/>
          <p:cNvCxnSpPr/>
          <p:nvPr/>
        </p:nvCxnSpPr>
        <p:spPr>
          <a:xfrm flipV="1">
            <a:off x="7695229" y="3040300"/>
            <a:ext cx="1535662" cy="573586"/>
          </a:xfrm>
          <a:prstGeom prst="straightConnector1">
            <a:avLst/>
          </a:prstGeom>
          <a:ln w="12700">
            <a:solidFill>
              <a:schemeClr val="accent4"/>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7699667" y="3474542"/>
            <a:ext cx="1533821" cy="300260"/>
          </a:xfrm>
          <a:prstGeom prst="straightConnector1">
            <a:avLst/>
          </a:prstGeom>
          <a:ln w="12700">
            <a:solidFill>
              <a:schemeClr val="accent4"/>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9286228" y="3281993"/>
            <a:ext cx="1913511" cy="362072"/>
          </a:xfrm>
          <a:prstGeom prst="rect">
            <a:avLst/>
          </a:prstGeom>
          <a:noFill/>
        </p:spPr>
        <p:txBody>
          <a:bodyPr wrap="none" lIns="0" rtlCol="0">
            <a:spAutoFit/>
          </a:bodyPr>
          <a:lstStyle/>
          <a:p>
            <a:pPr defTabSz="914049"/>
            <a:r>
              <a:rPr lang="en-US" sz="1765" kern="0" dirty="0">
                <a:solidFill>
                  <a:srgbClr val="0070C0"/>
                </a:solidFill>
              </a:rPr>
              <a:t>Interactive queries</a:t>
            </a:r>
          </a:p>
        </p:txBody>
      </p:sp>
      <p:sp>
        <p:nvSpPr>
          <p:cNvPr id="84" name="TextBox 83"/>
          <p:cNvSpPr txBox="1"/>
          <p:nvPr/>
        </p:nvSpPr>
        <p:spPr>
          <a:xfrm>
            <a:off x="9286227" y="2850223"/>
            <a:ext cx="1429617" cy="362072"/>
          </a:xfrm>
          <a:prstGeom prst="rect">
            <a:avLst/>
          </a:prstGeom>
          <a:noFill/>
        </p:spPr>
        <p:txBody>
          <a:bodyPr wrap="none" lIns="0" rtlCol="0">
            <a:spAutoFit/>
          </a:bodyPr>
          <a:lstStyle/>
          <a:p>
            <a:pPr defTabSz="914049"/>
            <a:r>
              <a:rPr lang="en-US" sz="1765" kern="0" dirty="0">
                <a:solidFill>
                  <a:srgbClr val="0070C0"/>
                </a:solidFill>
              </a:rPr>
              <a:t>Batch queries</a:t>
            </a:r>
          </a:p>
        </p:txBody>
      </p:sp>
      <p:cxnSp>
        <p:nvCxnSpPr>
          <p:cNvPr id="85" name="Straight Arrow Connector 84"/>
          <p:cNvCxnSpPr/>
          <p:nvPr/>
        </p:nvCxnSpPr>
        <p:spPr>
          <a:xfrm>
            <a:off x="7717618" y="4049389"/>
            <a:ext cx="1513273" cy="237952"/>
          </a:xfrm>
          <a:prstGeom prst="straightConnector1">
            <a:avLst/>
          </a:prstGeom>
          <a:ln w="12700">
            <a:solidFill>
              <a:schemeClr val="accent4"/>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9286227" y="4145535"/>
            <a:ext cx="1862721" cy="362072"/>
          </a:xfrm>
          <a:prstGeom prst="rect">
            <a:avLst/>
          </a:prstGeom>
          <a:noFill/>
        </p:spPr>
        <p:txBody>
          <a:bodyPr wrap="none" lIns="0" rtlCol="0">
            <a:spAutoFit/>
          </a:bodyPr>
          <a:lstStyle/>
          <a:p>
            <a:pPr defTabSz="914049"/>
            <a:r>
              <a:rPr lang="en-US" sz="1765" kern="0" dirty="0">
                <a:solidFill>
                  <a:srgbClr val="0070C0"/>
                </a:solidFill>
              </a:rPr>
              <a:t>Machine Learning</a:t>
            </a:r>
          </a:p>
        </p:txBody>
      </p:sp>
      <p:cxnSp>
        <p:nvCxnSpPr>
          <p:cNvPr id="87" name="Straight Arrow Connector 86"/>
          <p:cNvCxnSpPr/>
          <p:nvPr/>
        </p:nvCxnSpPr>
        <p:spPr>
          <a:xfrm>
            <a:off x="7699668" y="4234716"/>
            <a:ext cx="1531223" cy="531042"/>
          </a:xfrm>
          <a:prstGeom prst="straightConnector1">
            <a:avLst/>
          </a:prstGeom>
          <a:ln w="12700">
            <a:solidFill>
              <a:schemeClr val="accent4"/>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9286228" y="4577305"/>
            <a:ext cx="1688913" cy="362072"/>
          </a:xfrm>
          <a:prstGeom prst="rect">
            <a:avLst/>
          </a:prstGeom>
          <a:noFill/>
        </p:spPr>
        <p:txBody>
          <a:bodyPr wrap="none" lIns="0" rtlCol="0">
            <a:spAutoFit/>
          </a:bodyPr>
          <a:lstStyle/>
          <a:p>
            <a:pPr defTabSz="914049"/>
            <a:r>
              <a:rPr lang="en-US" sz="1765" kern="0" dirty="0">
                <a:solidFill>
                  <a:srgbClr val="0070C0"/>
                </a:solidFill>
              </a:rPr>
              <a:t>Data warehouse</a:t>
            </a:r>
          </a:p>
        </p:txBody>
      </p:sp>
      <p:sp>
        <p:nvSpPr>
          <p:cNvPr id="89" name="TextBox 88"/>
          <p:cNvSpPr txBox="1"/>
          <p:nvPr/>
        </p:nvSpPr>
        <p:spPr>
          <a:xfrm>
            <a:off x="9286228" y="3713764"/>
            <a:ext cx="1959713" cy="362072"/>
          </a:xfrm>
          <a:prstGeom prst="rect">
            <a:avLst/>
          </a:prstGeom>
          <a:noFill/>
        </p:spPr>
        <p:txBody>
          <a:bodyPr wrap="none" lIns="0" rtlCol="0">
            <a:spAutoFit/>
          </a:bodyPr>
          <a:lstStyle/>
          <a:p>
            <a:pPr defTabSz="914049"/>
            <a:r>
              <a:rPr lang="en-US" sz="1765" kern="0" dirty="0">
                <a:solidFill>
                  <a:srgbClr val="0070C0"/>
                </a:solidFill>
              </a:rPr>
              <a:t>Real-time analytics</a:t>
            </a:r>
          </a:p>
        </p:txBody>
      </p:sp>
      <p:cxnSp>
        <p:nvCxnSpPr>
          <p:cNvPr id="90" name="Straight Arrow Connector 89"/>
          <p:cNvCxnSpPr/>
          <p:nvPr/>
        </p:nvCxnSpPr>
        <p:spPr>
          <a:xfrm flipV="1">
            <a:off x="7709270" y="3877213"/>
            <a:ext cx="1524218" cy="41202"/>
          </a:xfrm>
          <a:prstGeom prst="straightConnector1">
            <a:avLst/>
          </a:prstGeom>
          <a:ln w="12700">
            <a:solidFill>
              <a:schemeClr val="accent4"/>
            </a:solidFill>
            <a:headEnd type="none" w="sm" len="sm"/>
            <a:tailEnd type="triangle" w="lg" len="lg"/>
          </a:ln>
        </p:spPr>
        <p:style>
          <a:lnRef idx="1">
            <a:schemeClr val="accent1"/>
          </a:lnRef>
          <a:fillRef idx="0">
            <a:schemeClr val="accent1"/>
          </a:fillRef>
          <a:effectRef idx="0">
            <a:schemeClr val="accent1"/>
          </a:effectRef>
          <a:fontRef idx="minor">
            <a:schemeClr val="tx1"/>
          </a:fontRef>
        </p:style>
      </p:cxnSp>
      <p:grpSp>
        <p:nvGrpSpPr>
          <p:cNvPr id="17" name="Group 16"/>
          <p:cNvGrpSpPr/>
          <p:nvPr/>
        </p:nvGrpSpPr>
        <p:grpSpPr>
          <a:xfrm>
            <a:off x="1460687" y="2584940"/>
            <a:ext cx="678182" cy="678182"/>
            <a:chOff x="372628" y="2473035"/>
            <a:chExt cx="691781" cy="691781"/>
          </a:xfrm>
        </p:grpSpPr>
        <p:sp>
          <p:nvSpPr>
            <p:cNvPr id="12" name="Rectangle 11"/>
            <p:cNvSpPr/>
            <p:nvPr>
              <p:custDataLst>
                <p:tags r:id="rId16"/>
              </p:custDataLst>
            </p:nvPr>
          </p:nvSpPr>
          <p:spPr bwMode="auto">
            <a:xfrm>
              <a:off x="372628" y="2473035"/>
              <a:ext cx="691781" cy="6917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44821" rIns="67232" bIns="44821" numCol="1" spcCol="0" rtlCol="0" fromWordArt="0" anchor="b" anchorCtr="0" forceAA="0" compatLnSpc="1">
              <a:prstTxWarp prst="textNoShape">
                <a:avLst/>
              </a:prstTxWarp>
              <a:noAutofit/>
            </a:bodyPr>
            <a:lstStyle/>
            <a:p>
              <a:pPr defTabSz="914102">
                <a:lnSpc>
                  <a:spcPct val="90000"/>
                </a:lnSpc>
              </a:pPr>
              <a:r>
                <a:rPr lang="en-US" sz="784" kern="0" dirty="0">
                  <a:solidFill>
                    <a:schemeClr val="bg1"/>
                  </a:solidFill>
                  <a:ea typeface="Segoe UI" pitchFamily="34" charset="0"/>
                  <a:cs typeface="Segoe UI" pitchFamily="34" charset="0"/>
                </a:rPr>
                <a:t>Devices</a:t>
              </a:r>
            </a:p>
          </p:txBody>
        </p:sp>
        <p:grpSp>
          <p:nvGrpSpPr>
            <p:cNvPr id="4" name="Group 3"/>
            <p:cNvGrpSpPr/>
            <p:nvPr/>
          </p:nvGrpSpPr>
          <p:grpSpPr>
            <a:xfrm>
              <a:off x="476130" y="2594121"/>
              <a:ext cx="496449" cy="266646"/>
              <a:chOff x="2769908" y="1409697"/>
              <a:chExt cx="1965320" cy="1055586"/>
            </a:xfrm>
          </p:grpSpPr>
          <p:sp>
            <p:nvSpPr>
              <p:cNvPr id="190"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accent2"/>
              </a:solidFill>
              <a:ln w="25400" cap="flat" cmpd="sng" algn="ctr">
                <a:noFill/>
                <a:prstDash val="solid"/>
              </a:ln>
              <a:effectLst/>
            </p:spPr>
            <p:txBody>
              <a:bodyPr rtlCol="0" anchor="ctr"/>
              <a:lstStyle/>
              <a:p>
                <a:pPr defTabSz="896386">
                  <a:defRPr/>
                </a:pPr>
                <a:endParaRPr lang="en-US" sz="784" kern="0">
                  <a:solidFill>
                    <a:schemeClr val="accent3"/>
                  </a:solidFill>
                  <a:latin typeface="Segoe"/>
                </a:endParaRPr>
              </a:p>
            </p:txBody>
          </p:sp>
          <p:sp>
            <p:nvSpPr>
              <p:cNvPr id="191"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defTabSz="896091" fontAlgn="base">
                  <a:spcBef>
                    <a:spcPct val="0"/>
                  </a:spcBef>
                  <a:spcAft>
                    <a:spcPct val="0"/>
                  </a:spcAft>
                </a:pPr>
                <a:endParaRPr lang="en-US" sz="784" kern="0"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92"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accent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39" tIns="44819" rIns="89639" bIns="44819" numCol="1" rtlCol="0" anchor="ctr" anchorCtr="0" compatLnSpc="1">
                <a:prstTxWarp prst="textNoShape">
                  <a:avLst/>
                </a:prstTxWarp>
              </a:bodyPr>
              <a:lstStyle/>
              <a:p>
                <a:pPr defTabSz="806741"/>
                <a:endParaRPr lang="en-US" sz="784" kern="0" spc="-132" dirty="0">
                  <a:gradFill>
                    <a:gsLst>
                      <a:gs pos="0">
                        <a:srgbClr val="FFFFFF"/>
                      </a:gs>
                      <a:gs pos="100000">
                        <a:srgbClr val="FFFFFF"/>
                      </a:gs>
                    </a:gsLst>
                    <a:lin ang="5400000" scaled="0"/>
                  </a:gradFill>
                  <a:latin typeface="Segoe Light" pitchFamily="34" charset="0"/>
                </a:endParaRPr>
              </a:p>
            </p:txBody>
          </p:sp>
        </p:grpSp>
      </p:grpSp>
      <p:grpSp>
        <p:nvGrpSpPr>
          <p:cNvPr id="20" name="Group 19"/>
          <p:cNvGrpSpPr/>
          <p:nvPr/>
        </p:nvGrpSpPr>
        <p:grpSpPr>
          <a:xfrm>
            <a:off x="1460687" y="4710444"/>
            <a:ext cx="678182" cy="678182"/>
            <a:chOff x="1103397" y="3187789"/>
            <a:chExt cx="691781" cy="691781"/>
          </a:xfrm>
        </p:grpSpPr>
        <p:sp>
          <p:nvSpPr>
            <p:cNvPr id="15" name="Rectangle 14"/>
            <p:cNvSpPr/>
            <p:nvPr>
              <p:custDataLst>
                <p:tags r:id="rId15"/>
              </p:custDataLst>
            </p:nvPr>
          </p:nvSpPr>
          <p:spPr bwMode="auto">
            <a:xfrm>
              <a:off x="1103397" y="3187789"/>
              <a:ext cx="691781" cy="6917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44821" rIns="67232" bIns="44821" numCol="1" spcCol="0" rtlCol="0" fromWordArt="0" anchor="b" anchorCtr="0" forceAA="0" compatLnSpc="1">
              <a:prstTxWarp prst="textNoShape">
                <a:avLst/>
              </a:prstTxWarp>
              <a:noAutofit/>
            </a:bodyPr>
            <a:lstStyle/>
            <a:p>
              <a:pPr defTabSz="914102">
                <a:lnSpc>
                  <a:spcPct val="90000"/>
                </a:lnSpc>
              </a:pPr>
              <a:r>
                <a:rPr lang="en-US" sz="784" kern="0" dirty="0">
                  <a:ln>
                    <a:solidFill>
                      <a:schemeClr val="bg1">
                        <a:alpha val="0"/>
                      </a:schemeClr>
                    </a:solidFill>
                  </a:ln>
                  <a:solidFill>
                    <a:schemeClr val="bg1"/>
                  </a:solidFill>
                </a:rPr>
                <a:t>Relational</a:t>
              </a:r>
              <a:endParaRPr lang="en-US" sz="784" kern="0" dirty="0">
                <a:solidFill>
                  <a:schemeClr val="bg1"/>
                </a:solidFill>
                <a:ea typeface="Segoe UI" pitchFamily="34" charset="0"/>
                <a:cs typeface="Segoe UI" pitchFamily="34" charset="0"/>
              </a:endParaRPr>
            </a:p>
          </p:txBody>
        </p:sp>
        <p:grpSp>
          <p:nvGrpSpPr>
            <p:cNvPr id="174" name="Group 173"/>
            <p:cNvGrpSpPr/>
            <p:nvPr/>
          </p:nvGrpSpPr>
          <p:grpSpPr>
            <a:xfrm>
              <a:off x="1304674" y="3262655"/>
              <a:ext cx="289229" cy="318346"/>
              <a:chOff x="9677938" y="4380341"/>
              <a:chExt cx="180750" cy="203154"/>
            </a:xfrm>
            <a:solidFill>
              <a:schemeClr val="bg1"/>
            </a:solidFill>
          </p:grpSpPr>
          <p:sp>
            <p:nvSpPr>
              <p:cNvPr id="176" name="Freeform 175"/>
              <p:cNvSpPr/>
              <p:nvPr/>
            </p:nvSpPr>
            <p:spPr>
              <a:xfrm>
                <a:off x="9677938" y="4380341"/>
                <a:ext cx="180750" cy="203154"/>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accent2"/>
              </a:solidFill>
              <a:ln w="12700" cap="flat" cmpd="sng" algn="ctr">
                <a:noFill/>
                <a:prstDash val="solid"/>
                <a:miter lim="800000"/>
              </a:ln>
              <a:effectLst/>
            </p:spPr>
            <p:txBody>
              <a:bodyPr rtlCol="0" anchor="ctr"/>
              <a:lstStyle/>
              <a:p>
                <a:pPr defTabSz="913963">
                  <a:defRPr/>
                </a:pPr>
                <a:endParaRPr lang="en-US" sz="784" kern="0">
                  <a:solidFill>
                    <a:schemeClr val="accent6"/>
                  </a:solidFill>
                  <a:latin typeface="Calibri" panose="020F0502020204030204"/>
                </a:endParaRPr>
              </a:p>
            </p:txBody>
          </p:sp>
          <p:sp>
            <p:nvSpPr>
              <p:cNvPr id="177" name="Oval 176"/>
              <p:cNvSpPr/>
              <p:nvPr/>
            </p:nvSpPr>
            <p:spPr>
              <a:xfrm>
                <a:off x="9692924" y="4389921"/>
                <a:ext cx="146753" cy="40388"/>
              </a:xfrm>
              <a:prstGeom prst="ellipse">
                <a:avLst/>
              </a:prstGeom>
              <a:solidFill>
                <a:schemeClr val="tx2"/>
              </a:solidFill>
              <a:ln w="12700" cap="flat" cmpd="sng" algn="ctr">
                <a:noFill/>
                <a:prstDash val="solid"/>
                <a:miter lim="800000"/>
              </a:ln>
              <a:effectLst/>
            </p:spPr>
            <p:txBody>
              <a:bodyPr rtlCol="0" anchor="ctr"/>
              <a:lstStyle/>
              <a:p>
                <a:pPr defTabSz="913963">
                  <a:defRPr/>
                </a:pPr>
                <a:endParaRPr lang="en-US" sz="784" kern="0">
                  <a:solidFill>
                    <a:schemeClr val="accent6"/>
                  </a:solidFill>
                  <a:latin typeface="Calibri" panose="020F0502020204030204"/>
                </a:endParaRPr>
              </a:p>
            </p:txBody>
          </p:sp>
        </p:grpSp>
      </p:grpSp>
      <p:grpSp>
        <p:nvGrpSpPr>
          <p:cNvPr id="22" name="Group 21"/>
          <p:cNvGrpSpPr/>
          <p:nvPr/>
        </p:nvGrpSpPr>
        <p:grpSpPr>
          <a:xfrm>
            <a:off x="2189171" y="4000218"/>
            <a:ext cx="678182" cy="678182"/>
            <a:chOff x="2551230" y="2464452"/>
            <a:chExt cx="691781" cy="691781"/>
          </a:xfrm>
        </p:grpSpPr>
        <p:sp>
          <p:nvSpPr>
            <p:cNvPr id="222" name="Rectangle 221"/>
            <p:cNvSpPr/>
            <p:nvPr>
              <p:custDataLst>
                <p:tags r:id="rId14"/>
              </p:custDataLst>
            </p:nvPr>
          </p:nvSpPr>
          <p:spPr bwMode="auto">
            <a:xfrm>
              <a:off x="2551230" y="2464452"/>
              <a:ext cx="691781" cy="6917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44821" rIns="67232" bIns="44821" numCol="1" spcCol="0" rtlCol="0" fromWordArt="0" anchor="b" anchorCtr="0" forceAA="0" compatLnSpc="1">
              <a:prstTxWarp prst="textNoShape">
                <a:avLst/>
              </a:prstTxWarp>
              <a:noAutofit/>
            </a:bodyPr>
            <a:lstStyle/>
            <a:p>
              <a:pPr defTabSz="914102">
                <a:lnSpc>
                  <a:spcPct val="90000"/>
                </a:lnSpc>
              </a:pPr>
              <a:r>
                <a:rPr lang="en-US" sz="784" kern="0" dirty="0">
                  <a:ln>
                    <a:solidFill>
                      <a:schemeClr val="bg1">
                        <a:alpha val="0"/>
                      </a:schemeClr>
                    </a:solidFill>
                  </a:ln>
                  <a:solidFill>
                    <a:schemeClr val="bg1"/>
                  </a:solidFill>
                </a:rPr>
                <a:t>Sensors</a:t>
              </a:r>
              <a:endParaRPr lang="en-US" sz="784" kern="0" dirty="0">
                <a:solidFill>
                  <a:schemeClr val="bg1"/>
                </a:solidFill>
                <a:ea typeface="Segoe UI" pitchFamily="34" charset="0"/>
                <a:cs typeface="Segoe UI" pitchFamily="34" charset="0"/>
              </a:endParaRPr>
            </a:p>
          </p:txBody>
        </p:sp>
        <p:sp>
          <p:nvSpPr>
            <p:cNvPr id="187" name="Frame 5"/>
            <p:cNvSpPr>
              <a:spLocks noChangeAspect="1"/>
            </p:cNvSpPr>
            <p:nvPr/>
          </p:nvSpPr>
          <p:spPr bwMode="auto">
            <a:xfrm>
              <a:off x="2761691" y="2548139"/>
              <a:ext cx="270860" cy="2707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105441" tIns="52721" rIns="52721" bIns="105441" numCol="1" spcCol="0" rtlCol="0" fromWordArt="0" anchor="b" anchorCtr="0" forceAA="0" compatLnSpc="1">
              <a:prstTxWarp prst="textNoShape">
                <a:avLst/>
              </a:prstTxWarp>
              <a:noAutofit/>
            </a:bodyPr>
            <a:lstStyle/>
            <a:p>
              <a:pPr defTabSz="1053923" fontAlgn="base">
                <a:spcBef>
                  <a:spcPct val="0"/>
                </a:spcBef>
                <a:spcAft>
                  <a:spcPct val="0"/>
                </a:spcAft>
                <a:defRPr/>
              </a:pPr>
              <a:endParaRPr lang="en-US" sz="784" kern="0" spc="-5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 name="Group 22"/>
          <p:cNvGrpSpPr/>
          <p:nvPr/>
        </p:nvGrpSpPr>
        <p:grpSpPr>
          <a:xfrm>
            <a:off x="2189171" y="3293491"/>
            <a:ext cx="678182" cy="678182"/>
            <a:chOff x="1822857" y="3187789"/>
            <a:chExt cx="691781" cy="691781"/>
          </a:xfrm>
        </p:grpSpPr>
        <p:sp>
          <p:nvSpPr>
            <p:cNvPr id="223" name="Rectangle 222"/>
            <p:cNvSpPr/>
            <p:nvPr>
              <p:custDataLst>
                <p:tags r:id="rId13"/>
              </p:custDataLst>
            </p:nvPr>
          </p:nvSpPr>
          <p:spPr bwMode="auto">
            <a:xfrm>
              <a:off x="1822857" y="3187789"/>
              <a:ext cx="691781" cy="6917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44821" rIns="67232" bIns="44821" numCol="1" spcCol="0" rtlCol="0" fromWordArt="0" anchor="b" anchorCtr="0" forceAA="0" compatLnSpc="1">
              <a:prstTxWarp prst="textNoShape">
                <a:avLst/>
              </a:prstTxWarp>
              <a:noAutofit/>
            </a:bodyPr>
            <a:lstStyle/>
            <a:p>
              <a:pPr defTabSz="914102">
                <a:lnSpc>
                  <a:spcPct val="90000"/>
                </a:lnSpc>
              </a:pPr>
              <a:r>
                <a:rPr lang="en-US" sz="784" kern="0" dirty="0">
                  <a:ln>
                    <a:solidFill>
                      <a:schemeClr val="bg1">
                        <a:alpha val="0"/>
                      </a:schemeClr>
                    </a:solidFill>
                  </a:ln>
                  <a:solidFill>
                    <a:schemeClr val="bg1"/>
                  </a:solidFill>
                </a:rPr>
                <a:t>Video</a:t>
              </a:r>
              <a:endParaRPr lang="en-US" sz="784" kern="0" dirty="0">
                <a:solidFill>
                  <a:schemeClr val="bg1"/>
                </a:solidFill>
                <a:ea typeface="Segoe UI" pitchFamily="34" charset="0"/>
                <a:cs typeface="Segoe UI" pitchFamily="34" charset="0"/>
              </a:endParaRPr>
            </a:p>
          </p:txBody>
        </p:sp>
        <p:sp>
          <p:nvSpPr>
            <p:cNvPr id="189" name="Freeform 7"/>
            <p:cNvSpPr>
              <a:spLocks noEditPoints="1"/>
            </p:cNvSpPr>
            <p:nvPr/>
          </p:nvSpPr>
          <p:spPr bwMode="auto">
            <a:xfrm>
              <a:off x="2019832" y="3275280"/>
              <a:ext cx="297830" cy="319992"/>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accent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39" tIns="44819" rIns="89639" bIns="44819" numCol="1" rtlCol="0" anchor="ctr" anchorCtr="0" compatLnSpc="1">
              <a:prstTxWarp prst="textNoShape">
                <a:avLst/>
              </a:prstTxWarp>
            </a:bodyPr>
            <a:lstStyle/>
            <a:p>
              <a:pPr defTabSz="806741"/>
              <a:endParaRPr lang="en-US" sz="784" kern="0" spc="-132" dirty="0">
                <a:solidFill>
                  <a:schemeClr val="accent3"/>
                </a:solidFill>
                <a:latin typeface="Segoe Light" pitchFamily="34" charset="0"/>
              </a:endParaRPr>
            </a:p>
          </p:txBody>
        </p:sp>
      </p:grpSp>
      <p:grpSp>
        <p:nvGrpSpPr>
          <p:cNvPr id="18" name="Group 17"/>
          <p:cNvGrpSpPr/>
          <p:nvPr/>
        </p:nvGrpSpPr>
        <p:grpSpPr>
          <a:xfrm>
            <a:off x="1460687" y="3295048"/>
            <a:ext cx="678182" cy="678182"/>
            <a:chOff x="370109" y="3187789"/>
            <a:chExt cx="691781" cy="691781"/>
          </a:xfrm>
        </p:grpSpPr>
        <p:sp>
          <p:nvSpPr>
            <p:cNvPr id="14" name="Rectangle 13"/>
            <p:cNvSpPr/>
            <p:nvPr>
              <p:custDataLst>
                <p:tags r:id="rId12"/>
              </p:custDataLst>
            </p:nvPr>
          </p:nvSpPr>
          <p:spPr bwMode="auto">
            <a:xfrm>
              <a:off x="370109" y="3187789"/>
              <a:ext cx="691781" cy="6917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44821" rIns="67232" bIns="44821" numCol="1" spcCol="0" rtlCol="0" fromWordArt="0" anchor="b" anchorCtr="0" forceAA="0" compatLnSpc="1">
              <a:prstTxWarp prst="textNoShape">
                <a:avLst/>
              </a:prstTxWarp>
              <a:noAutofit/>
            </a:bodyPr>
            <a:lstStyle/>
            <a:p>
              <a:pPr defTabSz="913963">
                <a:lnSpc>
                  <a:spcPct val="90000"/>
                </a:lnSpc>
              </a:pPr>
              <a:r>
                <a:rPr lang="en-US" sz="784" kern="0" dirty="0">
                  <a:ln>
                    <a:solidFill>
                      <a:schemeClr val="bg1">
                        <a:alpha val="0"/>
                      </a:schemeClr>
                    </a:solidFill>
                  </a:ln>
                  <a:solidFill>
                    <a:schemeClr val="bg1"/>
                  </a:solidFill>
                </a:rPr>
                <a:t>LOB applications</a:t>
              </a:r>
            </a:p>
          </p:txBody>
        </p:sp>
        <p:sp>
          <p:nvSpPr>
            <p:cNvPr id="193" name="Donut 59"/>
            <p:cNvSpPr>
              <a:spLocks noChangeAspect="1"/>
            </p:cNvSpPr>
            <p:nvPr/>
          </p:nvSpPr>
          <p:spPr bwMode="auto">
            <a:xfrm>
              <a:off x="587672" y="3258426"/>
              <a:ext cx="256656" cy="276958"/>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defTabSz="896091" fontAlgn="base">
                <a:spcBef>
                  <a:spcPct val="0"/>
                </a:spcBef>
                <a:spcAft>
                  <a:spcPct val="0"/>
                </a:spcAft>
              </a:pPr>
              <a:endParaRPr lang="en-US" sz="784" kern="0"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9" name="Group 18"/>
          <p:cNvGrpSpPr/>
          <p:nvPr/>
        </p:nvGrpSpPr>
        <p:grpSpPr>
          <a:xfrm>
            <a:off x="1460687" y="4003332"/>
            <a:ext cx="678182" cy="678182"/>
            <a:chOff x="1103397" y="2464452"/>
            <a:chExt cx="691781" cy="691781"/>
          </a:xfrm>
        </p:grpSpPr>
        <p:sp>
          <p:nvSpPr>
            <p:cNvPr id="13" name="Rectangle 12"/>
            <p:cNvSpPr/>
            <p:nvPr>
              <p:custDataLst>
                <p:tags r:id="rId11"/>
              </p:custDataLst>
            </p:nvPr>
          </p:nvSpPr>
          <p:spPr bwMode="auto">
            <a:xfrm>
              <a:off x="1103397" y="2464452"/>
              <a:ext cx="691781" cy="6917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44821" rIns="67232" bIns="44821" numCol="1" spcCol="0" rtlCol="0" fromWordArt="0" anchor="b" anchorCtr="0" forceAA="0" compatLnSpc="1">
              <a:prstTxWarp prst="textNoShape">
                <a:avLst/>
              </a:prstTxWarp>
              <a:noAutofit/>
            </a:bodyPr>
            <a:lstStyle/>
            <a:p>
              <a:pPr defTabSz="914102">
                <a:lnSpc>
                  <a:spcPct val="90000"/>
                </a:lnSpc>
              </a:pPr>
              <a:r>
                <a:rPr lang="en-US" sz="784" kern="0" dirty="0">
                  <a:ln>
                    <a:solidFill>
                      <a:schemeClr val="bg1">
                        <a:alpha val="0"/>
                      </a:schemeClr>
                    </a:solidFill>
                  </a:ln>
                  <a:solidFill>
                    <a:schemeClr val="bg1"/>
                  </a:solidFill>
                </a:rPr>
                <a:t>Web</a:t>
              </a:r>
              <a:endParaRPr lang="en-US" sz="784" kern="0" dirty="0">
                <a:solidFill>
                  <a:schemeClr val="bg1"/>
                </a:solidFill>
                <a:ea typeface="Segoe UI" pitchFamily="34" charset="0"/>
                <a:cs typeface="Segoe UI" pitchFamily="34" charset="0"/>
              </a:endParaRPr>
            </a:p>
          </p:txBody>
        </p:sp>
        <p:sp>
          <p:nvSpPr>
            <p:cNvPr id="194" name="Rounded Rectangle 18"/>
            <p:cNvSpPr/>
            <p:nvPr/>
          </p:nvSpPr>
          <p:spPr bwMode="auto">
            <a:xfrm>
              <a:off x="1331186" y="2561849"/>
              <a:ext cx="236204" cy="243353"/>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defTabSz="896091" fontAlgn="base">
                <a:spcBef>
                  <a:spcPct val="0"/>
                </a:spcBef>
                <a:spcAft>
                  <a:spcPct val="0"/>
                </a:spcAft>
              </a:pPr>
              <a:endParaRPr lang="en-US" sz="784" kern="0"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1" name="Group 20"/>
          <p:cNvGrpSpPr/>
          <p:nvPr/>
        </p:nvGrpSpPr>
        <p:grpSpPr>
          <a:xfrm>
            <a:off x="2189171" y="2584940"/>
            <a:ext cx="678182" cy="678182"/>
            <a:chOff x="1822857" y="2464452"/>
            <a:chExt cx="691781" cy="691781"/>
          </a:xfrm>
        </p:grpSpPr>
        <p:sp>
          <p:nvSpPr>
            <p:cNvPr id="221" name="Rectangle 220"/>
            <p:cNvSpPr/>
            <p:nvPr>
              <p:custDataLst>
                <p:tags r:id="rId10"/>
              </p:custDataLst>
            </p:nvPr>
          </p:nvSpPr>
          <p:spPr bwMode="auto">
            <a:xfrm>
              <a:off x="1822857" y="2464452"/>
              <a:ext cx="691781" cy="6917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44821" rIns="67232" bIns="44821" numCol="1" spcCol="0" rtlCol="0" fromWordArt="0" anchor="b" anchorCtr="0" forceAA="0" compatLnSpc="1">
              <a:prstTxWarp prst="textNoShape">
                <a:avLst/>
              </a:prstTxWarp>
              <a:noAutofit/>
            </a:bodyPr>
            <a:lstStyle/>
            <a:p>
              <a:pPr defTabSz="914102">
                <a:lnSpc>
                  <a:spcPct val="90000"/>
                </a:lnSpc>
              </a:pPr>
              <a:r>
                <a:rPr lang="en-US" sz="784" kern="0" dirty="0">
                  <a:ln>
                    <a:solidFill>
                      <a:schemeClr val="bg1">
                        <a:alpha val="0"/>
                      </a:schemeClr>
                    </a:solidFill>
                  </a:ln>
                  <a:solidFill>
                    <a:schemeClr val="bg1"/>
                  </a:solidFill>
                </a:rPr>
                <a:t>Social</a:t>
              </a:r>
              <a:endParaRPr lang="en-US" sz="784" kern="0" dirty="0">
                <a:solidFill>
                  <a:schemeClr val="bg1"/>
                </a:solidFill>
                <a:ea typeface="Segoe UI" pitchFamily="34" charset="0"/>
                <a:cs typeface="Segoe UI" pitchFamily="34" charset="0"/>
              </a:endParaRPr>
            </a:p>
          </p:txBody>
        </p:sp>
        <p:sp>
          <p:nvSpPr>
            <p:cNvPr id="9" name="Freeform 5"/>
            <p:cNvSpPr>
              <a:spLocks noEditPoints="1"/>
            </p:cNvSpPr>
            <p:nvPr/>
          </p:nvSpPr>
          <p:spPr bwMode="auto">
            <a:xfrm>
              <a:off x="2039038" y="2574721"/>
              <a:ext cx="259418" cy="217623"/>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accent2"/>
            </a:solidFill>
            <a:ln>
              <a:noFill/>
            </a:ln>
          </p:spPr>
          <p:txBody>
            <a:bodyPr vert="horz" wrap="square" lIns="89642" tIns="44821" rIns="89642" bIns="44821" numCol="1" anchor="t" anchorCtr="0" compatLnSpc="1">
              <a:prstTxWarp prst="textNoShape">
                <a:avLst/>
              </a:prstTxWarp>
            </a:bodyPr>
            <a:lstStyle/>
            <a:p>
              <a:pPr defTabSz="896386"/>
              <a:endParaRPr lang="en-US" sz="784" kern="0">
                <a:solidFill>
                  <a:sysClr val="windowText" lastClr="000000"/>
                </a:solidFill>
              </a:endParaRPr>
            </a:p>
          </p:txBody>
        </p:sp>
      </p:grpSp>
      <p:grpSp>
        <p:nvGrpSpPr>
          <p:cNvPr id="24" name="Group 23"/>
          <p:cNvGrpSpPr/>
          <p:nvPr/>
        </p:nvGrpSpPr>
        <p:grpSpPr>
          <a:xfrm>
            <a:off x="2189171" y="4705774"/>
            <a:ext cx="678182" cy="678182"/>
            <a:chOff x="2551230" y="3187789"/>
            <a:chExt cx="691781" cy="691781"/>
          </a:xfrm>
        </p:grpSpPr>
        <p:sp>
          <p:nvSpPr>
            <p:cNvPr id="224" name="Rectangle 223"/>
            <p:cNvSpPr/>
            <p:nvPr>
              <p:custDataLst>
                <p:tags r:id="rId9"/>
              </p:custDataLst>
            </p:nvPr>
          </p:nvSpPr>
          <p:spPr bwMode="auto">
            <a:xfrm>
              <a:off x="2551230" y="3187789"/>
              <a:ext cx="691781" cy="69178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44821" rIns="67232" bIns="44821" numCol="1" spcCol="0" rtlCol="0" fromWordArt="0" anchor="b" anchorCtr="0" forceAA="0" compatLnSpc="1">
              <a:prstTxWarp prst="textNoShape">
                <a:avLst/>
              </a:prstTxWarp>
              <a:noAutofit/>
            </a:bodyPr>
            <a:lstStyle/>
            <a:p>
              <a:pPr defTabSz="914102">
                <a:lnSpc>
                  <a:spcPct val="90000"/>
                </a:lnSpc>
              </a:pPr>
              <a:r>
                <a:rPr lang="en-US" sz="784" kern="0" dirty="0">
                  <a:ln>
                    <a:solidFill>
                      <a:schemeClr val="bg1">
                        <a:alpha val="0"/>
                      </a:schemeClr>
                    </a:solidFill>
                  </a:ln>
                  <a:solidFill>
                    <a:schemeClr val="bg1"/>
                  </a:solidFill>
                </a:rPr>
                <a:t>Clickstream</a:t>
              </a:r>
              <a:endParaRPr lang="en-US" sz="784" kern="0" dirty="0">
                <a:solidFill>
                  <a:schemeClr val="bg1"/>
                </a:solidFill>
                <a:ea typeface="Segoe UI" pitchFamily="34" charset="0"/>
                <a:cs typeface="Segoe UI" pitchFamily="34" charset="0"/>
              </a:endParaRPr>
            </a:p>
          </p:txBody>
        </p:sp>
        <p:sp>
          <p:nvSpPr>
            <p:cNvPr id="220" name="Freeform 219"/>
            <p:cNvSpPr>
              <a:spLocks noChangeAspect="1"/>
            </p:cNvSpPr>
            <p:nvPr/>
          </p:nvSpPr>
          <p:spPr bwMode="auto">
            <a:xfrm>
              <a:off x="2746121" y="3280505"/>
              <a:ext cx="301998" cy="304393"/>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784"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51" name="Group 250"/>
          <p:cNvGrpSpPr/>
          <p:nvPr/>
        </p:nvGrpSpPr>
        <p:grpSpPr>
          <a:xfrm>
            <a:off x="5838574" y="3202938"/>
            <a:ext cx="545927" cy="545927"/>
            <a:chOff x="372628" y="2473035"/>
            <a:chExt cx="691781" cy="691781"/>
          </a:xfrm>
        </p:grpSpPr>
        <p:sp>
          <p:nvSpPr>
            <p:cNvPr id="252" name="Rectangle 251"/>
            <p:cNvSpPr/>
            <p:nvPr>
              <p:custDataLst>
                <p:tags r:id="rId8"/>
              </p:custDataLst>
            </p:nvPr>
          </p:nvSpPr>
          <p:spPr bwMode="auto">
            <a:xfrm>
              <a:off x="372628" y="2473035"/>
              <a:ext cx="691781" cy="69178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44821" rIns="67232" bIns="44821" numCol="1" spcCol="0" rtlCol="0" fromWordArt="0" anchor="b" anchorCtr="0" forceAA="0" compatLnSpc="1">
              <a:prstTxWarp prst="textNoShape">
                <a:avLst/>
              </a:prstTxWarp>
              <a:noAutofit/>
            </a:bodyPr>
            <a:lstStyle/>
            <a:p>
              <a:pPr defTabSz="914102">
                <a:lnSpc>
                  <a:spcPct val="90000"/>
                </a:lnSpc>
              </a:pPr>
              <a:r>
                <a:rPr lang="en-US" sz="588" kern="0" dirty="0">
                  <a:ln>
                    <a:solidFill>
                      <a:schemeClr val="bg1">
                        <a:alpha val="0"/>
                      </a:schemeClr>
                    </a:solidFill>
                  </a:ln>
                  <a:solidFill>
                    <a:schemeClr val="bg1"/>
                  </a:solidFill>
                </a:rPr>
                <a:t>Devices</a:t>
              </a:r>
            </a:p>
          </p:txBody>
        </p:sp>
        <p:grpSp>
          <p:nvGrpSpPr>
            <p:cNvPr id="253" name="Group 252"/>
            <p:cNvGrpSpPr/>
            <p:nvPr/>
          </p:nvGrpSpPr>
          <p:grpSpPr>
            <a:xfrm>
              <a:off x="476130" y="2594121"/>
              <a:ext cx="496449" cy="266646"/>
              <a:chOff x="2769908" y="1409697"/>
              <a:chExt cx="1965320" cy="1055586"/>
            </a:xfrm>
          </p:grpSpPr>
          <p:sp>
            <p:nvSpPr>
              <p:cNvPr id="254" name="Round Same Side Corner Rectangle 11"/>
              <p:cNvSpPr/>
              <p:nvPr/>
            </p:nvSpPr>
            <p:spPr>
              <a:xfrm>
                <a:off x="3138523" y="1744049"/>
                <a:ext cx="998085" cy="721234"/>
              </a:xfrm>
              <a:custGeom>
                <a:avLst/>
                <a:gdLst/>
                <a:ahLst/>
                <a:cxnLst/>
                <a:rect l="l" t="t" r="r" b="b"/>
                <a:pathLst>
                  <a:path w="997825" h="721233">
                    <a:moveTo>
                      <a:pt x="386303" y="632863"/>
                    </a:moveTo>
                    <a:lnTo>
                      <a:pt x="361994" y="673949"/>
                    </a:lnTo>
                    <a:lnTo>
                      <a:pt x="635830" y="673949"/>
                    </a:lnTo>
                    <a:lnTo>
                      <a:pt x="611521" y="632863"/>
                    </a:lnTo>
                    <a:close/>
                    <a:moveTo>
                      <a:pt x="74549" y="554146"/>
                    </a:moveTo>
                    <a:lnTo>
                      <a:pt x="923276" y="554146"/>
                    </a:lnTo>
                    <a:lnTo>
                      <a:pt x="997825" y="680147"/>
                    </a:lnTo>
                    <a:lnTo>
                      <a:pt x="997380" y="680147"/>
                    </a:lnTo>
                    <a:lnTo>
                      <a:pt x="997380" y="721233"/>
                    </a:lnTo>
                    <a:lnTo>
                      <a:pt x="443" y="721233"/>
                    </a:lnTo>
                    <a:lnTo>
                      <a:pt x="443" y="680147"/>
                    </a:lnTo>
                    <a:lnTo>
                      <a:pt x="0" y="680147"/>
                    </a:lnTo>
                    <a:close/>
                    <a:moveTo>
                      <a:pt x="107888" y="28997"/>
                    </a:moveTo>
                    <a:lnTo>
                      <a:pt x="107888" y="517611"/>
                    </a:lnTo>
                    <a:lnTo>
                      <a:pt x="889938" y="517611"/>
                    </a:lnTo>
                    <a:lnTo>
                      <a:pt x="889938" y="28997"/>
                    </a:lnTo>
                    <a:close/>
                    <a:moveTo>
                      <a:pt x="102530" y="0"/>
                    </a:moveTo>
                    <a:lnTo>
                      <a:pt x="895294" y="0"/>
                    </a:lnTo>
                    <a:cubicBezTo>
                      <a:pt x="909799" y="0"/>
                      <a:pt x="921556" y="11760"/>
                      <a:pt x="921556" y="26269"/>
                    </a:cubicBezTo>
                    <a:lnTo>
                      <a:pt x="921556" y="541850"/>
                    </a:lnTo>
                    <a:lnTo>
                      <a:pt x="76268" y="541850"/>
                    </a:lnTo>
                    <a:lnTo>
                      <a:pt x="76268" y="26269"/>
                    </a:lnTo>
                    <a:cubicBezTo>
                      <a:pt x="76268" y="11760"/>
                      <a:pt x="88025" y="0"/>
                      <a:pt x="102530" y="0"/>
                    </a:cubicBezTo>
                    <a:close/>
                  </a:path>
                </a:pathLst>
              </a:custGeom>
              <a:solidFill>
                <a:schemeClr val="bg2"/>
              </a:solidFill>
              <a:ln w="25400" cap="flat" cmpd="sng" algn="ctr">
                <a:noFill/>
                <a:prstDash val="solid"/>
              </a:ln>
              <a:effectLst/>
            </p:spPr>
            <p:txBody>
              <a:bodyPr rtlCol="0" anchor="ctr"/>
              <a:lstStyle/>
              <a:p>
                <a:pPr defTabSz="896386">
                  <a:defRPr/>
                </a:pPr>
                <a:endParaRPr lang="en-US" sz="588" kern="0">
                  <a:solidFill>
                    <a:schemeClr val="accent3"/>
                  </a:solidFill>
                  <a:latin typeface="Segoe"/>
                </a:endParaRPr>
              </a:p>
            </p:txBody>
          </p:sp>
          <p:sp>
            <p:nvSpPr>
              <p:cNvPr id="255" name="Rounded Rectangle 223"/>
              <p:cNvSpPr/>
              <p:nvPr/>
            </p:nvSpPr>
            <p:spPr bwMode="auto">
              <a:xfrm>
                <a:off x="2769908" y="1409697"/>
                <a:ext cx="368615" cy="648352"/>
              </a:xfrm>
              <a:custGeom>
                <a:avLst/>
                <a:gdLst/>
                <a:ahLst/>
                <a:cxnLst/>
                <a:rect l="l" t="t" r="r" b="b"/>
                <a:pathLst>
                  <a:path w="3657600" h="6434945">
                    <a:moveTo>
                      <a:pt x="1828801" y="5761924"/>
                    </a:moveTo>
                    <a:cubicBezTo>
                      <a:pt x="1694209" y="5761924"/>
                      <a:pt x="1585101" y="5871032"/>
                      <a:pt x="1585101" y="6005624"/>
                    </a:cubicBezTo>
                    <a:cubicBezTo>
                      <a:pt x="1585101" y="6140216"/>
                      <a:pt x="1694209" y="6249324"/>
                      <a:pt x="1828801" y="6249324"/>
                    </a:cubicBezTo>
                    <a:cubicBezTo>
                      <a:pt x="1963393" y="6249324"/>
                      <a:pt x="2072501" y="6140216"/>
                      <a:pt x="2072501" y="6005624"/>
                    </a:cubicBezTo>
                    <a:cubicBezTo>
                      <a:pt x="2072501" y="5871032"/>
                      <a:pt x="1963393" y="5761924"/>
                      <a:pt x="1828801" y="5761924"/>
                    </a:cubicBezTo>
                    <a:close/>
                    <a:moveTo>
                      <a:pt x="367260" y="607233"/>
                    </a:moveTo>
                    <a:lnTo>
                      <a:pt x="367260" y="5543030"/>
                    </a:lnTo>
                    <a:lnTo>
                      <a:pt x="3290341" y="5543030"/>
                    </a:lnTo>
                    <a:lnTo>
                      <a:pt x="3290341" y="607233"/>
                    </a:lnTo>
                    <a:close/>
                    <a:moveTo>
                      <a:pt x="1097280" y="257182"/>
                    </a:moveTo>
                    <a:cubicBezTo>
                      <a:pt x="1072030" y="257182"/>
                      <a:pt x="1051560" y="277652"/>
                      <a:pt x="1051560" y="302902"/>
                    </a:cubicBezTo>
                    <a:cubicBezTo>
                      <a:pt x="1051560" y="328152"/>
                      <a:pt x="1072030" y="348622"/>
                      <a:pt x="1097280" y="348622"/>
                    </a:cubicBezTo>
                    <a:lnTo>
                      <a:pt x="2560320" y="348622"/>
                    </a:lnTo>
                    <a:cubicBezTo>
                      <a:pt x="2585570" y="348622"/>
                      <a:pt x="2606040" y="328152"/>
                      <a:pt x="2606040" y="302902"/>
                    </a:cubicBezTo>
                    <a:cubicBezTo>
                      <a:pt x="2606040" y="277652"/>
                      <a:pt x="2585570" y="257182"/>
                      <a:pt x="2560320" y="257182"/>
                    </a:cubicBezTo>
                    <a:close/>
                    <a:moveTo>
                      <a:pt x="609612" y="0"/>
                    </a:moveTo>
                    <a:lnTo>
                      <a:pt x="3047988" y="0"/>
                    </a:lnTo>
                    <a:cubicBezTo>
                      <a:pt x="3384667" y="0"/>
                      <a:pt x="3657600" y="272933"/>
                      <a:pt x="3657600" y="609612"/>
                    </a:cubicBezTo>
                    <a:lnTo>
                      <a:pt x="3657600" y="5825333"/>
                    </a:lnTo>
                    <a:cubicBezTo>
                      <a:pt x="3657600" y="6162012"/>
                      <a:pt x="3384667" y="6434945"/>
                      <a:pt x="3047988" y="6434945"/>
                    </a:cubicBezTo>
                    <a:lnTo>
                      <a:pt x="609612" y="6434945"/>
                    </a:lnTo>
                    <a:cubicBezTo>
                      <a:pt x="272933" y="6434945"/>
                      <a:pt x="0" y="6162012"/>
                      <a:pt x="0" y="5825333"/>
                    </a:cubicBezTo>
                    <a:lnTo>
                      <a:pt x="0" y="609612"/>
                    </a:lnTo>
                    <a:cubicBezTo>
                      <a:pt x="0" y="272933"/>
                      <a:pt x="272933" y="0"/>
                      <a:pt x="609612"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defTabSz="896091" fontAlgn="base">
                  <a:spcBef>
                    <a:spcPct val="0"/>
                  </a:spcBef>
                  <a:spcAft>
                    <a:spcPct val="0"/>
                  </a:spcAft>
                </a:pPr>
                <a:endParaRPr lang="en-US" sz="588" kern="0"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56" name="Rounded Rectangle 6"/>
              <p:cNvSpPr/>
              <p:nvPr/>
            </p:nvSpPr>
            <p:spPr bwMode="auto">
              <a:xfrm rot="16200000">
                <a:off x="4229657" y="1440678"/>
                <a:ext cx="404402" cy="606741"/>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chemeClr val="bg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39" tIns="44819" rIns="89639" bIns="44819" numCol="1" rtlCol="0" anchor="ctr" anchorCtr="0" compatLnSpc="1">
                <a:prstTxWarp prst="textNoShape">
                  <a:avLst/>
                </a:prstTxWarp>
              </a:bodyPr>
              <a:lstStyle/>
              <a:p>
                <a:pPr defTabSz="806741"/>
                <a:endParaRPr lang="en-US" sz="588" kern="0" spc="-132" dirty="0">
                  <a:gradFill>
                    <a:gsLst>
                      <a:gs pos="0">
                        <a:srgbClr val="FFFFFF"/>
                      </a:gs>
                      <a:gs pos="100000">
                        <a:srgbClr val="FFFFFF"/>
                      </a:gs>
                    </a:gsLst>
                    <a:lin ang="5400000" scaled="0"/>
                  </a:gradFill>
                  <a:latin typeface="Segoe Light" pitchFamily="34" charset="0"/>
                </a:endParaRPr>
              </a:p>
            </p:txBody>
          </p:sp>
        </p:grpSp>
      </p:grpSp>
      <p:grpSp>
        <p:nvGrpSpPr>
          <p:cNvPr id="257" name="Group 256"/>
          <p:cNvGrpSpPr/>
          <p:nvPr/>
        </p:nvGrpSpPr>
        <p:grpSpPr>
          <a:xfrm>
            <a:off x="4705967" y="4201027"/>
            <a:ext cx="545927" cy="545927"/>
            <a:chOff x="1103397" y="3187789"/>
            <a:chExt cx="691781" cy="691781"/>
          </a:xfrm>
        </p:grpSpPr>
        <p:sp>
          <p:nvSpPr>
            <p:cNvPr id="258" name="Rectangle 257"/>
            <p:cNvSpPr/>
            <p:nvPr>
              <p:custDataLst>
                <p:tags r:id="rId7"/>
              </p:custDataLst>
            </p:nvPr>
          </p:nvSpPr>
          <p:spPr bwMode="auto">
            <a:xfrm>
              <a:off x="1103397" y="3187789"/>
              <a:ext cx="691781" cy="69178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44821" rIns="67232" bIns="44821" numCol="1" spcCol="0" rtlCol="0" fromWordArt="0" anchor="b" anchorCtr="0" forceAA="0" compatLnSpc="1">
              <a:prstTxWarp prst="textNoShape">
                <a:avLst/>
              </a:prstTxWarp>
              <a:noAutofit/>
            </a:bodyPr>
            <a:lstStyle/>
            <a:p>
              <a:pPr defTabSz="914102">
                <a:lnSpc>
                  <a:spcPct val="90000"/>
                </a:lnSpc>
              </a:pPr>
              <a:r>
                <a:rPr lang="en-US" sz="588" kern="0" dirty="0">
                  <a:ln>
                    <a:solidFill>
                      <a:schemeClr val="bg1">
                        <a:alpha val="0"/>
                      </a:schemeClr>
                    </a:solidFill>
                  </a:ln>
                  <a:solidFill>
                    <a:schemeClr val="bg1"/>
                  </a:solidFill>
                </a:rPr>
                <a:t>Relational</a:t>
              </a:r>
              <a:endParaRPr lang="en-US" sz="588" kern="0" dirty="0">
                <a:solidFill>
                  <a:schemeClr val="bg1"/>
                </a:solidFill>
                <a:ea typeface="Segoe UI" pitchFamily="34" charset="0"/>
                <a:cs typeface="Segoe UI" pitchFamily="34" charset="0"/>
              </a:endParaRPr>
            </a:p>
          </p:txBody>
        </p:sp>
        <p:grpSp>
          <p:nvGrpSpPr>
            <p:cNvPr id="259" name="Group 258"/>
            <p:cNvGrpSpPr/>
            <p:nvPr/>
          </p:nvGrpSpPr>
          <p:grpSpPr>
            <a:xfrm>
              <a:off x="1304674" y="3262655"/>
              <a:ext cx="289229" cy="318346"/>
              <a:chOff x="9677938" y="4380341"/>
              <a:chExt cx="180750" cy="203154"/>
            </a:xfrm>
            <a:solidFill>
              <a:schemeClr val="bg1"/>
            </a:solidFill>
          </p:grpSpPr>
          <p:sp>
            <p:nvSpPr>
              <p:cNvPr id="260" name="Freeform 259"/>
              <p:cNvSpPr/>
              <p:nvPr/>
            </p:nvSpPr>
            <p:spPr>
              <a:xfrm>
                <a:off x="9677938" y="4380341"/>
                <a:ext cx="180750" cy="203154"/>
              </a:xfrm>
              <a:custGeom>
                <a:avLst/>
                <a:gdLst>
                  <a:gd name="connsiteX0" fmla="*/ 328000 w 656000"/>
                  <a:gd name="connsiteY0" fmla="*/ 0 h 1195540"/>
                  <a:gd name="connsiteX1" fmla="*/ 649336 w 656000"/>
                  <a:gd name="connsiteY1" fmla="*/ 112180 h 1195540"/>
                  <a:gd name="connsiteX2" fmla="*/ 655412 w 656000"/>
                  <a:gd name="connsiteY2" fmla="*/ 137993 h 1195540"/>
                  <a:gd name="connsiteX3" fmla="*/ 656000 w 656000"/>
                  <a:gd name="connsiteY3" fmla="*/ 137993 h 1195540"/>
                  <a:gd name="connsiteX4" fmla="*/ 656000 w 656000"/>
                  <a:gd name="connsiteY4" fmla="*/ 140494 h 1195540"/>
                  <a:gd name="connsiteX5" fmla="*/ 656000 w 656000"/>
                  <a:gd name="connsiteY5" fmla="*/ 1055046 h 1195540"/>
                  <a:gd name="connsiteX6" fmla="*/ 328000 w 656000"/>
                  <a:gd name="connsiteY6" fmla="*/ 1195540 h 1195540"/>
                  <a:gd name="connsiteX7" fmla="*/ 0 w 656000"/>
                  <a:gd name="connsiteY7" fmla="*/ 1055046 h 1195540"/>
                  <a:gd name="connsiteX8" fmla="*/ 0 w 656000"/>
                  <a:gd name="connsiteY8" fmla="*/ 140494 h 1195540"/>
                  <a:gd name="connsiteX9" fmla="*/ 0 w 656000"/>
                  <a:gd name="connsiteY9" fmla="*/ 137993 h 1195540"/>
                  <a:gd name="connsiteX10" fmla="*/ 589 w 656000"/>
                  <a:gd name="connsiteY10" fmla="*/ 137993 h 1195540"/>
                  <a:gd name="connsiteX11" fmla="*/ 6664 w 656000"/>
                  <a:gd name="connsiteY11" fmla="*/ 112180 h 1195540"/>
                  <a:gd name="connsiteX12" fmla="*/ 328000 w 656000"/>
                  <a:gd name="connsiteY12" fmla="*/ 0 h 11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6000" h="1195540">
                    <a:moveTo>
                      <a:pt x="328000" y="0"/>
                    </a:moveTo>
                    <a:cubicBezTo>
                      <a:pt x="486505" y="0"/>
                      <a:pt x="618751" y="48159"/>
                      <a:pt x="649336" y="112180"/>
                    </a:cubicBezTo>
                    <a:lnTo>
                      <a:pt x="655412" y="137993"/>
                    </a:lnTo>
                    <a:lnTo>
                      <a:pt x="656000" y="137993"/>
                    </a:lnTo>
                    <a:lnTo>
                      <a:pt x="656000" y="140494"/>
                    </a:lnTo>
                    <a:lnTo>
                      <a:pt x="656000" y="1055046"/>
                    </a:lnTo>
                    <a:cubicBezTo>
                      <a:pt x="656000" y="1132639"/>
                      <a:pt x="509149" y="1195540"/>
                      <a:pt x="328000" y="1195540"/>
                    </a:cubicBezTo>
                    <a:cubicBezTo>
                      <a:pt x="146851" y="1195540"/>
                      <a:pt x="0" y="1132639"/>
                      <a:pt x="0" y="1055046"/>
                    </a:cubicBezTo>
                    <a:lnTo>
                      <a:pt x="0" y="140494"/>
                    </a:lnTo>
                    <a:lnTo>
                      <a:pt x="0" y="137993"/>
                    </a:lnTo>
                    <a:lnTo>
                      <a:pt x="589" y="137993"/>
                    </a:lnTo>
                    <a:lnTo>
                      <a:pt x="6664" y="112180"/>
                    </a:lnTo>
                    <a:cubicBezTo>
                      <a:pt x="37249" y="48159"/>
                      <a:pt x="169495" y="0"/>
                      <a:pt x="328000" y="0"/>
                    </a:cubicBezTo>
                    <a:close/>
                  </a:path>
                </a:pathLst>
              </a:custGeom>
              <a:solidFill>
                <a:schemeClr val="bg2"/>
              </a:solidFill>
              <a:ln w="12700" cap="flat" cmpd="sng" algn="ctr">
                <a:noFill/>
                <a:prstDash val="solid"/>
                <a:miter lim="800000"/>
              </a:ln>
              <a:effectLst/>
            </p:spPr>
            <p:txBody>
              <a:bodyPr rtlCol="0" anchor="ctr"/>
              <a:lstStyle/>
              <a:p>
                <a:pPr defTabSz="913963">
                  <a:defRPr/>
                </a:pPr>
                <a:endParaRPr lang="en-US" sz="588" kern="0">
                  <a:solidFill>
                    <a:schemeClr val="accent6"/>
                  </a:solidFill>
                  <a:latin typeface="Calibri" panose="020F0502020204030204"/>
                </a:endParaRPr>
              </a:p>
            </p:txBody>
          </p:sp>
          <p:sp>
            <p:nvSpPr>
              <p:cNvPr id="261" name="Oval 260"/>
              <p:cNvSpPr/>
              <p:nvPr/>
            </p:nvSpPr>
            <p:spPr>
              <a:xfrm>
                <a:off x="9692924" y="4389921"/>
                <a:ext cx="146753" cy="40388"/>
              </a:xfrm>
              <a:prstGeom prst="ellipse">
                <a:avLst/>
              </a:prstGeom>
              <a:solidFill>
                <a:schemeClr val="accent4"/>
              </a:solidFill>
              <a:ln w="12700" cap="flat" cmpd="sng" algn="ctr">
                <a:noFill/>
                <a:prstDash val="solid"/>
                <a:miter lim="800000"/>
              </a:ln>
              <a:effectLst/>
            </p:spPr>
            <p:txBody>
              <a:bodyPr rtlCol="0" anchor="ctr"/>
              <a:lstStyle/>
              <a:p>
                <a:pPr defTabSz="913963">
                  <a:defRPr/>
                </a:pPr>
                <a:endParaRPr lang="en-US" sz="588" kern="0">
                  <a:solidFill>
                    <a:schemeClr val="accent6"/>
                  </a:solidFill>
                  <a:latin typeface="Calibri" panose="020F0502020204030204"/>
                </a:endParaRPr>
              </a:p>
            </p:txBody>
          </p:sp>
        </p:grpSp>
      </p:grpSp>
      <p:grpSp>
        <p:nvGrpSpPr>
          <p:cNvPr id="262" name="Group 261"/>
          <p:cNvGrpSpPr/>
          <p:nvPr/>
        </p:nvGrpSpPr>
        <p:grpSpPr>
          <a:xfrm>
            <a:off x="5924519" y="3870766"/>
            <a:ext cx="545927" cy="545927"/>
            <a:chOff x="2551230" y="2464452"/>
            <a:chExt cx="691781" cy="691781"/>
          </a:xfrm>
        </p:grpSpPr>
        <p:sp>
          <p:nvSpPr>
            <p:cNvPr id="263" name="Rectangle 262"/>
            <p:cNvSpPr/>
            <p:nvPr>
              <p:custDataLst>
                <p:tags r:id="rId6"/>
              </p:custDataLst>
            </p:nvPr>
          </p:nvSpPr>
          <p:spPr bwMode="auto">
            <a:xfrm>
              <a:off x="2551230" y="2464452"/>
              <a:ext cx="691781" cy="69178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44821" rIns="67232" bIns="44821" numCol="1" spcCol="0" rtlCol="0" fromWordArt="0" anchor="b" anchorCtr="0" forceAA="0" compatLnSpc="1">
              <a:prstTxWarp prst="textNoShape">
                <a:avLst/>
              </a:prstTxWarp>
              <a:noAutofit/>
            </a:bodyPr>
            <a:lstStyle/>
            <a:p>
              <a:pPr defTabSz="914102">
                <a:lnSpc>
                  <a:spcPct val="90000"/>
                </a:lnSpc>
              </a:pPr>
              <a:r>
                <a:rPr lang="en-US" sz="588" kern="0" dirty="0">
                  <a:ln>
                    <a:solidFill>
                      <a:schemeClr val="bg1">
                        <a:alpha val="0"/>
                      </a:schemeClr>
                    </a:solidFill>
                  </a:ln>
                  <a:solidFill>
                    <a:schemeClr val="bg1"/>
                  </a:solidFill>
                </a:rPr>
                <a:t>Sensors</a:t>
              </a:r>
              <a:endParaRPr lang="en-US" sz="588" kern="0" dirty="0">
                <a:solidFill>
                  <a:schemeClr val="bg1"/>
                </a:solidFill>
                <a:ea typeface="Segoe UI" pitchFamily="34" charset="0"/>
                <a:cs typeface="Segoe UI" pitchFamily="34" charset="0"/>
              </a:endParaRPr>
            </a:p>
          </p:txBody>
        </p:sp>
        <p:sp>
          <p:nvSpPr>
            <p:cNvPr id="264" name="Frame 5"/>
            <p:cNvSpPr>
              <a:spLocks noChangeAspect="1"/>
            </p:cNvSpPr>
            <p:nvPr/>
          </p:nvSpPr>
          <p:spPr bwMode="auto">
            <a:xfrm>
              <a:off x="2761691" y="2548139"/>
              <a:ext cx="270860" cy="2707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05441" tIns="52721" rIns="52721" bIns="105441" numCol="1" spcCol="0" rtlCol="0" fromWordArt="0" anchor="b" anchorCtr="0" forceAA="0" compatLnSpc="1">
              <a:prstTxWarp prst="textNoShape">
                <a:avLst/>
              </a:prstTxWarp>
              <a:noAutofit/>
            </a:bodyPr>
            <a:lstStyle/>
            <a:p>
              <a:pPr defTabSz="1053923" fontAlgn="base">
                <a:spcBef>
                  <a:spcPct val="0"/>
                </a:spcBef>
                <a:spcAft>
                  <a:spcPct val="0"/>
                </a:spcAft>
                <a:defRPr/>
              </a:pPr>
              <a:endParaRPr lang="en-US" sz="588" kern="0" spc="-58"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65" name="Group 264"/>
          <p:cNvGrpSpPr/>
          <p:nvPr/>
        </p:nvGrpSpPr>
        <p:grpSpPr>
          <a:xfrm>
            <a:off x="7092653" y="4016312"/>
            <a:ext cx="545927" cy="545927"/>
            <a:chOff x="1822857" y="3187789"/>
            <a:chExt cx="691781" cy="691781"/>
          </a:xfrm>
        </p:grpSpPr>
        <p:sp>
          <p:nvSpPr>
            <p:cNvPr id="266" name="Rectangle 265"/>
            <p:cNvSpPr/>
            <p:nvPr>
              <p:custDataLst>
                <p:tags r:id="rId5"/>
              </p:custDataLst>
            </p:nvPr>
          </p:nvSpPr>
          <p:spPr bwMode="auto">
            <a:xfrm>
              <a:off x="1822857" y="3187789"/>
              <a:ext cx="691781" cy="69178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44821" rIns="67232" bIns="44821" numCol="1" spcCol="0" rtlCol="0" fromWordArt="0" anchor="b" anchorCtr="0" forceAA="0" compatLnSpc="1">
              <a:prstTxWarp prst="textNoShape">
                <a:avLst/>
              </a:prstTxWarp>
              <a:noAutofit/>
            </a:bodyPr>
            <a:lstStyle/>
            <a:p>
              <a:pPr defTabSz="914102">
                <a:lnSpc>
                  <a:spcPct val="90000"/>
                </a:lnSpc>
              </a:pPr>
              <a:r>
                <a:rPr lang="en-US" sz="588" kern="0" dirty="0">
                  <a:ln>
                    <a:solidFill>
                      <a:schemeClr val="bg1">
                        <a:alpha val="0"/>
                      </a:schemeClr>
                    </a:solidFill>
                  </a:ln>
                  <a:solidFill>
                    <a:schemeClr val="bg1"/>
                  </a:solidFill>
                </a:rPr>
                <a:t>Video</a:t>
              </a:r>
              <a:endParaRPr lang="en-US" sz="588" kern="0" dirty="0">
                <a:solidFill>
                  <a:schemeClr val="bg1"/>
                </a:solidFill>
                <a:ea typeface="Segoe UI" pitchFamily="34" charset="0"/>
                <a:cs typeface="Segoe UI" pitchFamily="34" charset="0"/>
              </a:endParaRPr>
            </a:p>
          </p:txBody>
        </p:sp>
        <p:sp>
          <p:nvSpPr>
            <p:cNvPr id="267" name="Freeform 7"/>
            <p:cNvSpPr>
              <a:spLocks noEditPoints="1"/>
            </p:cNvSpPr>
            <p:nvPr/>
          </p:nvSpPr>
          <p:spPr bwMode="auto">
            <a:xfrm>
              <a:off x="2019832" y="3275280"/>
              <a:ext cx="297830" cy="319992"/>
            </a:xfrm>
            <a:custGeom>
              <a:avLst/>
              <a:gdLst>
                <a:gd name="T0" fmla="*/ 278 w 306"/>
                <a:gd name="T1" fmla="*/ 15 h 329"/>
                <a:gd name="T2" fmla="*/ 256 w 306"/>
                <a:gd name="T3" fmla="*/ 22 h 329"/>
                <a:gd name="T4" fmla="*/ 248 w 306"/>
                <a:gd name="T5" fmla="*/ 0 h 329"/>
                <a:gd name="T6" fmla="*/ 56 w 306"/>
                <a:gd name="T7" fmla="*/ 15 h 329"/>
                <a:gd name="T8" fmla="*/ 34 w 306"/>
                <a:gd name="T9" fmla="*/ 22 h 329"/>
                <a:gd name="T10" fmla="*/ 26 w 306"/>
                <a:gd name="T11" fmla="*/ 0 h 329"/>
                <a:gd name="T12" fmla="*/ 0 w 306"/>
                <a:gd name="T13" fmla="*/ 329 h 329"/>
                <a:gd name="T14" fmla="*/ 25 w 306"/>
                <a:gd name="T15" fmla="*/ 314 h 329"/>
                <a:gd name="T16" fmla="*/ 48 w 306"/>
                <a:gd name="T17" fmla="*/ 306 h 329"/>
                <a:gd name="T18" fmla="*/ 55 w 306"/>
                <a:gd name="T19" fmla="*/ 329 h 329"/>
                <a:gd name="T20" fmla="*/ 249 w 306"/>
                <a:gd name="T21" fmla="*/ 314 h 329"/>
                <a:gd name="T22" fmla="*/ 271 w 306"/>
                <a:gd name="T23" fmla="*/ 306 h 329"/>
                <a:gd name="T24" fmla="*/ 279 w 306"/>
                <a:gd name="T25" fmla="*/ 329 h 329"/>
                <a:gd name="T26" fmla="*/ 306 w 306"/>
                <a:gd name="T27" fmla="*/ 0 h 329"/>
                <a:gd name="T28" fmla="*/ 56 w 306"/>
                <a:gd name="T29" fmla="*/ 250 h 329"/>
                <a:gd name="T30" fmla="*/ 34 w 306"/>
                <a:gd name="T31" fmla="*/ 258 h 329"/>
                <a:gd name="T32" fmla="*/ 26 w 306"/>
                <a:gd name="T33" fmla="*/ 236 h 329"/>
                <a:gd name="T34" fmla="*/ 49 w 306"/>
                <a:gd name="T35" fmla="*/ 228 h 329"/>
                <a:gd name="T36" fmla="*/ 56 w 306"/>
                <a:gd name="T37" fmla="*/ 250 h 329"/>
                <a:gd name="T38" fmla="*/ 49 w 306"/>
                <a:gd name="T39" fmla="*/ 179 h 329"/>
                <a:gd name="T40" fmla="*/ 26 w 306"/>
                <a:gd name="T41" fmla="*/ 172 h 329"/>
                <a:gd name="T42" fmla="*/ 34 w 306"/>
                <a:gd name="T43" fmla="*/ 150 h 329"/>
                <a:gd name="T44" fmla="*/ 56 w 306"/>
                <a:gd name="T45" fmla="*/ 157 h 329"/>
                <a:gd name="T46" fmla="*/ 56 w 306"/>
                <a:gd name="T47" fmla="*/ 93 h 329"/>
                <a:gd name="T48" fmla="*/ 34 w 306"/>
                <a:gd name="T49" fmla="*/ 101 h 329"/>
                <a:gd name="T50" fmla="*/ 26 w 306"/>
                <a:gd name="T51" fmla="*/ 79 h 329"/>
                <a:gd name="T52" fmla="*/ 49 w 306"/>
                <a:gd name="T53" fmla="*/ 71 h 329"/>
                <a:gd name="T54" fmla="*/ 56 w 306"/>
                <a:gd name="T55" fmla="*/ 93 h 329"/>
                <a:gd name="T56" fmla="*/ 83 w 306"/>
                <a:gd name="T57" fmla="*/ 295 h 329"/>
                <a:gd name="T58" fmla="*/ 222 w 306"/>
                <a:gd name="T59" fmla="*/ 183 h 329"/>
                <a:gd name="T60" fmla="*/ 222 w 306"/>
                <a:gd name="T61" fmla="*/ 146 h 329"/>
                <a:gd name="T62" fmla="*/ 83 w 306"/>
                <a:gd name="T63" fmla="*/ 34 h 329"/>
                <a:gd name="T64" fmla="*/ 222 w 306"/>
                <a:gd name="T65" fmla="*/ 146 h 329"/>
                <a:gd name="T66" fmla="*/ 270 w 306"/>
                <a:gd name="T67" fmla="*/ 258 h 329"/>
                <a:gd name="T68" fmla="*/ 248 w 306"/>
                <a:gd name="T69" fmla="*/ 250 h 329"/>
                <a:gd name="T70" fmla="*/ 256 w 306"/>
                <a:gd name="T71" fmla="*/ 228 h 329"/>
                <a:gd name="T72" fmla="*/ 278 w 306"/>
                <a:gd name="T73" fmla="*/ 236 h 329"/>
                <a:gd name="T74" fmla="*/ 278 w 306"/>
                <a:gd name="T75" fmla="*/ 172 h 329"/>
                <a:gd name="T76" fmla="*/ 256 w 306"/>
                <a:gd name="T77" fmla="*/ 179 h 329"/>
                <a:gd name="T78" fmla="*/ 248 w 306"/>
                <a:gd name="T79" fmla="*/ 157 h 329"/>
                <a:gd name="T80" fmla="*/ 270 w 306"/>
                <a:gd name="T81" fmla="*/ 150 h 329"/>
                <a:gd name="T82" fmla="*/ 278 w 306"/>
                <a:gd name="T83" fmla="*/ 172 h 329"/>
                <a:gd name="T84" fmla="*/ 270 w 306"/>
                <a:gd name="T85" fmla="*/ 101 h 329"/>
                <a:gd name="T86" fmla="*/ 248 w 306"/>
                <a:gd name="T87" fmla="*/ 93 h 329"/>
                <a:gd name="T88" fmla="*/ 256 w 306"/>
                <a:gd name="T89" fmla="*/ 71 h 329"/>
                <a:gd name="T90" fmla="*/ 278 w 306"/>
                <a:gd name="T91" fmla="*/ 79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6" h="329">
                  <a:moveTo>
                    <a:pt x="278" y="0"/>
                  </a:moveTo>
                  <a:cubicBezTo>
                    <a:pt x="278" y="15"/>
                    <a:pt x="278" y="15"/>
                    <a:pt x="278" y="15"/>
                  </a:cubicBezTo>
                  <a:cubicBezTo>
                    <a:pt x="278" y="19"/>
                    <a:pt x="275" y="22"/>
                    <a:pt x="270" y="22"/>
                  </a:cubicBezTo>
                  <a:cubicBezTo>
                    <a:pt x="256" y="22"/>
                    <a:pt x="256" y="22"/>
                    <a:pt x="256" y="22"/>
                  </a:cubicBezTo>
                  <a:cubicBezTo>
                    <a:pt x="252" y="22"/>
                    <a:pt x="248" y="19"/>
                    <a:pt x="248" y="15"/>
                  </a:cubicBezTo>
                  <a:cubicBezTo>
                    <a:pt x="248" y="0"/>
                    <a:pt x="248" y="0"/>
                    <a:pt x="248" y="0"/>
                  </a:cubicBezTo>
                  <a:cubicBezTo>
                    <a:pt x="56" y="0"/>
                    <a:pt x="56" y="0"/>
                    <a:pt x="56" y="0"/>
                  </a:cubicBezTo>
                  <a:cubicBezTo>
                    <a:pt x="56" y="15"/>
                    <a:pt x="56" y="15"/>
                    <a:pt x="56" y="15"/>
                  </a:cubicBezTo>
                  <a:cubicBezTo>
                    <a:pt x="56" y="19"/>
                    <a:pt x="53" y="22"/>
                    <a:pt x="49" y="22"/>
                  </a:cubicBezTo>
                  <a:cubicBezTo>
                    <a:pt x="34" y="22"/>
                    <a:pt x="34" y="22"/>
                    <a:pt x="34" y="22"/>
                  </a:cubicBezTo>
                  <a:cubicBezTo>
                    <a:pt x="30" y="22"/>
                    <a:pt x="26" y="19"/>
                    <a:pt x="26" y="15"/>
                  </a:cubicBezTo>
                  <a:cubicBezTo>
                    <a:pt x="26" y="0"/>
                    <a:pt x="26" y="0"/>
                    <a:pt x="26" y="0"/>
                  </a:cubicBezTo>
                  <a:cubicBezTo>
                    <a:pt x="0" y="0"/>
                    <a:pt x="0" y="0"/>
                    <a:pt x="0" y="0"/>
                  </a:cubicBezTo>
                  <a:cubicBezTo>
                    <a:pt x="0" y="329"/>
                    <a:pt x="0" y="329"/>
                    <a:pt x="0" y="329"/>
                  </a:cubicBezTo>
                  <a:cubicBezTo>
                    <a:pt x="25" y="329"/>
                    <a:pt x="25" y="329"/>
                    <a:pt x="25" y="329"/>
                  </a:cubicBezTo>
                  <a:cubicBezTo>
                    <a:pt x="25" y="314"/>
                    <a:pt x="25" y="314"/>
                    <a:pt x="25" y="314"/>
                  </a:cubicBezTo>
                  <a:cubicBezTo>
                    <a:pt x="25" y="310"/>
                    <a:pt x="29" y="306"/>
                    <a:pt x="33" y="306"/>
                  </a:cubicBezTo>
                  <a:cubicBezTo>
                    <a:pt x="48" y="306"/>
                    <a:pt x="48" y="306"/>
                    <a:pt x="48" y="306"/>
                  </a:cubicBezTo>
                  <a:cubicBezTo>
                    <a:pt x="52" y="306"/>
                    <a:pt x="55" y="310"/>
                    <a:pt x="55" y="314"/>
                  </a:cubicBezTo>
                  <a:cubicBezTo>
                    <a:pt x="55" y="329"/>
                    <a:pt x="55" y="329"/>
                    <a:pt x="55" y="329"/>
                  </a:cubicBezTo>
                  <a:cubicBezTo>
                    <a:pt x="249" y="329"/>
                    <a:pt x="249" y="329"/>
                    <a:pt x="249" y="329"/>
                  </a:cubicBezTo>
                  <a:cubicBezTo>
                    <a:pt x="249" y="314"/>
                    <a:pt x="249" y="314"/>
                    <a:pt x="249" y="314"/>
                  </a:cubicBezTo>
                  <a:cubicBezTo>
                    <a:pt x="249" y="310"/>
                    <a:pt x="253" y="306"/>
                    <a:pt x="257" y="306"/>
                  </a:cubicBezTo>
                  <a:cubicBezTo>
                    <a:pt x="271" y="306"/>
                    <a:pt x="271" y="306"/>
                    <a:pt x="271" y="306"/>
                  </a:cubicBezTo>
                  <a:cubicBezTo>
                    <a:pt x="276" y="306"/>
                    <a:pt x="279" y="310"/>
                    <a:pt x="279" y="314"/>
                  </a:cubicBezTo>
                  <a:cubicBezTo>
                    <a:pt x="279" y="329"/>
                    <a:pt x="279" y="329"/>
                    <a:pt x="279" y="329"/>
                  </a:cubicBezTo>
                  <a:cubicBezTo>
                    <a:pt x="306" y="329"/>
                    <a:pt x="306" y="329"/>
                    <a:pt x="306" y="329"/>
                  </a:cubicBezTo>
                  <a:cubicBezTo>
                    <a:pt x="306" y="0"/>
                    <a:pt x="306" y="0"/>
                    <a:pt x="306" y="0"/>
                  </a:cubicBezTo>
                  <a:lnTo>
                    <a:pt x="278" y="0"/>
                  </a:lnTo>
                  <a:close/>
                  <a:moveTo>
                    <a:pt x="56" y="250"/>
                  </a:moveTo>
                  <a:cubicBezTo>
                    <a:pt x="56" y="254"/>
                    <a:pt x="53" y="258"/>
                    <a:pt x="49" y="258"/>
                  </a:cubicBezTo>
                  <a:cubicBezTo>
                    <a:pt x="34" y="258"/>
                    <a:pt x="34" y="258"/>
                    <a:pt x="34" y="258"/>
                  </a:cubicBezTo>
                  <a:cubicBezTo>
                    <a:pt x="30" y="258"/>
                    <a:pt x="26" y="254"/>
                    <a:pt x="26" y="250"/>
                  </a:cubicBezTo>
                  <a:cubicBezTo>
                    <a:pt x="26" y="236"/>
                    <a:pt x="26" y="236"/>
                    <a:pt x="26" y="236"/>
                  </a:cubicBezTo>
                  <a:cubicBezTo>
                    <a:pt x="26" y="231"/>
                    <a:pt x="30" y="228"/>
                    <a:pt x="34" y="228"/>
                  </a:cubicBezTo>
                  <a:cubicBezTo>
                    <a:pt x="49" y="228"/>
                    <a:pt x="49" y="228"/>
                    <a:pt x="49" y="228"/>
                  </a:cubicBezTo>
                  <a:cubicBezTo>
                    <a:pt x="53" y="228"/>
                    <a:pt x="56" y="231"/>
                    <a:pt x="56" y="236"/>
                  </a:cubicBezTo>
                  <a:lnTo>
                    <a:pt x="56" y="250"/>
                  </a:lnTo>
                  <a:close/>
                  <a:moveTo>
                    <a:pt x="56" y="172"/>
                  </a:moveTo>
                  <a:cubicBezTo>
                    <a:pt x="56" y="176"/>
                    <a:pt x="53" y="179"/>
                    <a:pt x="49" y="179"/>
                  </a:cubicBezTo>
                  <a:cubicBezTo>
                    <a:pt x="34" y="179"/>
                    <a:pt x="34" y="179"/>
                    <a:pt x="34" y="179"/>
                  </a:cubicBezTo>
                  <a:cubicBezTo>
                    <a:pt x="30" y="179"/>
                    <a:pt x="26" y="176"/>
                    <a:pt x="26" y="172"/>
                  </a:cubicBezTo>
                  <a:cubicBezTo>
                    <a:pt x="26" y="157"/>
                    <a:pt x="26" y="157"/>
                    <a:pt x="26" y="157"/>
                  </a:cubicBezTo>
                  <a:cubicBezTo>
                    <a:pt x="26" y="153"/>
                    <a:pt x="30" y="150"/>
                    <a:pt x="34" y="150"/>
                  </a:cubicBezTo>
                  <a:cubicBezTo>
                    <a:pt x="49" y="150"/>
                    <a:pt x="49" y="150"/>
                    <a:pt x="49" y="150"/>
                  </a:cubicBezTo>
                  <a:cubicBezTo>
                    <a:pt x="53" y="150"/>
                    <a:pt x="56" y="153"/>
                    <a:pt x="56" y="157"/>
                  </a:cubicBezTo>
                  <a:lnTo>
                    <a:pt x="56" y="172"/>
                  </a:lnTo>
                  <a:close/>
                  <a:moveTo>
                    <a:pt x="56" y="93"/>
                  </a:moveTo>
                  <a:cubicBezTo>
                    <a:pt x="56" y="97"/>
                    <a:pt x="53" y="101"/>
                    <a:pt x="49" y="101"/>
                  </a:cubicBezTo>
                  <a:cubicBezTo>
                    <a:pt x="34" y="101"/>
                    <a:pt x="34" y="101"/>
                    <a:pt x="34" y="101"/>
                  </a:cubicBezTo>
                  <a:cubicBezTo>
                    <a:pt x="30" y="101"/>
                    <a:pt x="26" y="97"/>
                    <a:pt x="26" y="93"/>
                  </a:cubicBezTo>
                  <a:cubicBezTo>
                    <a:pt x="26" y="79"/>
                    <a:pt x="26" y="79"/>
                    <a:pt x="26" y="79"/>
                  </a:cubicBezTo>
                  <a:cubicBezTo>
                    <a:pt x="26" y="74"/>
                    <a:pt x="30" y="71"/>
                    <a:pt x="34" y="71"/>
                  </a:cubicBezTo>
                  <a:cubicBezTo>
                    <a:pt x="49" y="71"/>
                    <a:pt x="49" y="71"/>
                    <a:pt x="49" y="71"/>
                  </a:cubicBezTo>
                  <a:cubicBezTo>
                    <a:pt x="53" y="71"/>
                    <a:pt x="56" y="74"/>
                    <a:pt x="56" y="79"/>
                  </a:cubicBezTo>
                  <a:lnTo>
                    <a:pt x="56" y="93"/>
                  </a:lnTo>
                  <a:close/>
                  <a:moveTo>
                    <a:pt x="222" y="295"/>
                  </a:moveTo>
                  <a:cubicBezTo>
                    <a:pt x="83" y="295"/>
                    <a:pt x="83" y="295"/>
                    <a:pt x="83" y="295"/>
                  </a:cubicBezTo>
                  <a:cubicBezTo>
                    <a:pt x="83" y="183"/>
                    <a:pt x="83" y="183"/>
                    <a:pt x="83" y="183"/>
                  </a:cubicBezTo>
                  <a:cubicBezTo>
                    <a:pt x="222" y="183"/>
                    <a:pt x="222" y="183"/>
                    <a:pt x="222" y="183"/>
                  </a:cubicBezTo>
                  <a:lnTo>
                    <a:pt x="222" y="295"/>
                  </a:lnTo>
                  <a:close/>
                  <a:moveTo>
                    <a:pt x="222" y="146"/>
                  </a:moveTo>
                  <a:cubicBezTo>
                    <a:pt x="83" y="146"/>
                    <a:pt x="83" y="146"/>
                    <a:pt x="83" y="146"/>
                  </a:cubicBezTo>
                  <a:cubicBezTo>
                    <a:pt x="83" y="34"/>
                    <a:pt x="83" y="34"/>
                    <a:pt x="83" y="34"/>
                  </a:cubicBezTo>
                  <a:cubicBezTo>
                    <a:pt x="222" y="34"/>
                    <a:pt x="222" y="34"/>
                    <a:pt x="222" y="34"/>
                  </a:cubicBezTo>
                  <a:lnTo>
                    <a:pt x="222" y="146"/>
                  </a:lnTo>
                  <a:close/>
                  <a:moveTo>
                    <a:pt x="278" y="250"/>
                  </a:moveTo>
                  <a:cubicBezTo>
                    <a:pt x="278" y="254"/>
                    <a:pt x="275" y="258"/>
                    <a:pt x="270" y="258"/>
                  </a:cubicBezTo>
                  <a:cubicBezTo>
                    <a:pt x="256" y="258"/>
                    <a:pt x="256" y="258"/>
                    <a:pt x="256" y="258"/>
                  </a:cubicBezTo>
                  <a:cubicBezTo>
                    <a:pt x="252" y="258"/>
                    <a:pt x="248" y="254"/>
                    <a:pt x="248" y="250"/>
                  </a:cubicBezTo>
                  <a:cubicBezTo>
                    <a:pt x="248" y="236"/>
                    <a:pt x="248" y="236"/>
                    <a:pt x="248" y="236"/>
                  </a:cubicBezTo>
                  <a:cubicBezTo>
                    <a:pt x="248" y="231"/>
                    <a:pt x="252" y="228"/>
                    <a:pt x="256" y="228"/>
                  </a:cubicBezTo>
                  <a:cubicBezTo>
                    <a:pt x="270" y="228"/>
                    <a:pt x="270" y="228"/>
                    <a:pt x="270" y="228"/>
                  </a:cubicBezTo>
                  <a:cubicBezTo>
                    <a:pt x="275" y="228"/>
                    <a:pt x="278" y="231"/>
                    <a:pt x="278" y="236"/>
                  </a:cubicBezTo>
                  <a:lnTo>
                    <a:pt x="278" y="250"/>
                  </a:lnTo>
                  <a:close/>
                  <a:moveTo>
                    <a:pt x="278" y="172"/>
                  </a:moveTo>
                  <a:cubicBezTo>
                    <a:pt x="278" y="176"/>
                    <a:pt x="275" y="179"/>
                    <a:pt x="270" y="179"/>
                  </a:cubicBezTo>
                  <a:cubicBezTo>
                    <a:pt x="256" y="179"/>
                    <a:pt x="256" y="179"/>
                    <a:pt x="256" y="179"/>
                  </a:cubicBezTo>
                  <a:cubicBezTo>
                    <a:pt x="252" y="179"/>
                    <a:pt x="248" y="176"/>
                    <a:pt x="248" y="172"/>
                  </a:cubicBezTo>
                  <a:cubicBezTo>
                    <a:pt x="248" y="157"/>
                    <a:pt x="248" y="157"/>
                    <a:pt x="248" y="157"/>
                  </a:cubicBezTo>
                  <a:cubicBezTo>
                    <a:pt x="248" y="153"/>
                    <a:pt x="252" y="150"/>
                    <a:pt x="256" y="150"/>
                  </a:cubicBezTo>
                  <a:cubicBezTo>
                    <a:pt x="270" y="150"/>
                    <a:pt x="270" y="150"/>
                    <a:pt x="270" y="150"/>
                  </a:cubicBezTo>
                  <a:cubicBezTo>
                    <a:pt x="275" y="150"/>
                    <a:pt x="278" y="153"/>
                    <a:pt x="278" y="157"/>
                  </a:cubicBezTo>
                  <a:lnTo>
                    <a:pt x="278" y="172"/>
                  </a:lnTo>
                  <a:close/>
                  <a:moveTo>
                    <a:pt x="278" y="93"/>
                  </a:moveTo>
                  <a:cubicBezTo>
                    <a:pt x="278" y="97"/>
                    <a:pt x="275" y="101"/>
                    <a:pt x="270" y="101"/>
                  </a:cubicBezTo>
                  <a:cubicBezTo>
                    <a:pt x="256" y="101"/>
                    <a:pt x="256" y="101"/>
                    <a:pt x="256" y="101"/>
                  </a:cubicBezTo>
                  <a:cubicBezTo>
                    <a:pt x="252" y="101"/>
                    <a:pt x="248" y="97"/>
                    <a:pt x="248" y="93"/>
                  </a:cubicBezTo>
                  <a:cubicBezTo>
                    <a:pt x="248" y="79"/>
                    <a:pt x="248" y="79"/>
                    <a:pt x="248" y="79"/>
                  </a:cubicBezTo>
                  <a:cubicBezTo>
                    <a:pt x="248" y="74"/>
                    <a:pt x="252" y="71"/>
                    <a:pt x="256" y="71"/>
                  </a:cubicBezTo>
                  <a:cubicBezTo>
                    <a:pt x="270" y="71"/>
                    <a:pt x="270" y="71"/>
                    <a:pt x="270" y="71"/>
                  </a:cubicBezTo>
                  <a:cubicBezTo>
                    <a:pt x="275" y="71"/>
                    <a:pt x="278" y="74"/>
                    <a:pt x="278" y="79"/>
                  </a:cubicBezTo>
                  <a:lnTo>
                    <a:pt x="278" y="93"/>
                  </a:lnTo>
                  <a:close/>
                </a:path>
              </a:pathLst>
            </a:custGeom>
            <a:solidFill>
              <a:schemeClr val="bg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39" tIns="44819" rIns="89639" bIns="44819" numCol="1" rtlCol="0" anchor="ctr" anchorCtr="0" compatLnSpc="1">
              <a:prstTxWarp prst="textNoShape">
                <a:avLst/>
              </a:prstTxWarp>
            </a:bodyPr>
            <a:lstStyle/>
            <a:p>
              <a:pPr defTabSz="806741"/>
              <a:endParaRPr lang="en-US" sz="588" kern="0" spc="-132" dirty="0">
                <a:solidFill>
                  <a:schemeClr val="accent3"/>
                </a:solidFill>
                <a:latin typeface="Segoe Light" pitchFamily="34" charset="0"/>
              </a:endParaRPr>
            </a:p>
          </p:txBody>
        </p:sp>
      </p:grpSp>
      <p:grpSp>
        <p:nvGrpSpPr>
          <p:cNvPr id="268" name="Group 267"/>
          <p:cNvGrpSpPr/>
          <p:nvPr/>
        </p:nvGrpSpPr>
        <p:grpSpPr>
          <a:xfrm>
            <a:off x="5129020" y="3512921"/>
            <a:ext cx="545927" cy="545927"/>
            <a:chOff x="370109" y="3187789"/>
            <a:chExt cx="691781" cy="691781"/>
          </a:xfrm>
        </p:grpSpPr>
        <p:sp>
          <p:nvSpPr>
            <p:cNvPr id="269" name="Rectangle 268"/>
            <p:cNvSpPr/>
            <p:nvPr>
              <p:custDataLst>
                <p:tags r:id="rId4"/>
              </p:custDataLst>
            </p:nvPr>
          </p:nvSpPr>
          <p:spPr bwMode="auto">
            <a:xfrm>
              <a:off x="370109" y="3187789"/>
              <a:ext cx="691781" cy="69178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44821" rIns="67232" bIns="44821" numCol="1" spcCol="0" rtlCol="0" fromWordArt="0" anchor="b" anchorCtr="0" forceAA="0" compatLnSpc="1">
              <a:prstTxWarp prst="textNoShape">
                <a:avLst/>
              </a:prstTxWarp>
              <a:noAutofit/>
            </a:bodyPr>
            <a:lstStyle/>
            <a:p>
              <a:pPr defTabSz="913963">
                <a:lnSpc>
                  <a:spcPct val="90000"/>
                </a:lnSpc>
              </a:pPr>
              <a:r>
                <a:rPr lang="en-US" sz="588" kern="0" dirty="0">
                  <a:ln>
                    <a:solidFill>
                      <a:schemeClr val="bg1">
                        <a:alpha val="0"/>
                      </a:schemeClr>
                    </a:solidFill>
                  </a:ln>
                  <a:solidFill>
                    <a:schemeClr val="bg1"/>
                  </a:solidFill>
                </a:rPr>
                <a:t>LOB applications</a:t>
              </a:r>
            </a:p>
          </p:txBody>
        </p:sp>
        <p:sp>
          <p:nvSpPr>
            <p:cNvPr id="270" name="Donut 59"/>
            <p:cNvSpPr>
              <a:spLocks noChangeAspect="1"/>
            </p:cNvSpPr>
            <p:nvPr/>
          </p:nvSpPr>
          <p:spPr bwMode="auto">
            <a:xfrm>
              <a:off x="587672" y="3258426"/>
              <a:ext cx="256656" cy="276958"/>
            </a:xfrm>
            <a:custGeom>
              <a:avLst/>
              <a:gdLst/>
              <a:ahLst/>
              <a:cxnLst/>
              <a:rect l="l" t="t" r="r" b="b"/>
              <a:pathLst>
                <a:path w="1872166" h="2020785">
                  <a:moveTo>
                    <a:pt x="930606" y="1257014"/>
                  </a:moveTo>
                  <a:cubicBezTo>
                    <a:pt x="968577" y="1257014"/>
                    <a:pt x="999359" y="1287795"/>
                    <a:pt x="999359" y="1325766"/>
                  </a:cubicBezTo>
                  <a:cubicBezTo>
                    <a:pt x="999359" y="1363737"/>
                    <a:pt x="968577" y="1394519"/>
                    <a:pt x="930606" y="1394519"/>
                  </a:cubicBezTo>
                  <a:cubicBezTo>
                    <a:pt x="892635" y="1394519"/>
                    <a:pt x="861853" y="1363737"/>
                    <a:pt x="861853" y="1325766"/>
                  </a:cubicBezTo>
                  <a:cubicBezTo>
                    <a:pt x="861853" y="1287795"/>
                    <a:pt x="892635" y="1257014"/>
                    <a:pt x="930606" y="1257014"/>
                  </a:cubicBezTo>
                  <a:close/>
                  <a:moveTo>
                    <a:pt x="930606" y="1188261"/>
                  </a:moveTo>
                  <a:cubicBezTo>
                    <a:pt x="854664" y="1188261"/>
                    <a:pt x="793100" y="1249824"/>
                    <a:pt x="793100" y="1325766"/>
                  </a:cubicBezTo>
                  <a:cubicBezTo>
                    <a:pt x="793100" y="1401709"/>
                    <a:pt x="854664" y="1463272"/>
                    <a:pt x="930606" y="1463272"/>
                  </a:cubicBezTo>
                  <a:cubicBezTo>
                    <a:pt x="1006548" y="1463272"/>
                    <a:pt x="1068111" y="1401709"/>
                    <a:pt x="1068111" y="1325766"/>
                  </a:cubicBezTo>
                  <a:cubicBezTo>
                    <a:pt x="1068111" y="1249824"/>
                    <a:pt x="1006548" y="1188261"/>
                    <a:pt x="930606" y="1188261"/>
                  </a:cubicBezTo>
                  <a:close/>
                  <a:moveTo>
                    <a:pt x="971250" y="956702"/>
                  </a:moveTo>
                  <a:lnTo>
                    <a:pt x="986880" y="1028990"/>
                  </a:lnTo>
                  <a:lnTo>
                    <a:pt x="1061122" y="1054389"/>
                  </a:lnTo>
                  <a:lnTo>
                    <a:pt x="1106057" y="1005545"/>
                  </a:lnTo>
                  <a:lnTo>
                    <a:pt x="1174438" y="1052435"/>
                  </a:lnTo>
                  <a:lnTo>
                    <a:pt x="1149040" y="1120816"/>
                  </a:lnTo>
                  <a:lnTo>
                    <a:pt x="1186160" y="1175520"/>
                  </a:lnTo>
                  <a:lnTo>
                    <a:pt x="1262356" y="1175520"/>
                  </a:lnTo>
                  <a:lnTo>
                    <a:pt x="1285801" y="1261484"/>
                  </a:lnTo>
                  <a:lnTo>
                    <a:pt x="1233050" y="1302513"/>
                  </a:lnTo>
                  <a:lnTo>
                    <a:pt x="1233050" y="1366986"/>
                  </a:lnTo>
                  <a:lnTo>
                    <a:pt x="1281894" y="1411922"/>
                  </a:lnTo>
                  <a:lnTo>
                    <a:pt x="1264310" y="1490071"/>
                  </a:lnTo>
                  <a:lnTo>
                    <a:pt x="1180299" y="1492025"/>
                  </a:lnTo>
                  <a:lnTo>
                    <a:pt x="1150993" y="1538914"/>
                  </a:lnTo>
                  <a:lnTo>
                    <a:pt x="1168577" y="1611202"/>
                  </a:lnTo>
                  <a:lnTo>
                    <a:pt x="1106057" y="1658092"/>
                  </a:lnTo>
                  <a:lnTo>
                    <a:pt x="1049399" y="1613156"/>
                  </a:lnTo>
                  <a:lnTo>
                    <a:pt x="986880" y="1640508"/>
                  </a:lnTo>
                  <a:lnTo>
                    <a:pt x="973203" y="1708889"/>
                  </a:lnTo>
                  <a:lnTo>
                    <a:pt x="893100" y="1716704"/>
                  </a:lnTo>
                  <a:lnTo>
                    <a:pt x="873563" y="1632694"/>
                  </a:lnTo>
                  <a:lnTo>
                    <a:pt x="809090" y="1613156"/>
                  </a:lnTo>
                  <a:lnTo>
                    <a:pt x="754385" y="1658092"/>
                  </a:lnTo>
                  <a:lnTo>
                    <a:pt x="699681" y="1609249"/>
                  </a:lnTo>
                  <a:lnTo>
                    <a:pt x="719218" y="1544776"/>
                  </a:lnTo>
                  <a:lnTo>
                    <a:pt x="678190" y="1490071"/>
                  </a:lnTo>
                  <a:lnTo>
                    <a:pt x="601994" y="1488117"/>
                  </a:lnTo>
                  <a:lnTo>
                    <a:pt x="586364" y="1411922"/>
                  </a:lnTo>
                  <a:lnTo>
                    <a:pt x="646930" y="1380662"/>
                  </a:lnTo>
                  <a:lnTo>
                    <a:pt x="644976" y="1304466"/>
                  </a:lnTo>
                  <a:lnTo>
                    <a:pt x="586364" y="1255623"/>
                  </a:lnTo>
                  <a:lnTo>
                    <a:pt x="607855" y="1183335"/>
                  </a:lnTo>
                  <a:lnTo>
                    <a:pt x="680143" y="1185289"/>
                  </a:lnTo>
                  <a:lnTo>
                    <a:pt x="721172" y="1140353"/>
                  </a:lnTo>
                  <a:lnTo>
                    <a:pt x="695773" y="1052435"/>
                  </a:lnTo>
                  <a:lnTo>
                    <a:pt x="752431" y="1007499"/>
                  </a:lnTo>
                  <a:lnTo>
                    <a:pt x="818858" y="1052435"/>
                  </a:lnTo>
                  <a:lnTo>
                    <a:pt x="873563" y="1032898"/>
                  </a:lnTo>
                  <a:lnTo>
                    <a:pt x="895054" y="958656"/>
                  </a:lnTo>
                  <a:close/>
                  <a:moveTo>
                    <a:pt x="966353" y="561544"/>
                  </a:moveTo>
                  <a:lnTo>
                    <a:pt x="1484176" y="561544"/>
                  </a:lnTo>
                  <a:cubicBezTo>
                    <a:pt x="1519876" y="561544"/>
                    <a:pt x="1548815" y="590484"/>
                    <a:pt x="1548815" y="626184"/>
                  </a:cubicBezTo>
                  <a:cubicBezTo>
                    <a:pt x="1548815" y="661883"/>
                    <a:pt x="1519875" y="690823"/>
                    <a:pt x="1484175" y="690823"/>
                  </a:cubicBezTo>
                  <a:lnTo>
                    <a:pt x="966353" y="690822"/>
                  </a:lnTo>
                  <a:cubicBezTo>
                    <a:pt x="930653" y="690822"/>
                    <a:pt x="901714" y="661883"/>
                    <a:pt x="901714" y="626184"/>
                  </a:cubicBezTo>
                  <a:cubicBezTo>
                    <a:pt x="901714" y="590484"/>
                    <a:pt x="930653" y="561544"/>
                    <a:pt x="966353" y="561544"/>
                  </a:cubicBezTo>
                  <a:close/>
                  <a:moveTo>
                    <a:pt x="590322" y="106687"/>
                  </a:moveTo>
                  <a:cubicBezTo>
                    <a:pt x="590332" y="226008"/>
                    <a:pt x="591688" y="375662"/>
                    <a:pt x="590317" y="464513"/>
                  </a:cubicBezTo>
                  <a:cubicBezTo>
                    <a:pt x="588940" y="553814"/>
                    <a:pt x="569467" y="576664"/>
                    <a:pt x="482849" y="576882"/>
                  </a:cubicBezTo>
                  <a:lnTo>
                    <a:pt x="101828" y="577428"/>
                  </a:lnTo>
                  <a:cubicBezTo>
                    <a:pt x="94937" y="958413"/>
                    <a:pt x="101760" y="1616638"/>
                    <a:pt x="104708" y="1753748"/>
                  </a:cubicBezTo>
                  <a:cubicBezTo>
                    <a:pt x="107681" y="1892031"/>
                    <a:pt x="168011" y="1914803"/>
                    <a:pt x="277215" y="1914081"/>
                  </a:cubicBezTo>
                  <a:lnTo>
                    <a:pt x="1773325" y="1910255"/>
                  </a:lnTo>
                  <a:cubicBezTo>
                    <a:pt x="1759000" y="1375795"/>
                    <a:pt x="1765208" y="446089"/>
                    <a:pt x="1768691" y="339408"/>
                  </a:cubicBezTo>
                  <a:cubicBezTo>
                    <a:pt x="1772174" y="232725"/>
                    <a:pt x="1746468" y="112940"/>
                    <a:pt x="1588386" y="110513"/>
                  </a:cubicBezTo>
                  <a:cubicBezTo>
                    <a:pt x="1430337" y="108086"/>
                    <a:pt x="851841" y="106688"/>
                    <a:pt x="590322" y="106687"/>
                  </a:cubicBezTo>
                  <a:close/>
                  <a:moveTo>
                    <a:pt x="549320" y="0"/>
                  </a:moveTo>
                  <a:cubicBezTo>
                    <a:pt x="841627" y="0"/>
                    <a:pt x="1488650" y="1563"/>
                    <a:pt x="1665394" y="4277"/>
                  </a:cubicBezTo>
                  <a:cubicBezTo>
                    <a:pt x="1842137" y="6992"/>
                    <a:pt x="1870878" y="140918"/>
                    <a:pt x="1866984" y="260194"/>
                  </a:cubicBezTo>
                  <a:cubicBezTo>
                    <a:pt x="1863090" y="379470"/>
                    <a:pt x="1856150" y="1418933"/>
                    <a:pt x="1872166" y="2016489"/>
                  </a:cubicBezTo>
                  <a:lnTo>
                    <a:pt x="199432" y="2020767"/>
                  </a:lnTo>
                  <a:cubicBezTo>
                    <a:pt x="77336" y="2021574"/>
                    <a:pt x="9884" y="1996114"/>
                    <a:pt x="6560" y="1841505"/>
                  </a:cubicBezTo>
                  <a:cubicBezTo>
                    <a:pt x="3235" y="1686896"/>
                    <a:pt x="-4497" y="939636"/>
                    <a:pt x="3513" y="515446"/>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defTabSz="896091" fontAlgn="base">
                <a:spcBef>
                  <a:spcPct val="0"/>
                </a:spcBef>
                <a:spcAft>
                  <a:spcPct val="0"/>
                </a:spcAft>
              </a:pPr>
              <a:endParaRPr lang="en-US" sz="588" kern="0"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71" name="Group 270"/>
          <p:cNvGrpSpPr/>
          <p:nvPr/>
        </p:nvGrpSpPr>
        <p:grpSpPr>
          <a:xfrm>
            <a:off x="5414636" y="4485377"/>
            <a:ext cx="545927" cy="545927"/>
            <a:chOff x="1103397" y="2464452"/>
            <a:chExt cx="691781" cy="691781"/>
          </a:xfrm>
        </p:grpSpPr>
        <p:sp>
          <p:nvSpPr>
            <p:cNvPr id="272" name="Rectangle 271"/>
            <p:cNvSpPr/>
            <p:nvPr>
              <p:custDataLst>
                <p:tags r:id="rId3"/>
              </p:custDataLst>
            </p:nvPr>
          </p:nvSpPr>
          <p:spPr bwMode="auto">
            <a:xfrm>
              <a:off x="1103397" y="2464452"/>
              <a:ext cx="691781" cy="69178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44821" rIns="67232" bIns="44821" numCol="1" spcCol="0" rtlCol="0" fromWordArt="0" anchor="b" anchorCtr="0" forceAA="0" compatLnSpc="1">
              <a:prstTxWarp prst="textNoShape">
                <a:avLst/>
              </a:prstTxWarp>
              <a:noAutofit/>
            </a:bodyPr>
            <a:lstStyle/>
            <a:p>
              <a:pPr defTabSz="914102">
                <a:lnSpc>
                  <a:spcPct val="90000"/>
                </a:lnSpc>
              </a:pPr>
              <a:r>
                <a:rPr lang="en-US" sz="588" kern="0" dirty="0">
                  <a:ln>
                    <a:solidFill>
                      <a:schemeClr val="bg1">
                        <a:alpha val="0"/>
                      </a:schemeClr>
                    </a:solidFill>
                  </a:ln>
                  <a:solidFill>
                    <a:schemeClr val="bg1"/>
                  </a:solidFill>
                </a:rPr>
                <a:t>Web</a:t>
              </a:r>
              <a:endParaRPr lang="en-US" sz="588" kern="0" dirty="0">
                <a:solidFill>
                  <a:schemeClr val="bg1"/>
                </a:solidFill>
                <a:ea typeface="Segoe UI" pitchFamily="34" charset="0"/>
                <a:cs typeface="Segoe UI" pitchFamily="34" charset="0"/>
              </a:endParaRPr>
            </a:p>
          </p:txBody>
        </p:sp>
        <p:sp>
          <p:nvSpPr>
            <p:cNvPr id="273" name="Rounded Rectangle 18"/>
            <p:cNvSpPr/>
            <p:nvPr/>
          </p:nvSpPr>
          <p:spPr bwMode="auto">
            <a:xfrm>
              <a:off x="1331186" y="2561849"/>
              <a:ext cx="236204" cy="243353"/>
            </a:xfrm>
            <a:custGeom>
              <a:avLst/>
              <a:gdLst/>
              <a:ahLst/>
              <a:cxnLst/>
              <a:rect l="l" t="t" r="r" b="b"/>
              <a:pathLst>
                <a:path w="759909" h="783113">
                  <a:moveTo>
                    <a:pt x="428313" y="198314"/>
                  </a:moveTo>
                  <a:cubicBezTo>
                    <a:pt x="508468" y="198313"/>
                    <a:pt x="573445" y="263292"/>
                    <a:pt x="573446" y="343446"/>
                  </a:cubicBezTo>
                  <a:cubicBezTo>
                    <a:pt x="573445" y="423600"/>
                    <a:pt x="508468" y="488578"/>
                    <a:pt x="428313" y="488578"/>
                  </a:cubicBezTo>
                  <a:cubicBezTo>
                    <a:pt x="348160" y="488577"/>
                    <a:pt x="283181" y="423600"/>
                    <a:pt x="283181" y="343446"/>
                  </a:cubicBezTo>
                  <a:cubicBezTo>
                    <a:pt x="283182" y="263291"/>
                    <a:pt x="348159" y="198314"/>
                    <a:pt x="428313" y="198314"/>
                  </a:cubicBezTo>
                  <a:close/>
                  <a:moveTo>
                    <a:pt x="428313" y="131753"/>
                  </a:moveTo>
                  <a:cubicBezTo>
                    <a:pt x="311398" y="131753"/>
                    <a:pt x="216620" y="226531"/>
                    <a:pt x="216620" y="343446"/>
                  </a:cubicBezTo>
                  <a:cubicBezTo>
                    <a:pt x="216620" y="384187"/>
                    <a:pt x="228129" y="422239"/>
                    <a:pt x="251266" y="452558"/>
                  </a:cubicBezTo>
                  <a:lnTo>
                    <a:pt x="128069" y="575549"/>
                  </a:lnTo>
                  <a:cubicBezTo>
                    <a:pt x="109922" y="593667"/>
                    <a:pt x="109898" y="623064"/>
                    <a:pt x="128015" y="641211"/>
                  </a:cubicBezTo>
                  <a:cubicBezTo>
                    <a:pt x="146132" y="659359"/>
                    <a:pt x="175529" y="659383"/>
                    <a:pt x="193677" y="641266"/>
                  </a:cubicBezTo>
                  <a:lnTo>
                    <a:pt x="316485" y="518662"/>
                  </a:lnTo>
                  <a:cubicBezTo>
                    <a:pt x="347293" y="542946"/>
                    <a:pt x="386379" y="555139"/>
                    <a:pt x="428313" y="555138"/>
                  </a:cubicBezTo>
                  <a:cubicBezTo>
                    <a:pt x="545229" y="555139"/>
                    <a:pt x="640006" y="460361"/>
                    <a:pt x="640007" y="343445"/>
                  </a:cubicBezTo>
                  <a:cubicBezTo>
                    <a:pt x="640006" y="226531"/>
                    <a:pt x="545229" y="131753"/>
                    <a:pt x="428313" y="131753"/>
                  </a:cubicBezTo>
                  <a:close/>
                  <a:moveTo>
                    <a:pt x="126654" y="0"/>
                  </a:moveTo>
                  <a:lnTo>
                    <a:pt x="633255" y="0"/>
                  </a:lnTo>
                  <a:cubicBezTo>
                    <a:pt x="703204" y="0"/>
                    <a:pt x="759909" y="56705"/>
                    <a:pt x="759909" y="126654"/>
                  </a:cubicBezTo>
                  <a:lnTo>
                    <a:pt x="759909" y="656459"/>
                  </a:lnTo>
                  <a:cubicBezTo>
                    <a:pt x="759909" y="726408"/>
                    <a:pt x="703204" y="783113"/>
                    <a:pt x="633255" y="783113"/>
                  </a:cubicBezTo>
                  <a:lnTo>
                    <a:pt x="126654" y="783113"/>
                  </a:lnTo>
                  <a:cubicBezTo>
                    <a:pt x="56705" y="783113"/>
                    <a:pt x="0" y="726408"/>
                    <a:pt x="0" y="656459"/>
                  </a:cubicBezTo>
                  <a:lnTo>
                    <a:pt x="0" y="126654"/>
                  </a:lnTo>
                  <a:cubicBezTo>
                    <a:pt x="0" y="56705"/>
                    <a:pt x="56705" y="0"/>
                    <a:pt x="126654"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44821" bIns="89642" numCol="1" spcCol="0" rtlCol="0" fromWordArt="0" anchor="b" anchorCtr="0" forceAA="0" compatLnSpc="1">
              <a:prstTxWarp prst="textNoShape">
                <a:avLst/>
              </a:prstTxWarp>
              <a:noAutofit/>
            </a:bodyPr>
            <a:lstStyle/>
            <a:p>
              <a:pPr defTabSz="896091" fontAlgn="base">
                <a:spcBef>
                  <a:spcPct val="0"/>
                </a:spcBef>
                <a:spcAft>
                  <a:spcPct val="0"/>
                </a:spcAft>
              </a:pPr>
              <a:endParaRPr lang="en-US" sz="588" kern="0"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74" name="Group 273"/>
          <p:cNvGrpSpPr/>
          <p:nvPr/>
        </p:nvGrpSpPr>
        <p:grpSpPr>
          <a:xfrm>
            <a:off x="6700871" y="3391291"/>
            <a:ext cx="545927" cy="545927"/>
            <a:chOff x="1822857" y="2464452"/>
            <a:chExt cx="691781" cy="691781"/>
          </a:xfrm>
        </p:grpSpPr>
        <p:sp>
          <p:nvSpPr>
            <p:cNvPr id="275" name="Rectangle 274"/>
            <p:cNvSpPr/>
            <p:nvPr>
              <p:custDataLst>
                <p:tags r:id="rId2"/>
              </p:custDataLst>
            </p:nvPr>
          </p:nvSpPr>
          <p:spPr bwMode="auto">
            <a:xfrm>
              <a:off x="1822857" y="2464452"/>
              <a:ext cx="691781" cy="69178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44821" rIns="67232" bIns="44821" numCol="1" spcCol="0" rtlCol="0" fromWordArt="0" anchor="b" anchorCtr="0" forceAA="0" compatLnSpc="1">
              <a:prstTxWarp prst="textNoShape">
                <a:avLst/>
              </a:prstTxWarp>
              <a:noAutofit/>
            </a:bodyPr>
            <a:lstStyle/>
            <a:p>
              <a:pPr defTabSz="914102">
                <a:lnSpc>
                  <a:spcPct val="90000"/>
                </a:lnSpc>
              </a:pPr>
              <a:r>
                <a:rPr lang="en-US" sz="588" kern="0" dirty="0">
                  <a:ln>
                    <a:solidFill>
                      <a:schemeClr val="bg1">
                        <a:alpha val="0"/>
                      </a:schemeClr>
                    </a:solidFill>
                  </a:ln>
                  <a:solidFill>
                    <a:schemeClr val="bg1"/>
                  </a:solidFill>
                </a:rPr>
                <a:t>Social</a:t>
              </a:r>
              <a:endParaRPr lang="en-US" sz="588" kern="0" dirty="0">
                <a:solidFill>
                  <a:schemeClr val="bg1"/>
                </a:solidFill>
                <a:ea typeface="Segoe UI" pitchFamily="34" charset="0"/>
                <a:cs typeface="Segoe UI" pitchFamily="34" charset="0"/>
              </a:endParaRPr>
            </a:p>
          </p:txBody>
        </p:sp>
        <p:sp>
          <p:nvSpPr>
            <p:cNvPr id="276" name="Freeform 5"/>
            <p:cNvSpPr>
              <a:spLocks noEditPoints="1"/>
            </p:cNvSpPr>
            <p:nvPr/>
          </p:nvSpPr>
          <p:spPr bwMode="auto">
            <a:xfrm>
              <a:off x="2039038" y="2574721"/>
              <a:ext cx="259418" cy="217623"/>
            </a:xfrm>
            <a:custGeom>
              <a:avLst/>
              <a:gdLst>
                <a:gd name="T0" fmla="*/ 290 w 360"/>
                <a:gd name="T1" fmla="*/ 23 h 302"/>
                <a:gd name="T2" fmla="*/ 265 w 360"/>
                <a:gd name="T3" fmla="*/ 6 h 302"/>
                <a:gd name="T4" fmla="*/ 226 w 360"/>
                <a:gd name="T5" fmla="*/ 2 h 302"/>
                <a:gd name="T6" fmla="*/ 188 w 360"/>
                <a:gd name="T7" fmla="*/ 25 h 302"/>
                <a:gd name="T8" fmla="*/ 148 w 360"/>
                <a:gd name="T9" fmla="*/ 78 h 302"/>
                <a:gd name="T10" fmla="*/ 104 w 360"/>
                <a:gd name="T11" fmla="*/ 122 h 302"/>
                <a:gd name="T12" fmla="*/ 58 w 360"/>
                <a:gd name="T13" fmla="*/ 147 h 302"/>
                <a:gd name="T14" fmla="*/ 12 w 360"/>
                <a:gd name="T15" fmla="*/ 149 h 302"/>
                <a:gd name="T16" fmla="*/ 2 w 360"/>
                <a:gd name="T17" fmla="*/ 151 h 302"/>
                <a:gd name="T18" fmla="*/ 19 w 360"/>
                <a:gd name="T19" fmla="*/ 176 h 302"/>
                <a:gd name="T20" fmla="*/ 52 w 360"/>
                <a:gd name="T21" fmla="*/ 209 h 302"/>
                <a:gd name="T22" fmla="*/ 106 w 360"/>
                <a:gd name="T23" fmla="*/ 233 h 302"/>
                <a:gd name="T24" fmla="*/ 138 w 360"/>
                <a:gd name="T25" fmla="*/ 237 h 302"/>
                <a:gd name="T26" fmla="*/ 140 w 360"/>
                <a:gd name="T27" fmla="*/ 258 h 302"/>
                <a:gd name="T28" fmla="*/ 140 w 360"/>
                <a:gd name="T29" fmla="*/ 276 h 302"/>
                <a:gd name="T30" fmla="*/ 140 w 360"/>
                <a:gd name="T31" fmla="*/ 283 h 302"/>
                <a:gd name="T32" fmla="*/ 127 w 360"/>
                <a:gd name="T33" fmla="*/ 285 h 302"/>
                <a:gd name="T34" fmla="*/ 111 w 360"/>
                <a:gd name="T35" fmla="*/ 293 h 302"/>
                <a:gd name="T36" fmla="*/ 115 w 360"/>
                <a:gd name="T37" fmla="*/ 300 h 302"/>
                <a:gd name="T38" fmla="*/ 127 w 360"/>
                <a:gd name="T39" fmla="*/ 299 h 302"/>
                <a:gd name="T40" fmla="*/ 163 w 360"/>
                <a:gd name="T41" fmla="*/ 297 h 302"/>
                <a:gd name="T42" fmla="*/ 190 w 360"/>
                <a:gd name="T43" fmla="*/ 300 h 302"/>
                <a:gd name="T44" fmla="*/ 196 w 360"/>
                <a:gd name="T45" fmla="*/ 297 h 302"/>
                <a:gd name="T46" fmla="*/ 217 w 360"/>
                <a:gd name="T47" fmla="*/ 300 h 302"/>
                <a:gd name="T48" fmla="*/ 222 w 360"/>
                <a:gd name="T49" fmla="*/ 297 h 302"/>
                <a:gd name="T50" fmla="*/ 219 w 360"/>
                <a:gd name="T51" fmla="*/ 289 h 302"/>
                <a:gd name="T52" fmla="*/ 180 w 360"/>
                <a:gd name="T53" fmla="*/ 283 h 302"/>
                <a:gd name="T54" fmla="*/ 180 w 360"/>
                <a:gd name="T55" fmla="*/ 253 h 302"/>
                <a:gd name="T56" fmla="*/ 180 w 360"/>
                <a:gd name="T57" fmla="*/ 237 h 302"/>
                <a:gd name="T58" fmla="*/ 180 w 360"/>
                <a:gd name="T59" fmla="*/ 232 h 302"/>
                <a:gd name="T60" fmla="*/ 215 w 360"/>
                <a:gd name="T61" fmla="*/ 216 h 302"/>
                <a:gd name="T62" fmla="*/ 251 w 360"/>
                <a:gd name="T63" fmla="*/ 188 h 302"/>
                <a:gd name="T64" fmla="*/ 276 w 360"/>
                <a:gd name="T65" fmla="*/ 149 h 302"/>
                <a:gd name="T66" fmla="*/ 299 w 360"/>
                <a:gd name="T67" fmla="*/ 94 h 302"/>
                <a:gd name="T68" fmla="*/ 334 w 360"/>
                <a:gd name="T69" fmla="*/ 78 h 302"/>
                <a:gd name="T70" fmla="*/ 353 w 360"/>
                <a:gd name="T71" fmla="*/ 71 h 302"/>
                <a:gd name="T72" fmla="*/ 360 w 360"/>
                <a:gd name="T73" fmla="*/ 69 h 302"/>
                <a:gd name="T74" fmla="*/ 299 w 360"/>
                <a:gd name="T75" fmla="*/ 44 h 302"/>
                <a:gd name="T76" fmla="*/ 167 w 360"/>
                <a:gd name="T77" fmla="*/ 283 h 302"/>
                <a:gd name="T78" fmla="*/ 153 w 360"/>
                <a:gd name="T79" fmla="*/ 283 h 302"/>
                <a:gd name="T80" fmla="*/ 152 w 360"/>
                <a:gd name="T81" fmla="*/ 262 h 302"/>
                <a:gd name="T82" fmla="*/ 152 w 360"/>
                <a:gd name="T83" fmla="*/ 245 h 302"/>
                <a:gd name="T84" fmla="*/ 152 w 360"/>
                <a:gd name="T85" fmla="*/ 237 h 302"/>
                <a:gd name="T86" fmla="*/ 167 w 360"/>
                <a:gd name="T87" fmla="*/ 233 h 302"/>
                <a:gd name="T88" fmla="*/ 247 w 360"/>
                <a:gd name="T89" fmla="*/ 67 h 302"/>
                <a:gd name="T90" fmla="*/ 236 w 360"/>
                <a:gd name="T91" fmla="*/ 55 h 302"/>
                <a:gd name="T92" fmla="*/ 240 w 360"/>
                <a:gd name="T93" fmla="*/ 44 h 302"/>
                <a:gd name="T94" fmla="*/ 251 w 360"/>
                <a:gd name="T95" fmla="*/ 40 h 302"/>
                <a:gd name="T96" fmla="*/ 263 w 360"/>
                <a:gd name="T97" fmla="*/ 52 h 302"/>
                <a:gd name="T98" fmla="*/ 259 w 360"/>
                <a:gd name="T99" fmla="*/ 63 h 302"/>
                <a:gd name="T100" fmla="*/ 249 w 360"/>
                <a:gd name="T101" fmla="*/ 6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60" h="302">
                  <a:moveTo>
                    <a:pt x="299" y="44"/>
                  </a:moveTo>
                  <a:lnTo>
                    <a:pt x="297" y="36"/>
                  </a:lnTo>
                  <a:lnTo>
                    <a:pt x="293" y="31"/>
                  </a:lnTo>
                  <a:lnTo>
                    <a:pt x="290" y="23"/>
                  </a:lnTo>
                  <a:lnTo>
                    <a:pt x="284" y="19"/>
                  </a:lnTo>
                  <a:lnTo>
                    <a:pt x="278" y="13"/>
                  </a:lnTo>
                  <a:lnTo>
                    <a:pt x="272" y="10"/>
                  </a:lnTo>
                  <a:lnTo>
                    <a:pt x="265" y="6"/>
                  </a:lnTo>
                  <a:lnTo>
                    <a:pt x="257" y="4"/>
                  </a:lnTo>
                  <a:lnTo>
                    <a:pt x="247" y="2"/>
                  </a:lnTo>
                  <a:lnTo>
                    <a:pt x="236" y="0"/>
                  </a:lnTo>
                  <a:lnTo>
                    <a:pt x="226" y="2"/>
                  </a:lnTo>
                  <a:lnTo>
                    <a:pt x="215" y="6"/>
                  </a:lnTo>
                  <a:lnTo>
                    <a:pt x="205" y="10"/>
                  </a:lnTo>
                  <a:lnTo>
                    <a:pt x="196" y="15"/>
                  </a:lnTo>
                  <a:lnTo>
                    <a:pt x="188" y="25"/>
                  </a:lnTo>
                  <a:lnTo>
                    <a:pt x="180" y="34"/>
                  </a:lnTo>
                  <a:lnTo>
                    <a:pt x="169" y="50"/>
                  </a:lnTo>
                  <a:lnTo>
                    <a:pt x="159" y="63"/>
                  </a:lnTo>
                  <a:lnTo>
                    <a:pt x="148" y="78"/>
                  </a:lnTo>
                  <a:lnTo>
                    <a:pt x="138" y="90"/>
                  </a:lnTo>
                  <a:lnTo>
                    <a:pt x="127" y="101"/>
                  </a:lnTo>
                  <a:lnTo>
                    <a:pt x="115" y="113"/>
                  </a:lnTo>
                  <a:lnTo>
                    <a:pt x="104" y="122"/>
                  </a:lnTo>
                  <a:lnTo>
                    <a:pt x="92" y="130"/>
                  </a:lnTo>
                  <a:lnTo>
                    <a:pt x="81" y="138"/>
                  </a:lnTo>
                  <a:lnTo>
                    <a:pt x="69" y="144"/>
                  </a:lnTo>
                  <a:lnTo>
                    <a:pt x="58" y="147"/>
                  </a:lnTo>
                  <a:lnTo>
                    <a:pt x="46" y="151"/>
                  </a:lnTo>
                  <a:lnTo>
                    <a:pt x="35" y="151"/>
                  </a:lnTo>
                  <a:lnTo>
                    <a:pt x="23" y="151"/>
                  </a:lnTo>
                  <a:lnTo>
                    <a:pt x="12" y="149"/>
                  </a:lnTo>
                  <a:lnTo>
                    <a:pt x="0" y="147"/>
                  </a:lnTo>
                  <a:lnTo>
                    <a:pt x="0" y="147"/>
                  </a:lnTo>
                  <a:lnTo>
                    <a:pt x="0" y="147"/>
                  </a:lnTo>
                  <a:lnTo>
                    <a:pt x="2" y="151"/>
                  </a:lnTo>
                  <a:lnTo>
                    <a:pt x="4" y="155"/>
                  </a:lnTo>
                  <a:lnTo>
                    <a:pt x="8" y="161"/>
                  </a:lnTo>
                  <a:lnTo>
                    <a:pt x="14" y="168"/>
                  </a:lnTo>
                  <a:lnTo>
                    <a:pt x="19" y="176"/>
                  </a:lnTo>
                  <a:lnTo>
                    <a:pt x="25" y="184"/>
                  </a:lnTo>
                  <a:lnTo>
                    <a:pt x="33" y="191"/>
                  </a:lnTo>
                  <a:lnTo>
                    <a:pt x="42" y="201"/>
                  </a:lnTo>
                  <a:lnTo>
                    <a:pt x="52" y="209"/>
                  </a:lnTo>
                  <a:lnTo>
                    <a:pt x="63" y="216"/>
                  </a:lnTo>
                  <a:lnTo>
                    <a:pt x="77" y="222"/>
                  </a:lnTo>
                  <a:lnTo>
                    <a:pt x="90" y="228"/>
                  </a:lnTo>
                  <a:lnTo>
                    <a:pt x="106" y="233"/>
                  </a:lnTo>
                  <a:lnTo>
                    <a:pt x="121" y="235"/>
                  </a:lnTo>
                  <a:lnTo>
                    <a:pt x="129" y="237"/>
                  </a:lnTo>
                  <a:lnTo>
                    <a:pt x="138" y="237"/>
                  </a:lnTo>
                  <a:lnTo>
                    <a:pt x="138" y="237"/>
                  </a:lnTo>
                  <a:lnTo>
                    <a:pt x="140" y="237"/>
                  </a:lnTo>
                  <a:lnTo>
                    <a:pt x="140" y="245"/>
                  </a:lnTo>
                  <a:lnTo>
                    <a:pt x="140" y="253"/>
                  </a:lnTo>
                  <a:lnTo>
                    <a:pt x="140" y="258"/>
                  </a:lnTo>
                  <a:lnTo>
                    <a:pt x="140" y="264"/>
                  </a:lnTo>
                  <a:lnTo>
                    <a:pt x="140" y="268"/>
                  </a:lnTo>
                  <a:lnTo>
                    <a:pt x="140" y="272"/>
                  </a:lnTo>
                  <a:lnTo>
                    <a:pt x="140" y="276"/>
                  </a:lnTo>
                  <a:lnTo>
                    <a:pt x="140" y="277"/>
                  </a:lnTo>
                  <a:lnTo>
                    <a:pt x="140" y="279"/>
                  </a:lnTo>
                  <a:lnTo>
                    <a:pt x="140" y="281"/>
                  </a:lnTo>
                  <a:lnTo>
                    <a:pt x="140" y="283"/>
                  </a:lnTo>
                  <a:lnTo>
                    <a:pt x="140" y="283"/>
                  </a:lnTo>
                  <a:lnTo>
                    <a:pt x="140" y="283"/>
                  </a:lnTo>
                  <a:lnTo>
                    <a:pt x="132" y="285"/>
                  </a:lnTo>
                  <a:lnTo>
                    <a:pt x="127" y="285"/>
                  </a:lnTo>
                  <a:lnTo>
                    <a:pt x="121" y="287"/>
                  </a:lnTo>
                  <a:lnTo>
                    <a:pt x="115" y="289"/>
                  </a:lnTo>
                  <a:lnTo>
                    <a:pt x="113" y="289"/>
                  </a:lnTo>
                  <a:lnTo>
                    <a:pt x="111" y="293"/>
                  </a:lnTo>
                  <a:lnTo>
                    <a:pt x="111" y="295"/>
                  </a:lnTo>
                  <a:lnTo>
                    <a:pt x="111" y="297"/>
                  </a:lnTo>
                  <a:lnTo>
                    <a:pt x="113" y="299"/>
                  </a:lnTo>
                  <a:lnTo>
                    <a:pt x="115" y="300"/>
                  </a:lnTo>
                  <a:lnTo>
                    <a:pt x="117" y="302"/>
                  </a:lnTo>
                  <a:lnTo>
                    <a:pt x="119" y="300"/>
                  </a:lnTo>
                  <a:lnTo>
                    <a:pt x="119" y="300"/>
                  </a:lnTo>
                  <a:lnTo>
                    <a:pt x="127" y="299"/>
                  </a:lnTo>
                  <a:lnTo>
                    <a:pt x="134" y="297"/>
                  </a:lnTo>
                  <a:lnTo>
                    <a:pt x="144" y="297"/>
                  </a:lnTo>
                  <a:lnTo>
                    <a:pt x="153" y="297"/>
                  </a:lnTo>
                  <a:lnTo>
                    <a:pt x="163" y="297"/>
                  </a:lnTo>
                  <a:lnTo>
                    <a:pt x="173" y="297"/>
                  </a:lnTo>
                  <a:lnTo>
                    <a:pt x="180" y="299"/>
                  </a:lnTo>
                  <a:lnTo>
                    <a:pt x="188" y="300"/>
                  </a:lnTo>
                  <a:lnTo>
                    <a:pt x="190" y="300"/>
                  </a:lnTo>
                  <a:lnTo>
                    <a:pt x="192" y="300"/>
                  </a:lnTo>
                  <a:lnTo>
                    <a:pt x="194" y="300"/>
                  </a:lnTo>
                  <a:lnTo>
                    <a:pt x="194" y="299"/>
                  </a:lnTo>
                  <a:lnTo>
                    <a:pt x="196" y="297"/>
                  </a:lnTo>
                  <a:lnTo>
                    <a:pt x="205" y="299"/>
                  </a:lnTo>
                  <a:lnTo>
                    <a:pt x="209" y="300"/>
                  </a:lnTo>
                  <a:lnTo>
                    <a:pt x="213" y="300"/>
                  </a:lnTo>
                  <a:lnTo>
                    <a:pt x="217" y="300"/>
                  </a:lnTo>
                  <a:lnTo>
                    <a:pt x="219" y="300"/>
                  </a:lnTo>
                  <a:lnTo>
                    <a:pt x="221" y="300"/>
                  </a:lnTo>
                  <a:lnTo>
                    <a:pt x="221" y="299"/>
                  </a:lnTo>
                  <a:lnTo>
                    <a:pt x="222" y="297"/>
                  </a:lnTo>
                  <a:lnTo>
                    <a:pt x="222" y="295"/>
                  </a:lnTo>
                  <a:lnTo>
                    <a:pt x="222" y="293"/>
                  </a:lnTo>
                  <a:lnTo>
                    <a:pt x="221" y="289"/>
                  </a:lnTo>
                  <a:lnTo>
                    <a:pt x="219" y="289"/>
                  </a:lnTo>
                  <a:lnTo>
                    <a:pt x="209" y="287"/>
                  </a:lnTo>
                  <a:lnTo>
                    <a:pt x="201" y="285"/>
                  </a:lnTo>
                  <a:lnTo>
                    <a:pt x="192" y="283"/>
                  </a:lnTo>
                  <a:lnTo>
                    <a:pt x="180" y="283"/>
                  </a:lnTo>
                  <a:lnTo>
                    <a:pt x="180" y="274"/>
                  </a:lnTo>
                  <a:lnTo>
                    <a:pt x="180" y="266"/>
                  </a:lnTo>
                  <a:lnTo>
                    <a:pt x="180" y="258"/>
                  </a:lnTo>
                  <a:lnTo>
                    <a:pt x="180" y="253"/>
                  </a:lnTo>
                  <a:lnTo>
                    <a:pt x="180" y="249"/>
                  </a:lnTo>
                  <a:lnTo>
                    <a:pt x="180" y="243"/>
                  </a:lnTo>
                  <a:lnTo>
                    <a:pt x="180" y="239"/>
                  </a:lnTo>
                  <a:lnTo>
                    <a:pt x="180" y="237"/>
                  </a:lnTo>
                  <a:lnTo>
                    <a:pt x="180" y="235"/>
                  </a:lnTo>
                  <a:lnTo>
                    <a:pt x="180" y="233"/>
                  </a:lnTo>
                  <a:lnTo>
                    <a:pt x="180" y="232"/>
                  </a:lnTo>
                  <a:lnTo>
                    <a:pt x="180" y="232"/>
                  </a:lnTo>
                  <a:lnTo>
                    <a:pt x="180" y="232"/>
                  </a:lnTo>
                  <a:lnTo>
                    <a:pt x="192" y="228"/>
                  </a:lnTo>
                  <a:lnTo>
                    <a:pt x="203" y="222"/>
                  </a:lnTo>
                  <a:lnTo>
                    <a:pt x="215" y="216"/>
                  </a:lnTo>
                  <a:lnTo>
                    <a:pt x="224" y="210"/>
                  </a:lnTo>
                  <a:lnTo>
                    <a:pt x="234" y="205"/>
                  </a:lnTo>
                  <a:lnTo>
                    <a:pt x="242" y="197"/>
                  </a:lnTo>
                  <a:lnTo>
                    <a:pt x="251" y="188"/>
                  </a:lnTo>
                  <a:lnTo>
                    <a:pt x="257" y="180"/>
                  </a:lnTo>
                  <a:lnTo>
                    <a:pt x="265" y="170"/>
                  </a:lnTo>
                  <a:lnTo>
                    <a:pt x="270" y="161"/>
                  </a:lnTo>
                  <a:lnTo>
                    <a:pt x="276" y="149"/>
                  </a:lnTo>
                  <a:lnTo>
                    <a:pt x="282" y="138"/>
                  </a:lnTo>
                  <a:lnTo>
                    <a:pt x="288" y="128"/>
                  </a:lnTo>
                  <a:lnTo>
                    <a:pt x="291" y="117"/>
                  </a:lnTo>
                  <a:lnTo>
                    <a:pt x="299" y="94"/>
                  </a:lnTo>
                  <a:lnTo>
                    <a:pt x="309" y="88"/>
                  </a:lnTo>
                  <a:lnTo>
                    <a:pt x="318" y="84"/>
                  </a:lnTo>
                  <a:lnTo>
                    <a:pt x="328" y="80"/>
                  </a:lnTo>
                  <a:lnTo>
                    <a:pt x="334" y="78"/>
                  </a:lnTo>
                  <a:lnTo>
                    <a:pt x="341" y="77"/>
                  </a:lnTo>
                  <a:lnTo>
                    <a:pt x="345" y="75"/>
                  </a:lnTo>
                  <a:lnTo>
                    <a:pt x="349" y="73"/>
                  </a:lnTo>
                  <a:lnTo>
                    <a:pt x="353" y="71"/>
                  </a:lnTo>
                  <a:lnTo>
                    <a:pt x="355" y="69"/>
                  </a:lnTo>
                  <a:lnTo>
                    <a:pt x="357" y="69"/>
                  </a:lnTo>
                  <a:lnTo>
                    <a:pt x="359" y="69"/>
                  </a:lnTo>
                  <a:lnTo>
                    <a:pt x="360" y="69"/>
                  </a:lnTo>
                  <a:lnTo>
                    <a:pt x="360" y="67"/>
                  </a:lnTo>
                  <a:lnTo>
                    <a:pt x="360" y="67"/>
                  </a:lnTo>
                  <a:lnTo>
                    <a:pt x="299" y="44"/>
                  </a:lnTo>
                  <a:lnTo>
                    <a:pt x="299" y="44"/>
                  </a:lnTo>
                  <a:close/>
                  <a:moveTo>
                    <a:pt x="167" y="283"/>
                  </a:moveTo>
                  <a:lnTo>
                    <a:pt x="167" y="283"/>
                  </a:lnTo>
                  <a:lnTo>
                    <a:pt x="167" y="283"/>
                  </a:lnTo>
                  <a:lnTo>
                    <a:pt x="167" y="283"/>
                  </a:lnTo>
                  <a:lnTo>
                    <a:pt x="163" y="283"/>
                  </a:lnTo>
                  <a:lnTo>
                    <a:pt x="159" y="283"/>
                  </a:lnTo>
                  <a:lnTo>
                    <a:pt x="153" y="283"/>
                  </a:lnTo>
                  <a:lnTo>
                    <a:pt x="153" y="283"/>
                  </a:lnTo>
                  <a:lnTo>
                    <a:pt x="152" y="283"/>
                  </a:lnTo>
                  <a:lnTo>
                    <a:pt x="152" y="276"/>
                  </a:lnTo>
                  <a:lnTo>
                    <a:pt x="152" y="268"/>
                  </a:lnTo>
                  <a:lnTo>
                    <a:pt x="152" y="262"/>
                  </a:lnTo>
                  <a:lnTo>
                    <a:pt x="152" y="256"/>
                  </a:lnTo>
                  <a:lnTo>
                    <a:pt x="152" y="251"/>
                  </a:lnTo>
                  <a:lnTo>
                    <a:pt x="152" y="247"/>
                  </a:lnTo>
                  <a:lnTo>
                    <a:pt x="152" y="245"/>
                  </a:lnTo>
                  <a:lnTo>
                    <a:pt x="152" y="241"/>
                  </a:lnTo>
                  <a:lnTo>
                    <a:pt x="152" y="239"/>
                  </a:lnTo>
                  <a:lnTo>
                    <a:pt x="152" y="239"/>
                  </a:lnTo>
                  <a:lnTo>
                    <a:pt x="152" y="237"/>
                  </a:lnTo>
                  <a:lnTo>
                    <a:pt x="152" y="235"/>
                  </a:lnTo>
                  <a:lnTo>
                    <a:pt x="152" y="235"/>
                  </a:lnTo>
                  <a:lnTo>
                    <a:pt x="159" y="235"/>
                  </a:lnTo>
                  <a:lnTo>
                    <a:pt x="167" y="233"/>
                  </a:lnTo>
                  <a:lnTo>
                    <a:pt x="167" y="283"/>
                  </a:lnTo>
                  <a:lnTo>
                    <a:pt x="167" y="283"/>
                  </a:lnTo>
                  <a:close/>
                  <a:moveTo>
                    <a:pt x="249" y="67"/>
                  </a:moveTo>
                  <a:lnTo>
                    <a:pt x="247" y="67"/>
                  </a:lnTo>
                  <a:lnTo>
                    <a:pt x="244" y="65"/>
                  </a:lnTo>
                  <a:lnTo>
                    <a:pt x="240" y="63"/>
                  </a:lnTo>
                  <a:lnTo>
                    <a:pt x="238" y="59"/>
                  </a:lnTo>
                  <a:lnTo>
                    <a:pt x="236" y="55"/>
                  </a:lnTo>
                  <a:lnTo>
                    <a:pt x="236" y="54"/>
                  </a:lnTo>
                  <a:lnTo>
                    <a:pt x="236" y="52"/>
                  </a:lnTo>
                  <a:lnTo>
                    <a:pt x="238" y="50"/>
                  </a:lnTo>
                  <a:lnTo>
                    <a:pt x="240" y="44"/>
                  </a:lnTo>
                  <a:lnTo>
                    <a:pt x="244" y="42"/>
                  </a:lnTo>
                  <a:lnTo>
                    <a:pt x="247" y="40"/>
                  </a:lnTo>
                  <a:lnTo>
                    <a:pt x="249" y="40"/>
                  </a:lnTo>
                  <a:lnTo>
                    <a:pt x="251" y="40"/>
                  </a:lnTo>
                  <a:lnTo>
                    <a:pt x="253" y="42"/>
                  </a:lnTo>
                  <a:lnTo>
                    <a:pt x="259" y="44"/>
                  </a:lnTo>
                  <a:lnTo>
                    <a:pt x="261" y="50"/>
                  </a:lnTo>
                  <a:lnTo>
                    <a:pt x="263" y="52"/>
                  </a:lnTo>
                  <a:lnTo>
                    <a:pt x="263" y="54"/>
                  </a:lnTo>
                  <a:lnTo>
                    <a:pt x="263" y="55"/>
                  </a:lnTo>
                  <a:lnTo>
                    <a:pt x="261" y="59"/>
                  </a:lnTo>
                  <a:lnTo>
                    <a:pt x="259" y="63"/>
                  </a:lnTo>
                  <a:lnTo>
                    <a:pt x="253" y="65"/>
                  </a:lnTo>
                  <a:lnTo>
                    <a:pt x="251" y="67"/>
                  </a:lnTo>
                  <a:lnTo>
                    <a:pt x="249" y="67"/>
                  </a:lnTo>
                  <a:lnTo>
                    <a:pt x="249" y="67"/>
                  </a:lnTo>
                  <a:close/>
                </a:path>
              </a:pathLst>
            </a:custGeom>
            <a:solidFill>
              <a:schemeClr val="bg2"/>
            </a:solidFill>
            <a:ln>
              <a:noFill/>
            </a:ln>
          </p:spPr>
          <p:txBody>
            <a:bodyPr vert="horz" wrap="square" lIns="89642" tIns="44821" rIns="89642" bIns="44821" numCol="1" anchor="t" anchorCtr="0" compatLnSpc="1">
              <a:prstTxWarp prst="textNoShape">
                <a:avLst/>
              </a:prstTxWarp>
            </a:bodyPr>
            <a:lstStyle/>
            <a:p>
              <a:pPr defTabSz="896386"/>
              <a:endParaRPr lang="en-US" sz="588" kern="0">
                <a:solidFill>
                  <a:sysClr val="windowText" lastClr="000000"/>
                </a:solidFill>
              </a:endParaRPr>
            </a:p>
          </p:txBody>
        </p:sp>
      </p:grpSp>
      <p:grpSp>
        <p:nvGrpSpPr>
          <p:cNvPr id="277" name="Group 276"/>
          <p:cNvGrpSpPr/>
          <p:nvPr/>
        </p:nvGrpSpPr>
        <p:grpSpPr>
          <a:xfrm>
            <a:off x="6466806" y="4449642"/>
            <a:ext cx="545927" cy="545927"/>
            <a:chOff x="2551230" y="3187789"/>
            <a:chExt cx="691781" cy="691781"/>
          </a:xfrm>
        </p:grpSpPr>
        <p:sp>
          <p:nvSpPr>
            <p:cNvPr id="278" name="Rectangle 277"/>
            <p:cNvSpPr/>
            <p:nvPr>
              <p:custDataLst>
                <p:tags r:id="rId1"/>
              </p:custDataLst>
            </p:nvPr>
          </p:nvSpPr>
          <p:spPr bwMode="auto">
            <a:xfrm>
              <a:off x="2551230" y="3187789"/>
              <a:ext cx="691781" cy="691781"/>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7232" tIns="44821" rIns="67232" bIns="44821" numCol="1" spcCol="0" rtlCol="0" fromWordArt="0" anchor="b" anchorCtr="0" forceAA="0" compatLnSpc="1">
              <a:prstTxWarp prst="textNoShape">
                <a:avLst/>
              </a:prstTxWarp>
              <a:noAutofit/>
            </a:bodyPr>
            <a:lstStyle/>
            <a:p>
              <a:pPr defTabSz="914102">
                <a:lnSpc>
                  <a:spcPct val="90000"/>
                </a:lnSpc>
              </a:pPr>
              <a:r>
                <a:rPr lang="en-US" sz="588" kern="0" dirty="0">
                  <a:ln>
                    <a:solidFill>
                      <a:schemeClr val="bg1">
                        <a:alpha val="0"/>
                      </a:schemeClr>
                    </a:solidFill>
                  </a:ln>
                  <a:solidFill>
                    <a:schemeClr val="bg1"/>
                  </a:solidFill>
                </a:rPr>
                <a:t>Clickstream</a:t>
              </a:r>
              <a:endParaRPr lang="en-US" sz="588" kern="0" dirty="0">
                <a:solidFill>
                  <a:schemeClr val="bg1"/>
                </a:solidFill>
                <a:ea typeface="Segoe UI" pitchFamily="34" charset="0"/>
                <a:cs typeface="Segoe UI" pitchFamily="34" charset="0"/>
              </a:endParaRPr>
            </a:p>
          </p:txBody>
        </p:sp>
        <p:sp>
          <p:nvSpPr>
            <p:cNvPr id="279" name="Freeform 278"/>
            <p:cNvSpPr>
              <a:spLocks noChangeAspect="1"/>
            </p:cNvSpPr>
            <p:nvPr/>
          </p:nvSpPr>
          <p:spPr bwMode="auto">
            <a:xfrm>
              <a:off x="2746121" y="3280505"/>
              <a:ext cx="301998" cy="304393"/>
            </a:xfrm>
            <a:custGeom>
              <a:avLst/>
              <a:gdLst>
                <a:gd name="connsiteX0" fmla="*/ 938222 w 2721566"/>
                <a:gd name="connsiteY0" fmla="*/ 1618192 h 2743150"/>
                <a:gd name="connsiteX1" fmla="*/ 920717 w 2721566"/>
                <a:gd name="connsiteY1" fmla="*/ 1627693 h 2743150"/>
                <a:gd name="connsiteX2" fmla="*/ 857026 w 2721566"/>
                <a:gd name="connsiteY2" fmla="*/ 1647464 h 2743150"/>
                <a:gd name="connsiteX3" fmla="*/ 847920 w 2721566"/>
                <a:gd name="connsiteY3" fmla="*/ 1648382 h 2743150"/>
                <a:gd name="connsiteX4" fmla="*/ 837756 w 2721566"/>
                <a:gd name="connsiteY4" fmla="*/ 1715659 h 2743150"/>
                <a:gd name="connsiteX5" fmla="*/ 832560 w 2721566"/>
                <a:gd name="connsiteY5" fmla="*/ 1819620 h 2743150"/>
                <a:gd name="connsiteX6" fmla="*/ 1127348 w 2721566"/>
                <a:gd name="connsiteY6" fmla="*/ 2538605 h 2743150"/>
                <a:gd name="connsiteX7" fmla="*/ 1128948 w 2721566"/>
                <a:gd name="connsiteY7" fmla="*/ 2540074 h 2743150"/>
                <a:gd name="connsiteX8" fmla="*/ 1240036 w 2721566"/>
                <a:gd name="connsiteY8" fmla="*/ 2557183 h 2743150"/>
                <a:gd name="connsiteX9" fmla="*/ 1360783 w 2721566"/>
                <a:gd name="connsiteY9" fmla="*/ 2563336 h 2743150"/>
                <a:gd name="connsiteX10" fmla="*/ 2448946 w 2721566"/>
                <a:gd name="connsiteY10" fmla="*/ 1835462 h 2743150"/>
                <a:gd name="connsiteX11" fmla="*/ 2454283 w 2721566"/>
                <a:gd name="connsiteY11" fmla="*/ 1820747 h 2743150"/>
                <a:gd name="connsiteX12" fmla="*/ 2454163 w 2721566"/>
                <a:gd name="connsiteY12" fmla="*/ 1820820 h 2743150"/>
                <a:gd name="connsiteX13" fmla="*/ 2315755 w 2721566"/>
                <a:gd name="connsiteY13" fmla="*/ 1885930 h 2743150"/>
                <a:gd name="connsiteX14" fmla="*/ 2314668 w 2721566"/>
                <a:gd name="connsiteY14" fmla="*/ 1896707 h 2743150"/>
                <a:gd name="connsiteX15" fmla="*/ 2121262 w 2721566"/>
                <a:gd name="connsiteY15" fmla="*/ 2054337 h 2743150"/>
                <a:gd name="connsiteX16" fmla="*/ 1981667 w 2721566"/>
                <a:gd name="connsiteY16" fmla="*/ 1996515 h 2743150"/>
                <a:gd name="connsiteX17" fmla="*/ 1964402 w 2721566"/>
                <a:gd name="connsiteY17" fmla="*/ 1970907 h 2743150"/>
                <a:gd name="connsiteX18" fmla="*/ 1833472 w 2721566"/>
                <a:gd name="connsiteY18" fmla="*/ 1979231 h 2743150"/>
                <a:gd name="connsiteX19" fmla="*/ 1005171 w 2721566"/>
                <a:gd name="connsiteY19" fmla="*/ 1679521 h 2743150"/>
                <a:gd name="connsiteX20" fmla="*/ 1275943 w 2721566"/>
                <a:gd name="connsiteY20" fmla="*/ 976747 h 2743150"/>
                <a:gd name="connsiteX21" fmla="*/ 1198822 w 2721566"/>
                <a:gd name="connsiteY21" fmla="*/ 1035009 h 2743150"/>
                <a:gd name="connsiteX22" fmla="*/ 1083955 w 2721566"/>
                <a:gd name="connsiteY22" fmla="*/ 1151055 h 2743150"/>
                <a:gd name="connsiteX23" fmla="*/ 1101284 w 2721566"/>
                <a:gd name="connsiteY23" fmla="*/ 1182982 h 2743150"/>
                <a:gd name="connsiteX24" fmla="*/ 1127948 w 2721566"/>
                <a:gd name="connsiteY24" fmla="*/ 1315054 h 2743150"/>
                <a:gd name="connsiteX25" fmla="*/ 1070000 w 2721566"/>
                <a:gd name="connsiteY25" fmla="*/ 1504762 h 2743150"/>
                <a:gd name="connsiteX26" fmla="*/ 1069531 w 2721566"/>
                <a:gd name="connsiteY26" fmla="*/ 1505330 h 2743150"/>
                <a:gd name="connsiteX27" fmla="*/ 1135763 w 2721566"/>
                <a:gd name="connsiteY27" fmla="*/ 1563925 h 2743150"/>
                <a:gd name="connsiteX28" fmla="*/ 1833472 w 2721566"/>
                <a:gd name="connsiteY28" fmla="*/ 1807163 h 2743150"/>
                <a:gd name="connsiteX29" fmla="*/ 1933016 w 2721566"/>
                <a:gd name="connsiteY29" fmla="*/ 1800511 h 2743150"/>
                <a:gd name="connsiteX30" fmla="*/ 1939359 w 2721566"/>
                <a:gd name="connsiteY30" fmla="*/ 1780077 h 2743150"/>
                <a:gd name="connsiteX31" fmla="*/ 2121262 w 2721566"/>
                <a:gd name="connsiteY31" fmla="*/ 1659503 h 2743150"/>
                <a:gd name="connsiteX32" fmla="*/ 2260857 w 2721566"/>
                <a:gd name="connsiteY32" fmla="*/ 1717325 h 2743150"/>
                <a:gd name="connsiteX33" fmla="*/ 2263606 w 2721566"/>
                <a:gd name="connsiteY33" fmla="*/ 1721402 h 2743150"/>
                <a:gd name="connsiteX34" fmla="*/ 2267011 w 2721566"/>
                <a:gd name="connsiteY34" fmla="*/ 1720229 h 2743150"/>
                <a:gd name="connsiteX35" fmla="*/ 2395987 w 2721566"/>
                <a:gd name="connsiteY35" fmla="*/ 1656069 h 2743150"/>
                <a:gd name="connsiteX36" fmla="*/ 2524667 w 2721566"/>
                <a:gd name="connsiteY36" fmla="*/ 1566083 h 2743150"/>
                <a:gd name="connsiteX37" fmla="*/ 2528847 w 2721566"/>
                <a:gd name="connsiteY37" fmla="*/ 1538444 h 2743150"/>
                <a:gd name="connsiteX38" fmla="*/ 2391754 w 2721566"/>
                <a:gd name="connsiteY38" fmla="*/ 1531467 h 2743150"/>
                <a:gd name="connsiteX39" fmla="*/ 2095342 w 2721566"/>
                <a:gd name="connsiteY39" fmla="*/ 1475341 h 2743150"/>
                <a:gd name="connsiteX40" fmla="*/ 1956122 w 2721566"/>
                <a:gd name="connsiteY40" fmla="*/ 1430037 h 2743150"/>
                <a:gd name="connsiteX41" fmla="*/ 1947455 w 2721566"/>
                <a:gd name="connsiteY41" fmla="*/ 1435880 h 2743150"/>
                <a:gd name="connsiteX42" fmla="*/ 1867644 w 2721566"/>
                <a:gd name="connsiteY42" fmla="*/ 1451993 h 2743150"/>
                <a:gd name="connsiteX43" fmla="*/ 1678717 w 2721566"/>
                <a:gd name="connsiteY43" fmla="*/ 1326764 h 2743150"/>
                <a:gd name="connsiteX44" fmla="*/ 1667734 w 2721566"/>
                <a:gd name="connsiteY44" fmla="*/ 1291381 h 2743150"/>
                <a:gd name="connsiteX45" fmla="*/ 1564981 w 2721566"/>
                <a:gd name="connsiteY45" fmla="*/ 1226519 h 2743150"/>
                <a:gd name="connsiteX46" fmla="*/ 1339681 w 2721566"/>
                <a:gd name="connsiteY46" fmla="*/ 1042541 h 2743150"/>
                <a:gd name="connsiteX47" fmla="*/ 1839031 w 2721566"/>
                <a:gd name="connsiteY47" fmla="*/ 802822 h 2743150"/>
                <a:gd name="connsiteX48" fmla="*/ 1539738 w 2721566"/>
                <a:gd name="connsiteY48" fmla="*/ 848536 h 2743150"/>
                <a:gd name="connsiteX49" fmla="*/ 1497492 w 2721566"/>
                <a:gd name="connsiteY49" fmla="*/ 864156 h 2743150"/>
                <a:gd name="connsiteX50" fmla="*/ 1530174 w 2721566"/>
                <a:gd name="connsiteY50" fmla="*/ 896941 h 2743150"/>
                <a:gd name="connsiteX51" fmla="*/ 1723667 w 2721566"/>
                <a:gd name="connsiteY51" fmla="*/ 1048242 h 2743150"/>
                <a:gd name="connsiteX52" fmla="*/ 1765091 w 2721566"/>
                <a:gd name="connsiteY52" fmla="*/ 1073360 h 2743150"/>
                <a:gd name="connsiteX53" fmla="*/ 1787834 w 2721566"/>
                <a:gd name="connsiteY53" fmla="*/ 1058026 h 2743150"/>
                <a:gd name="connsiteX54" fmla="*/ 1867644 w 2721566"/>
                <a:gd name="connsiteY54" fmla="*/ 1041913 h 2743150"/>
                <a:gd name="connsiteX55" fmla="*/ 2068519 w 2721566"/>
                <a:gd name="connsiteY55" fmla="*/ 1205631 h 2743150"/>
                <a:gd name="connsiteX56" fmla="*/ 2069865 w 2721566"/>
                <a:gd name="connsiteY56" fmla="*/ 1218984 h 2743150"/>
                <a:gd name="connsiteX57" fmla="*/ 2174899 w 2721566"/>
                <a:gd name="connsiteY57" fmla="*/ 1251806 h 2743150"/>
                <a:gd name="connsiteX58" fmla="*/ 2425742 w 2721566"/>
                <a:gd name="connsiteY58" fmla="*/ 1297108 h 2743150"/>
                <a:gd name="connsiteX59" fmla="*/ 2538295 w 2721566"/>
                <a:gd name="connsiteY59" fmla="*/ 1302486 h 2743150"/>
                <a:gd name="connsiteX60" fmla="*/ 2535655 w 2721566"/>
                <a:gd name="connsiteY60" fmla="*/ 1249725 h 2743150"/>
                <a:gd name="connsiteX61" fmla="*/ 2517759 w 2721566"/>
                <a:gd name="connsiteY61" fmla="*/ 1131394 h 2743150"/>
                <a:gd name="connsiteX62" fmla="*/ 2497854 w 2721566"/>
                <a:gd name="connsiteY62" fmla="*/ 1053274 h 2743150"/>
                <a:gd name="connsiteX63" fmla="*/ 2371258 w 2721566"/>
                <a:gd name="connsiteY63" fmla="*/ 956458 h 2743150"/>
                <a:gd name="connsiteX64" fmla="*/ 1839031 w 2721566"/>
                <a:gd name="connsiteY64" fmla="*/ 802822 h 2743150"/>
                <a:gd name="connsiteX65" fmla="*/ 540853 w 2721566"/>
                <a:gd name="connsiteY65" fmla="*/ 514986 h 2743150"/>
                <a:gd name="connsiteX66" fmla="*/ 525712 w 2721566"/>
                <a:gd name="connsiteY66" fmla="*/ 528873 h 2743150"/>
                <a:gd name="connsiteX67" fmla="*/ 179814 w 2721566"/>
                <a:gd name="connsiteY67" fmla="*/ 1371575 h 2743150"/>
                <a:gd name="connsiteX68" fmla="*/ 609577 w 2721566"/>
                <a:gd name="connsiteY68" fmla="*/ 2291196 h 2743150"/>
                <a:gd name="connsiteX69" fmla="*/ 629751 w 2721566"/>
                <a:gd name="connsiteY69" fmla="*/ 2306419 h 2743150"/>
                <a:gd name="connsiteX70" fmla="*/ 627186 w 2721566"/>
                <a:gd name="connsiteY70" fmla="*/ 2300879 h 2743150"/>
                <a:gd name="connsiteX71" fmla="*/ 536863 w 2721566"/>
                <a:gd name="connsiteY71" fmla="*/ 1819620 h 2743150"/>
                <a:gd name="connsiteX72" fmla="*/ 543586 w 2721566"/>
                <a:gd name="connsiteY72" fmla="*/ 1685426 h 2743150"/>
                <a:gd name="connsiteX73" fmla="*/ 561714 w 2721566"/>
                <a:gd name="connsiteY73" fmla="*/ 1565698 h 2743150"/>
                <a:gd name="connsiteX74" fmla="*/ 548721 w 2721566"/>
                <a:gd name="connsiteY74" fmla="*/ 1554978 h 2743150"/>
                <a:gd name="connsiteX75" fmla="*/ 449342 w 2721566"/>
                <a:gd name="connsiteY75" fmla="*/ 1315054 h 2743150"/>
                <a:gd name="connsiteX76" fmla="*/ 548721 w 2721566"/>
                <a:gd name="connsiteY76" fmla="*/ 1075131 h 2743150"/>
                <a:gd name="connsiteX77" fmla="*/ 586510 w 2721566"/>
                <a:gd name="connsiteY77" fmla="*/ 1043953 h 2743150"/>
                <a:gd name="connsiteX78" fmla="*/ 557759 w 2721566"/>
                <a:gd name="connsiteY78" fmla="*/ 931249 h 2743150"/>
                <a:gd name="connsiteX79" fmla="*/ 531303 w 2721566"/>
                <a:gd name="connsiteY79" fmla="*/ 666735 h 2743150"/>
                <a:gd name="connsiteX80" fmla="*/ 535100 w 2721566"/>
                <a:gd name="connsiteY80" fmla="*/ 565752 h 2743150"/>
                <a:gd name="connsiteX81" fmla="*/ 870476 w 2721566"/>
                <a:gd name="connsiteY81" fmla="*/ 288355 h 2743150"/>
                <a:gd name="connsiteX82" fmla="*/ 797863 w 2721566"/>
                <a:gd name="connsiteY82" fmla="*/ 323653 h 2743150"/>
                <a:gd name="connsiteX83" fmla="*/ 747285 w 2721566"/>
                <a:gd name="connsiteY83" fmla="*/ 354661 h 2743150"/>
                <a:gd name="connsiteX84" fmla="*/ 726331 w 2721566"/>
                <a:gd name="connsiteY84" fmla="*/ 436900 h 2743150"/>
                <a:gd name="connsiteX85" fmla="*/ 703371 w 2721566"/>
                <a:gd name="connsiteY85" fmla="*/ 666735 h 2743150"/>
                <a:gd name="connsiteX86" fmla="*/ 716392 w 2721566"/>
                <a:gd name="connsiteY86" fmla="*/ 840411 h 2743150"/>
                <a:gd name="connsiteX87" fmla="*/ 748231 w 2721566"/>
                <a:gd name="connsiteY87" fmla="*/ 979825 h 2743150"/>
                <a:gd name="connsiteX88" fmla="*/ 788645 w 2721566"/>
                <a:gd name="connsiteY88" fmla="*/ 975751 h 2743150"/>
                <a:gd name="connsiteX89" fmla="*/ 837858 w 2721566"/>
                <a:gd name="connsiteY89" fmla="*/ 980712 h 2743150"/>
                <a:gd name="connsiteX90" fmla="*/ 918259 w 2721566"/>
                <a:gd name="connsiteY90" fmla="*/ 891546 h 2743150"/>
                <a:gd name="connsiteX91" fmla="*/ 1010731 w 2721566"/>
                <a:gd name="connsiteY91" fmla="*/ 806835 h 2743150"/>
                <a:gd name="connsiteX92" fmla="*/ 1091088 w 2721566"/>
                <a:gd name="connsiteY92" fmla="*/ 746269 h 2743150"/>
                <a:gd name="connsiteX93" fmla="*/ 1090355 w 2721566"/>
                <a:gd name="connsiteY93" fmla="*/ 745257 h 2743150"/>
                <a:gd name="connsiteX94" fmla="*/ 908795 w 2721566"/>
                <a:gd name="connsiteY94" fmla="*/ 398035 h 2743150"/>
                <a:gd name="connsiteX95" fmla="*/ 1360783 w 2721566"/>
                <a:gd name="connsiteY95" fmla="*/ 179814 h 2743150"/>
                <a:gd name="connsiteX96" fmla="*/ 1122777 w 2721566"/>
                <a:gd name="connsiteY96" fmla="*/ 204027 h 2743150"/>
                <a:gd name="connsiteX97" fmla="*/ 1095649 w 2721566"/>
                <a:gd name="connsiteY97" fmla="*/ 211066 h 2743150"/>
                <a:gd name="connsiteX98" fmla="*/ 1107447 w 2721566"/>
                <a:gd name="connsiteY98" fmla="*/ 252895 h 2743150"/>
                <a:gd name="connsiteX99" fmla="*/ 1260905 w 2721566"/>
                <a:gd name="connsiteY99" fmla="*/ 573486 h 2743150"/>
                <a:gd name="connsiteX100" fmla="*/ 1297851 w 2721566"/>
                <a:gd name="connsiteY100" fmla="*/ 626931 h 2743150"/>
                <a:gd name="connsiteX101" fmla="*/ 1332168 w 2721566"/>
                <a:gd name="connsiteY101" fmla="*/ 610267 h 2743150"/>
                <a:gd name="connsiteX102" fmla="*/ 1839031 w 2721566"/>
                <a:gd name="connsiteY102" fmla="*/ 507125 h 2743150"/>
                <a:gd name="connsiteX103" fmla="*/ 2203231 w 2721566"/>
                <a:gd name="connsiteY103" fmla="*/ 559150 h 2743150"/>
                <a:gd name="connsiteX104" fmla="*/ 2233085 w 2721566"/>
                <a:gd name="connsiteY104" fmla="*/ 570212 h 2743150"/>
                <a:gd name="connsiteX105" fmla="*/ 2195854 w 2721566"/>
                <a:gd name="connsiteY105" fmla="*/ 528873 h 2743150"/>
                <a:gd name="connsiteX106" fmla="*/ 1360783 w 2721566"/>
                <a:gd name="connsiteY106" fmla="*/ 179814 h 2743150"/>
                <a:gd name="connsiteX107" fmla="*/ 1360783 w 2721566"/>
                <a:gd name="connsiteY107" fmla="*/ 0 h 2743150"/>
                <a:gd name="connsiteX108" fmla="*/ 2721566 w 2721566"/>
                <a:gd name="connsiteY108" fmla="*/ 1371575 h 2743150"/>
                <a:gd name="connsiteX109" fmla="*/ 1360783 w 2721566"/>
                <a:gd name="connsiteY109" fmla="*/ 2743150 h 2743150"/>
                <a:gd name="connsiteX110" fmla="*/ 0 w 2721566"/>
                <a:gd name="connsiteY110" fmla="*/ 1371575 h 2743150"/>
                <a:gd name="connsiteX111" fmla="*/ 599956 w 2721566"/>
                <a:gd name="connsiteY111" fmla="*/ 234244 h 2743150"/>
                <a:gd name="connsiteX112" fmla="*/ 605849 w 2721566"/>
                <a:gd name="connsiteY112" fmla="*/ 230636 h 2743150"/>
                <a:gd name="connsiteX113" fmla="*/ 664406 w 2721566"/>
                <a:gd name="connsiteY113" fmla="*/ 194779 h 2743150"/>
                <a:gd name="connsiteX114" fmla="*/ 712153 w 2721566"/>
                <a:gd name="connsiteY114" fmla="*/ 165541 h 2743150"/>
                <a:gd name="connsiteX115" fmla="*/ 1360783 w 2721566"/>
                <a:gd name="connsiteY115" fmla="*/ 0 h 274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2721566" h="2743150">
                  <a:moveTo>
                    <a:pt x="938222" y="1618192"/>
                  </a:moveTo>
                  <a:lnTo>
                    <a:pt x="920717" y="1627693"/>
                  </a:lnTo>
                  <a:cubicBezTo>
                    <a:pt x="900420" y="1636278"/>
                    <a:pt x="879114" y="1642944"/>
                    <a:pt x="857026" y="1647464"/>
                  </a:cubicBezTo>
                  <a:lnTo>
                    <a:pt x="847920" y="1648382"/>
                  </a:lnTo>
                  <a:lnTo>
                    <a:pt x="837756" y="1715659"/>
                  </a:lnTo>
                  <a:cubicBezTo>
                    <a:pt x="834320" y="1749840"/>
                    <a:pt x="832560" y="1784523"/>
                    <a:pt x="832560" y="1819620"/>
                  </a:cubicBezTo>
                  <a:cubicBezTo>
                    <a:pt x="832560" y="2100401"/>
                    <a:pt x="945213" y="2354601"/>
                    <a:pt x="1127348" y="2538605"/>
                  </a:cubicBezTo>
                  <a:lnTo>
                    <a:pt x="1128948" y="2540074"/>
                  </a:lnTo>
                  <a:lnTo>
                    <a:pt x="1240036" y="2557183"/>
                  </a:lnTo>
                  <a:cubicBezTo>
                    <a:pt x="1279737" y="2561252"/>
                    <a:pt x="1320019" y="2563336"/>
                    <a:pt x="1360783" y="2563336"/>
                  </a:cubicBezTo>
                  <a:cubicBezTo>
                    <a:pt x="1849956" y="2563336"/>
                    <a:pt x="2269665" y="2263203"/>
                    <a:pt x="2448946" y="1835462"/>
                  </a:cubicBezTo>
                  <a:lnTo>
                    <a:pt x="2454283" y="1820747"/>
                  </a:lnTo>
                  <a:lnTo>
                    <a:pt x="2454163" y="1820820"/>
                  </a:lnTo>
                  <a:lnTo>
                    <a:pt x="2315755" y="1885930"/>
                  </a:lnTo>
                  <a:lnTo>
                    <a:pt x="2314668" y="1896707"/>
                  </a:lnTo>
                  <a:cubicBezTo>
                    <a:pt x="2296260" y="1986666"/>
                    <a:pt x="2216663" y="2054337"/>
                    <a:pt x="2121262" y="2054337"/>
                  </a:cubicBezTo>
                  <a:cubicBezTo>
                    <a:pt x="2066747" y="2054337"/>
                    <a:pt x="2017393" y="2032241"/>
                    <a:pt x="1981667" y="1996515"/>
                  </a:cubicBezTo>
                  <a:lnTo>
                    <a:pt x="1964402" y="1970907"/>
                  </a:lnTo>
                  <a:lnTo>
                    <a:pt x="1833472" y="1979231"/>
                  </a:lnTo>
                  <a:cubicBezTo>
                    <a:pt x="1518836" y="1979231"/>
                    <a:pt x="1230263" y="1866756"/>
                    <a:pt x="1005171" y="1679521"/>
                  </a:cubicBezTo>
                  <a:close/>
                  <a:moveTo>
                    <a:pt x="1275943" y="976747"/>
                  </a:moveTo>
                  <a:lnTo>
                    <a:pt x="1198822" y="1035009"/>
                  </a:lnTo>
                  <a:lnTo>
                    <a:pt x="1083955" y="1151055"/>
                  </a:lnTo>
                  <a:lnTo>
                    <a:pt x="1101284" y="1182982"/>
                  </a:lnTo>
                  <a:cubicBezTo>
                    <a:pt x="1118453" y="1223576"/>
                    <a:pt x="1127948" y="1268206"/>
                    <a:pt x="1127948" y="1315054"/>
                  </a:cubicBezTo>
                  <a:cubicBezTo>
                    <a:pt x="1127948" y="1385326"/>
                    <a:pt x="1106585" y="1450609"/>
                    <a:pt x="1070000" y="1504762"/>
                  </a:cubicBezTo>
                  <a:lnTo>
                    <a:pt x="1069531" y="1505330"/>
                  </a:lnTo>
                  <a:lnTo>
                    <a:pt x="1135763" y="1563925"/>
                  </a:lnTo>
                  <a:cubicBezTo>
                    <a:pt x="1327889" y="1716289"/>
                    <a:pt x="1570164" y="1807163"/>
                    <a:pt x="1833472" y="1807163"/>
                  </a:cubicBezTo>
                  <a:lnTo>
                    <a:pt x="1933016" y="1800511"/>
                  </a:lnTo>
                  <a:lnTo>
                    <a:pt x="1939359" y="1780077"/>
                  </a:lnTo>
                  <a:cubicBezTo>
                    <a:pt x="1969329" y="1709221"/>
                    <a:pt x="2039490" y="1659503"/>
                    <a:pt x="2121262" y="1659503"/>
                  </a:cubicBezTo>
                  <a:cubicBezTo>
                    <a:pt x="2175777" y="1659503"/>
                    <a:pt x="2225132" y="1681600"/>
                    <a:pt x="2260857" y="1717325"/>
                  </a:cubicBezTo>
                  <a:lnTo>
                    <a:pt x="2263606" y="1721402"/>
                  </a:lnTo>
                  <a:lnTo>
                    <a:pt x="2267011" y="1720229"/>
                  </a:lnTo>
                  <a:cubicBezTo>
                    <a:pt x="2311512" y="1701558"/>
                    <a:pt x="2354575" y="1680099"/>
                    <a:pt x="2395987" y="1656069"/>
                  </a:cubicBezTo>
                  <a:lnTo>
                    <a:pt x="2524667" y="1566083"/>
                  </a:lnTo>
                  <a:lnTo>
                    <a:pt x="2528847" y="1538444"/>
                  </a:lnTo>
                  <a:lnTo>
                    <a:pt x="2391754" y="1531467"/>
                  </a:lnTo>
                  <a:cubicBezTo>
                    <a:pt x="2290200" y="1521072"/>
                    <a:pt x="2191156" y="1502121"/>
                    <a:pt x="2095342" y="1475341"/>
                  </a:cubicBezTo>
                  <a:lnTo>
                    <a:pt x="1956122" y="1430037"/>
                  </a:lnTo>
                  <a:lnTo>
                    <a:pt x="1947455" y="1435880"/>
                  </a:lnTo>
                  <a:cubicBezTo>
                    <a:pt x="1922924" y="1446256"/>
                    <a:pt x="1895954" y="1451993"/>
                    <a:pt x="1867644" y="1451993"/>
                  </a:cubicBezTo>
                  <a:cubicBezTo>
                    <a:pt x="1782714" y="1451993"/>
                    <a:pt x="1709844" y="1400356"/>
                    <a:pt x="1678717" y="1326764"/>
                  </a:cubicBezTo>
                  <a:lnTo>
                    <a:pt x="1667734" y="1291381"/>
                  </a:lnTo>
                  <a:lnTo>
                    <a:pt x="1564981" y="1226519"/>
                  </a:lnTo>
                  <a:cubicBezTo>
                    <a:pt x="1484969" y="1171328"/>
                    <a:pt x="1409629" y="1109760"/>
                    <a:pt x="1339681" y="1042541"/>
                  </a:cubicBezTo>
                  <a:close/>
                  <a:moveTo>
                    <a:pt x="1839031" y="802822"/>
                  </a:moveTo>
                  <a:cubicBezTo>
                    <a:pt x="1734808" y="802822"/>
                    <a:pt x="1634285" y="818826"/>
                    <a:pt x="1539738" y="848536"/>
                  </a:cubicBezTo>
                  <a:lnTo>
                    <a:pt x="1497492" y="864156"/>
                  </a:lnTo>
                  <a:lnTo>
                    <a:pt x="1530174" y="896941"/>
                  </a:lnTo>
                  <a:cubicBezTo>
                    <a:pt x="1590527" y="952297"/>
                    <a:pt x="1655217" y="1002924"/>
                    <a:pt x="1723667" y="1048242"/>
                  </a:cubicBezTo>
                  <a:lnTo>
                    <a:pt x="1765091" y="1073360"/>
                  </a:lnTo>
                  <a:lnTo>
                    <a:pt x="1787834" y="1058026"/>
                  </a:lnTo>
                  <a:cubicBezTo>
                    <a:pt x="1812364" y="1047651"/>
                    <a:pt x="1839334" y="1041913"/>
                    <a:pt x="1867644" y="1041913"/>
                  </a:cubicBezTo>
                  <a:cubicBezTo>
                    <a:pt x="1966729" y="1041913"/>
                    <a:pt x="2049399" y="1112198"/>
                    <a:pt x="2068519" y="1205631"/>
                  </a:cubicBezTo>
                  <a:lnTo>
                    <a:pt x="2069865" y="1218984"/>
                  </a:lnTo>
                  <a:lnTo>
                    <a:pt x="2174899" y="1251806"/>
                  </a:lnTo>
                  <a:cubicBezTo>
                    <a:pt x="2256094" y="1273569"/>
                    <a:pt x="2339900" y="1288863"/>
                    <a:pt x="2425742" y="1297108"/>
                  </a:cubicBezTo>
                  <a:lnTo>
                    <a:pt x="2538295" y="1302486"/>
                  </a:lnTo>
                  <a:lnTo>
                    <a:pt x="2535655" y="1249725"/>
                  </a:lnTo>
                  <a:cubicBezTo>
                    <a:pt x="2531623" y="1209661"/>
                    <a:pt x="2525625" y="1170184"/>
                    <a:pt x="2517759" y="1131394"/>
                  </a:cubicBezTo>
                  <a:lnTo>
                    <a:pt x="2497854" y="1053274"/>
                  </a:lnTo>
                  <a:lnTo>
                    <a:pt x="2371258" y="956458"/>
                  </a:lnTo>
                  <a:cubicBezTo>
                    <a:pt x="2216862" y="859087"/>
                    <a:pt x="2034451" y="802822"/>
                    <a:pt x="1839031" y="802822"/>
                  </a:cubicBezTo>
                  <a:close/>
                  <a:moveTo>
                    <a:pt x="540853" y="514986"/>
                  </a:moveTo>
                  <a:lnTo>
                    <a:pt x="525712" y="528873"/>
                  </a:lnTo>
                  <a:cubicBezTo>
                    <a:pt x="311998" y="744539"/>
                    <a:pt x="179814" y="1042480"/>
                    <a:pt x="179814" y="1371575"/>
                  </a:cubicBezTo>
                  <a:cubicBezTo>
                    <a:pt x="179814" y="1741808"/>
                    <a:pt x="347110" y="2072609"/>
                    <a:pt x="609577" y="2291196"/>
                  </a:cubicBezTo>
                  <a:lnTo>
                    <a:pt x="629751" y="2306419"/>
                  </a:lnTo>
                  <a:lnTo>
                    <a:pt x="627186" y="2300879"/>
                  </a:lnTo>
                  <a:cubicBezTo>
                    <a:pt x="568888" y="2151864"/>
                    <a:pt x="536863" y="1989512"/>
                    <a:pt x="536863" y="1819620"/>
                  </a:cubicBezTo>
                  <a:cubicBezTo>
                    <a:pt x="536863" y="1774316"/>
                    <a:pt x="539140" y="1729548"/>
                    <a:pt x="543586" y="1685426"/>
                  </a:cubicBezTo>
                  <a:lnTo>
                    <a:pt x="561714" y="1565698"/>
                  </a:lnTo>
                  <a:lnTo>
                    <a:pt x="548721" y="1554978"/>
                  </a:lnTo>
                  <a:cubicBezTo>
                    <a:pt x="487320" y="1493576"/>
                    <a:pt x="449342" y="1408750"/>
                    <a:pt x="449342" y="1315054"/>
                  </a:cubicBezTo>
                  <a:cubicBezTo>
                    <a:pt x="449342" y="1221358"/>
                    <a:pt x="487320" y="1136533"/>
                    <a:pt x="548721" y="1075131"/>
                  </a:cubicBezTo>
                  <a:lnTo>
                    <a:pt x="586510" y="1043953"/>
                  </a:lnTo>
                  <a:lnTo>
                    <a:pt x="557759" y="931249"/>
                  </a:lnTo>
                  <a:cubicBezTo>
                    <a:pt x="540412" y="845808"/>
                    <a:pt x="531303" y="757344"/>
                    <a:pt x="531303" y="666735"/>
                  </a:cubicBezTo>
                  <a:cubicBezTo>
                    <a:pt x="531303" y="632757"/>
                    <a:pt x="532584" y="599081"/>
                    <a:pt x="535100" y="565752"/>
                  </a:cubicBezTo>
                  <a:close/>
                  <a:moveTo>
                    <a:pt x="870476" y="288355"/>
                  </a:moveTo>
                  <a:lnTo>
                    <a:pt x="797863" y="323653"/>
                  </a:lnTo>
                  <a:lnTo>
                    <a:pt x="747285" y="354661"/>
                  </a:lnTo>
                  <a:lnTo>
                    <a:pt x="726331" y="436900"/>
                  </a:lnTo>
                  <a:cubicBezTo>
                    <a:pt x="711277" y="511139"/>
                    <a:pt x="703371" y="588006"/>
                    <a:pt x="703371" y="666735"/>
                  </a:cubicBezTo>
                  <a:cubicBezTo>
                    <a:pt x="703371" y="725782"/>
                    <a:pt x="707818" y="783782"/>
                    <a:pt x="716392" y="840411"/>
                  </a:cubicBezTo>
                  <a:lnTo>
                    <a:pt x="748231" y="979825"/>
                  </a:lnTo>
                  <a:lnTo>
                    <a:pt x="788645" y="975751"/>
                  </a:lnTo>
                  <a:lnTo>
                    <a:pt x="837858" y="980712"/>
                  </a:lnTo>
                  <a:lnTo>
                    <a:pt x="918259" y="891546"/>
                  </a:lnTo>
                  <a:cubicBezTo>
                    <a:pt x="947715" y="861857"/>
                    <a:pt x="978575" y="833583"/>
                    <a:pt x="1010731" y="806835"/>
                  </a:cubicBezTo>
                  <a:lnTo>
                    <a:pt x="1091088" y="746269"/>
                  </a:lnTo>
                  <a:lnTo>
                    <a:pt x="1090355" y="745257"/>
                  </a:lnTo>
                  <a:cubicBezTo>
                    <a:pt x="1017972" y="637265"/>
                    <a:pt x="956882" y="520950"/>
                    <a:pt x="908795" y="398035"/>
                  </a:cubicBezTo>
                  <a:close/>
                  <a:moveTo>
                    <a:pt x="1360783" y="179814"/>
                  </a:moveTo>
                  <a:cubicBezTo>
                    <a:pt x="1279254" y="179814"/>
                    <a:pt x="1199655" y="188151"/>
                    <a:pt x="1122777" y="204027"/>
                  </a:cubicBezTo>
                  <a:lnTo>
                    <a:pt x="1095649" y="211066"/>
                  </a:lnTo>
                  <a:lnTo>
                    <a:pt x="1107447" y="252895"/>
                  </a:lnTo>
                  <a:cubicBezTo>
                    <a:pt x="1146623" y="366253"/>
                    <a:pt x="1198334" y="473680"/>
                    <a:pt x="1260905" y="573486"/>
                  </a:cubicBezTo>
                  <a:lnTo>
                    <a:pt x="1297851" y="626931"/>
                  </a:lnTo>
                  <a:lnTo>
                    <a:pt x="1332168" y="610267"/>
                  </a:lnTo>
                  <a:cubicBezTo>
                    <a:pt x="1487958" y="543852"/>
                    <a:pt x="1659240" y="507125"/>
                    <a:pt x="1839031" y="507125"/>
                  </a:cubicBezTo>
                  <a:cubicBezTo>
                    <a:pt x="1965448" y="507125"/>
                    <a:pt x="2087657" y="525282"/>
                    <a:pt x="2203231" y="559150"/>
                  </a:cubicBezTo>
                  <a:lnTo>
                    <a:pt x="2233085" y="570212"/>
                  </a:lnTo>
                  <a:lnTo>
                    <a:pt x="2195854" y="528873"/>
                  </a:lnTo>
                  <a:cubicBezTo>
                    <a:pt x="1982141" y="313207"/>
                    <a:pt x="1686899" y="179814"/>
                    <a:pt x="1360783" y="179814"/>
                  </a:cubicBezTo>
                  <a:close/>
                  <a:moveTo>
                    <a:pt x="1360783" y="0"/>
                  </a:moveTo>
                  <a:cubicBezTo>
                    <a:pt x="2112323" y="0"/>
                    <a:pt x="2721566" y="614075"/>
                    <a:pt x="2721566" y="1371575"/>
                  </a:cubicBezTo>
                  <a:cubicBezTo>
                    <a:pt x="2721566" y="2129075"/>
                    <a:pt x="2112323" y="2743150"/>
                    <a:pt x="1360783" y="2743150"/>
                  </a:cubicBezTo>
                  <a:cubicBezTo>
                    <a:pt x="609243" y="2743150"/>
                    <a:pt x="0" y="2129075"/>
                    <a:pt x="0" y="1371575"/>
                  </a:cubicBezTo>
                  <a:cubicBezTo>
                    <a:pt x="0" y="898138"/>
                    <a:pt x="237985" y="480726"/>
                    <a:pt x="599956" y="234244"/>
                  </a:cubicBezTo>
                  <a:lnTo>
                    <a:pt x="605849" y="230636"/>
                  </a:lnTo>
                  <a:lnTo>
                    <a:pt x="664406" y="194779"/>
                  </a:lnTo>
                  <a:lnTo>
                    <a:pt x="712153" y="165541"/>
                  </a:lnTo>
                  <a:cubicBezTo>
                    <a:pt x="904967" y="59968"/>
                    <a:pt x="1125927" y="0"/>
                    <a:pt x="1360783"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lnSpc>
                  <a:spcPct val="90000"/>
                </a:lnSpc>
                <a:spcBef>
                  <a:spcPct val="0"/>
                </a:spcBef>
                <a:spcAft>
                  <a:spcPct val="0"/>
                </a:spcAft>
              </a:pPr>
              <a:endParaRPr lang="en-US" sz="588" kern="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426859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0-#ppt_w/2"/>
                                          </p:val>
                                        </p:tav>
                                        <p:tav tm="100000">
                                          <p:val>
                                            <p:strVal val="#ppt_x"/>
                                          </p:val>
                                        </p:tav>
                                      </p:tavLst>
                                    </p:anim>
                                    <p:anim calcmode="lin" valueType="num">
                                      <p:cBhvr additive="base">
                                        <p:cTn id="12" dur="500" fill="hold"/>
                                        <p:tgtEl>
                                          <p:spTgt spid="17"/>
                                        </p:tgtEl>
                                        <p:attrNameLst>
                                          <p:attrName>ppt_y</p:attrName>
                                        </p:attrNameLst>
                                      </p:cBhvr>
                                      <p:tavLst>
                                        <p:tav tm="0">
                                          <p:val>
                                            <p:strVal val="#ppt_y"/>
                                          </p:val>
                                        </p:tav>
                                        <p:tav tm="100000">
                                          <p:val>
                                            <p:strVal val="#ppt_y"/>
                                          </p:val>
                                        </p:tav>
                                      </p:tavLst>
                                    </p:anim>
                                  </p:childTnLst>
                                </p:cTn>
                              </p:par>
                              <p:par>
                                <p:cTn id="13" presetID="2" presetClass="entr" presetSubtype="8" decel="100000" fill="hold" nodeType="withEffect">
                                  <p:stCondLst>
                                    <p:cond delay="5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0-#ppt_w/2"/>
                                          </p:val>
                                        </p:tav>
                                        <p:tav tm="100000">
                                          <p:val>
                                            <p:strVal val="#ppt_x"/>
                                          </p:val>
                                        </p:tav>
                                      </p:tavLst>
                                    </p:anim>
                                    <p:anim calcmode="lin" valueType="num">
                                      <p:cBhvr additive="base">
                                        <p:cTn id="16" dur="500" fill="hold"/>
                                        <p:tgtEl>
                                          <p:spTgt spid="23"/>
                                        </p:tgtEl>
                                        <p:attrNameLst>
                                          <p:attrName>ppt_y</p:attrName>
                                        </p:attrNameLst>
                                      </p:cBhvr>
                                      <p:tavLst>
                                        <p:tav tm="0">
                                          <p:val>
                                            <p:strVal val="#ppt_y"/>
                                          </p:val>
                                        </p:tav>
                                        <p:tav tm="100000">
                                          <p:val>
                                            <p:strVal val="#ppt_y"/>
                                          </p:val>
                                        </p:tav>
                                      </p:tavLst>
                                    </p:anim>
                                  </p:childTnLst>
                                </p:cTn>
                              </p:par>
                              <p:par>
                                <p:cTn id="17" presetID="2" presetClass="entr" presetSubtype="8" decel="100000" fill="hold" nodeType="withEffect">
                                  <p:stCondLst>
                                    <p:cond delay="75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0-#ppt_w/2"/>
                                          </p:val>
                                        </p:tav>
                                        <p:tav tm="100000">
                                          <p:val>
                                            <p:strVal val="#ppt_x"/>
                                          </p:val>
                                        </p:tav>
                                      </p:tavLst>
                                    </p:anim>
                                    <p:anim calcmode="lin" valueType="num">
                                      <p:cBhvr additive="base">
                                        <p:cTn id="20" dur="500" fill="hold"/>
                                        <p:tgtEl>
                                          <p:spTgt spid="18"/>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100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0-#ppt_w/2"/>
                                          </p:val>
                                        </p:tav>
                                        <p:tav tm="100000">
                                          <p:val>
                                            <p:strVal val="#ppt_x"/>
                                          </p:val>
                                        </p:tav>
                                      </p:tavLst>
                                    </p:anim>
                                    <p:anim calcmode="lin" valueType="num">
                                      <p:cBhvr additive="base">
                                        <p:cTn id="24" dur="500" fill="hold"/>
                                        <p:tgtEl>
                                          <p:spTgt spid="22"/>
                                        </p:tgtEl>
                                        <p:attrNameLst>
                                          <p:attrName>ppt_y</p:attrName>
                                        </p:attrNameLst>
                                      </p:cBhvr>
                                      <p:tavLst>
                                        <p:tav tm="0">
                                          <p:val>
                                            <p:strVal val="#ppt_y"/>
                                          </p:val>
                                        </p:tav>
                                        <p:tav tm="100000">
                                          <p:val>
                                            <p:strVal val="#ppt_y"/>
                                          </p:val>
                                        </p:tav>
                                      </p:tavLst>
                                    </p:anim>
                                  </p:childTnLst>
                                </p:cTn>
                              </p:par>
                              <p:par>
                                <p:cTn id="25" presetID="2" presetClass="entr" presetSubtype="8" decel="100000" fill="hold" nodeType="withEffect">
                                  <p:stCondLst>
                                    <p:cond delay="125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0-#ppt_w/2"/>
                                          </p:val>
                                        </p:tav>
                                        <p:tav tm="100000">
                                          <p:val>
                                            <p:strVal val="#ppt_x"/>
                                          </p:val>
                                        </p:tav>
                                      </p:tavLst>
                                    </p:anim>
                                    <p:anim calcmode="lin" valueType="num">
                                      <p:cBhvr additive="base">
                                        <p:cTn id="28" dur="500" fill="hold"/>
                                        <p:tgtEl>
                                          <p:spTgt spid="19"/>
                                        </p:tgtEl>
                                        <p:attrNameLst>
                                          <p:attrName>ppt_y</p:attrName>
                                        </p:attrNameLst>
                                      </p:cBhvr>
                                      <p:tavLst>
                                        <p:tav tm="0">
                                          <p:val>
                                            <p:strVal val="#ppt_y"/>
                                          </p:val>
                                        </p:tav>
                                        <p:tav tm="100000">
                                          <p:val>
                                            <p:strVal val="#ppt_y"/>
                                          </p:val>
                                        </p:tav>
                                      </p:tavLst>
                                    </p:anim>
                                  </p:childTnLst>
                                </p:cTn>
                              </p:par>
                              <p:par>
                                <p:cTn id="29" presetID="2" presetClass="entr" presetSubtype="8" decel="100000" fill="hold" nodeType="withEffect">
                                  <p:stCondLst>
                                    <p:cond delay="150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0-#ppt_w/2"/>
                                          </p:val>
                                        </p:tav>
                                        <p:tav tm="100000">
                                          <p:val>
                                            <p:strVal val="#ppt_x"/>
                                          </p:val>
                                        </p:tav>
                                      </p:tavLst>
                                    </p:anim>
                                    <p:anim calcmode="lin" valueType="num">
                                      <p:cBhvr additive="base">
                                        <p:cTn id="32" dur="500" fill="hold"/>
                                        <p:tgtEl>
                                          <p:spTgt spid="24"/>
                                        </p:tgtEl>
                                        <p:attrNameLst>
                                          <p:attrName>ppt_y</p:attrName>
                                        </p:attrNameLst>
                                      </p:cBhvr>
                                      <p:tavLst>
                                        <p:tav tm="0">
                                          <p:val>
                                            <p:strVal val="#ppt_y"/>
                                          </p:val>
                                        </p:tav>
                                        <p:tav tm="100000">
                                          <p:val>
                                            <p:strVal val="#ppt_y"/>
                                          </p:val>
                                        </p:tav>
                                      </p:tavLst>
                                    </p:anim>
                                  </p:childTnLst>
                                </p:cTn>
                              </p:par>
                              <p:par>
                                <p:cTn id="33" presetID="2" presetClass="entr" presetSubtype="8" decel="100000" fill="hold" nodeType="withEffect">
                                  <p:stCondLst>
                                    <p:cond delay="175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0-#ppt_w/2"/>
                                          </p:val>
                                        </p:tav>
                                        <p:tav tm="100000">
                                          <p:val>
                                            <p:strVal val="#ppt_x"/>
                                          </p:val>
                                        </p:tav>
                                      </p:tavLst>
                                    </p:anim>
                                    <p:anim calcmode="lin" valueType="num">
                                      <p:cBhvr additive="base">
                                        <p:cTn id="36" dur="500" fill="hold"/>
                                        <p:tgtEl>
                                          <p:spTgt spid="20"/>
                                        </p:tgtEl>
                                        <p:attrNameLst>
                                          <p:attrName>ppt_y</p:attrName>
                                        </p:attrNameLst>
                                      </p:cBhvr>
                                      <p:tavLst>
                                        <p:tav tm="0">
                                          <p:val>
                                            <p:strVal val="#ppt_y"/>
                                          </p:val>
                                        </p:tav>
                                        <p:tav tm="100000">
                                          <p:val>
                                            <p:strVal val="#ppt_y"/>
                                          </p:val>
                                        </p:tav>
                                      </p:tavLst>
                                    </p:anim>
                                  </p:childTnLst>
                                </p:cTn>
                              </p:par>
                            </p:childTnLst>
                          </p:cTn>
                        </p:par>
                        <p:par>
                          <p:cTn id="37" fill="hold">
                            <p:stCondLst>
                              <p:cond delay="2250"/>
                            </p:stCondLst>
                            <p:childTnLst>
                              <p:par>
                                <p:cTn id="38" presetID="10" presetClass="entr" presetSubtype="0" fill="hold" nodeType="after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500"/>
                                        <p:tgtEl>
                                          <p:spTgt spid="2"/>
                                        </p:tgtEl>
                                      </p:cBhvr>
                                    </p:animEffect>
                                  </p:childTnLst>
                                </p:cTn>
                              </p:par>
                            </p:childTnLst>
                          </p:cTn>
                        </p:par>
                        <p:par>
                          <p:cTn id="41" fill="hold">
                            <p:stCondLst>
                              <p:cond delay="2750"/>
                            </p:stCondLst>
                            <p:childTnLst>
                              <p:par>
                                <p:cTn id="42" presetID="22" presetClass="entr" presetSubtype="8" fill="hold" nodeType="after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wipe(left)">
                                      <p:cBhvr>
                                        <p:cTn id="44" dur="500"/>
                                        <p:tgtEl>
                                          <p:spTgt spid="58"/>
                                        </p:tgtEl>
                                      </p:cBhvr>
                                    </p:animEffect>
                                  </p:childTnLst>
                                </p:cTn>
                              </p:par>
                              <p:par>
                                <p:cTn id="45" presetID="22" presetClass="entr" presetSubtype="8" fill="hold" nodeType="withEffect">
                                  <p:stCondLst>
                                    <p:cond delay="250"/>
                                  </p:stCondLst>
                                  <p:childTnLst>
                                    <p:set>
                                      <p:cBhvr>
                                        <p:cTn id="46" dur="1" fill="hold">
                                          <p:stCondLst>
                                            <p:cond delay="0"/>
                                          </p:stCondLst>
                                        </p:cTn>
                                        <p:tgtEl>
                                          <p:spTgt spid="59"/>
                                        </p:tgtEl>
                                        <p:attrNameLst>
                                          <p:attrName>style.visibility</p:attrName>
                                        </p:attrNameLst>
                                      </p:cBhvr>
                                      <p:to>
                                        <p:strVal val="visible"/>
                                      </p:to>
                                    </p:set>
                                    <p:animEffect transition="in" filter="wipe(left)">
                                      <p:cBhvr>
                                        <p:cTn id="47" dur="500"/>
                                        <p:tgtEl>
                                          <p:spTgt spid="59"/>
                                        </p:tgtEl>
                                      </p:cBhvr>
                                    </p:animEffect>
                                  </p:childTnLst>
                                </p:cTn>
                              </p:par>
                              <p:par>
                                <p:cTn id="48" presetID="22" presetClass="entr" presetSubtype="8" fill="hold" nodeType="withEffect">
                                  <p:stCondLst>
                                    <p:cond delay="0"/>
                                  </p:stCondLst>
                                  <p:childTnLst>
                                    <p:set>
                                      <p:cBhvr>
                                        <p:cTn id="49" dur="1" fill="hold">
                                          <p:stCondLst>
                                            <p:cond delay="0"/>
                                          </p:stCondLst>
                                        </p:cTn>
                                        <p:tgtEl>
                                          <p:spTgt spid="61"/>
                                        </p:tgtEl>
                                        <p:attrNameLst>
                                          <p:attrName>style.visibility</p:attrName>
                                        </p:attrNameLst>
                                      </p:cBhvr>
                                      <p:to>
                                        <p:strVal val="visible"/>
                                      </p:to>
                                    </p:set>
                                    <p:animEffect transition="in" filter="wipe(left)">
                                      <p:cBhvr>
                                        <p:cTn id="50" dur="500"/>
                                        <p:tgtEl>
                                          <p:spTgt spid="61"/>
                                        </p:tgtEl>
                                      </p:cBhvr>
                                    </p:animEffect>
                                  </p:childTnLst>
                                </p:cTn>
                              </p:par>
                              <p:par>
                                <p:cTn id="51" presetID="22" presetClass="entr" presetSubtype="8" fill="hold" nodeType="withEffect">
                                  <p:stCondLst>
                                    <p:cond delay="250"/>
                                  </p:stCondLst>
                                  <p:childTnLst>
                                    <p:set>
                                      <p:cBhvr>
                                        <p:cTn id="52" dur="1" fill="hold">
                                          <p:stCondLst>
                                            <p:cond delay="0"/>
                                          </p:stCondLst>
                                        </p:cTn>
                                        <p:tgtEl>
                                          <p:spTgt spid="63"/>
                                        </p:tgtEl>
                                        <p:attrNameLst>
                                          <p:attrName>style.visibility</p:attrName>
                                        </p:attrNameLst>
                                      </p:cBhvr>
                                      <p:to>
                                        <p:strVal val="visible"/>
                                      </p:to>
                                    </p:set>
                                    <p:animEffect transition="in" filter="wipe(left)">
                                      <p:cBhvr>
                                        <p:cTn id="53" dur="500"/>
                                        <p:tgtEl>
                                          <p:spTgt spid="63"/>
                                        </p:tgtEl>
                                      </p:cBhvr>
                                    </p:animEffect>
                                  </p:childTnLst>
                                </p:cTn>
                              </p:par>
                              <p:par>
                                <p:cTn id="54" presetID="22" presetClass="entr" presetSubtype="8" fill="hold" nodeType="withEffect">
                                  <p:stCondLst>
                                    <p:cond delay="0"/>
                                  </p:stCondLst>
                                  <p:childTnLst>
                                    <p:set>
                                      <p:cBhvr>
                                        <p:cTn id="55" dur="1" fill="hold">
                                          <p:stCondLst>
                                            <p:cond delay="0"/>
                                          </p:stCondLst>
                                        </p:cTn>
                                        <p:tgtEl>
                                          <p:spTgt spid="65"/>
                                        </p:tgtEl>
                                        <p:attrNameLst>
                                          <p:attrName>style.visibility</p:attrName>
                                        </p:attrNameLst>
                                      </p:cBhvr>
                                      <p:to>
                                        <p:strVal val="visible"/>
                                      </p:to>
                                    </p:set>
                                    <p:animEffect transition="in" filter="wipe(left)">
                                      <p:cBhvr>
                                        <p:cTn id="56" dur="500"/>
                                        <p:tgtEl>
                                          <p:spTgt spid="65"/>
                                        </p:tgtEl>
                                      </p:cBhvr>
                                    </p:animEffect>
                                  </p:childTnLst>
                                </p:cTn>
                              </p:par>
                              <p:par>
                                <p:cTn id="57" presetID="22" presetClass="entr" presetSubtype="8" fill="hold" nodeType="withEffect">
                                  <p:stCondLst>
                                    <p:cond delay="250"/>
                                  </p:stCondLst>
                                  <p:childTnLst>
                                    <p:set>
                                      <p:cBhvr>
                                        <p:cTn id="58" dur="1" fill="hold">
                                          <p:stCondLst>
                                            <p:cond delay="0"/>
                                          </p:stCondLst>
                                        </p:cTn>
                                        <p:tgtEl>
                                          <p:spTgt spid="67"/>
                                        </p:tgtEl>
                                        <p:attrNameLst>
                                          <p:attrName>style.visibility</p:attrName>
                                        </p:attrNameLst>
                                      </p:cBhvr>
                                      <p:to>
                                        <p:strVal val="visible"/>
                                      </p:to>
                                    </p:set>
                                    <p:animEffect transition="in" filter="wipe(left)">
                                      <p:cBhvr>
                                        <p:cTn id="59" dur="500"/>
                                        <p:tgtEl>
                                          <p:spTgt spid="67"/>
                                        </p:tgtEl>
                                      </p:cBhvr>
                                    </p:animEffect>
                                  </p:childTnLst>
                                </p:cTn>
                              </p:par>
                              <p:par>
                                <p:cTn id="60" presetID="10" presetClass="entr" presetSubtype="0" fill="hold" grpId="0" nodeType="withEffect">
                                  <p:stCondLst>
                                    <p:cond delay="250"/>
                                  </p:stCondLst>
                                  <p:childTnLst>
                                    <p:set>
                                      <p:cBhvr>
                                        <p:cTn id="61" dur="1" fill="hold">
                                          <p:stCondLst>
                                            <p:cond delay="0"/>
                                          </p:stCondLst>
                                        </p:cTn>
                                        <p:tgtEl>
                                          <p:spTgt spid="76"/>
                                        </p:tgtEl>
                                        <p:attrNameLst>
                                          <p:attrName>style.visibility</p:attrName>
                                        </p:attrNameLst>
                                      </p:cBhvr>
                                      <p:to>
                                        <p:strVal val="visible"/>
                                      </p:to>
                                    </p:set>
                                    <p:animEffect transition="in" filter="fade">
                                      <p:cBhvr>
                                        <p:cTn id="62" dur="500"/>
                                        <p:tgtEl>
                                          <p:spTgt spid="76"/>
                                        </p:tgtEl>
                                      </p:cBhvr>
                                    </p:animEffect>
                                  </p:childTnLst>
                                </p:cTn>
                              </p:par>
                              <p:par>
                                <p:cTn id="63" presetID="10" presetClass="entr" presetSubtype="0" fill="hold" grpId="0" nodeType="withEffect">
                                  <p:stCondLst>
                                    <p:cond delay="500"/>
                                  </p:stCondLst>
                                  <p:childTnLst>
                                    <p:set>
                                      <p:cBhvr>
                                        <p:cTn id="64" dur="1" fill="hold">
                                          <p:stCondLst>
                                            <p:cond delay="0"/>
                                          </p:stCondLst>
                                        </p:cTn>
                                        <p:tgtEl>
                                          <p:spTgt spid="77"/>
                                        </p:tgtEl>
                                        <p:attrNameLst>
                                          <p:attrName>style.visibility</p:attrName>
                                        </p:attrNameLst>
                                      </p:cBhvr>
                                      <p:to>
                                        <p:strVal val="visible"/>
                                      </p:to>
                                    </p:set>
                                    <p:animEffect transition="in" filter="fade">
                                      <p:cBhvr>
                                        <p:cTn id="65" dur="500"/>
                                        <p:tgtEl>
                                          <p:spTgt spid="77"/>
                                        </p:tgtEl>
                                      </p:cBhvr>
                                    </p:animEffect>
                                  </p:childTnLst>
                                </p:cTn>
                              </p:par>
                            </p:childTnLst>
                          </p:cTn>
                        </p:par>
                        <p:par>
                          <p:cTn id="66" fill="hold">
                            <p:stCondLst>
                              <p:cond delay="3750"/>
                            </p:stCondLst>
                            <p:childTnLst>
                              <p:par>
                                <p:cTn id="67" presetID="10" presetClass="entr" presetSubtype="0" fill="hold" nodeType="afterEffect">
                                  <p:stCondLst>
                                    <p:cond delay="0"/>
                                  </p:stCondLst>
                                  <p:childTnLst>
                                    <p:set>
                                      <p:cBhvr>
                                        <p:cTn id="68" dur="1" fill="hold">
                                          <p:stCondLst>
                                            <p:cond delay="0"/>
                                          </p:stCondLst>
                                        </p:cTn>
                                        <p:tgtEl>
                                          <p:spTgt spid="268"/>
                                        </p:tgtEl>
                                        <p:attrNameLst>
                                          <p:attrName>style.visibility</p:attrName>
                                        </p:attrNameLst>
                                      </p:cBhvr>
                                      <p:to>
                                        <p:strVal val="visible"/>
                                      </p:to>
                                    </p:set>
                                    <p:animEffect transition="in" filter="fade">
                                      <p:cBhvr>
                                        <p:cTn id="69" dur="500"/>
                                        <p:tgtEl>
                                          <p:spTgt spid="268"/>
                                        </p:tgtEl>
                                      </p:cBhvr>
                                    </p:animEffect>
                                  </p:childTnLst>
                                </p:cTn>
                              </p:par>
                              <p:par>
                                <p:cTn id="70" presetID="10" presetClass="entr" presetSubtype="0" fill="hold" nodeType="withEffect">
                                  <p:stCondLst>
                                    <p:cond delay="0"/>
                                  </p:stCondLst>
                                  <p:childTnLst>
                                    <p:set>
                                      <p:cBhvr>
                                        <p:cTn id="71" dur="1" fill="hold">
                                          <p:stCondLst>
                                            <p:cond delay="0"/>
                                          </p:stCondLst>
                                        </p:cTn>
                                        <p:tgtEl>
                                          <p:spTgt spid="251"/>
                                        </p:tgtEl>
                                        <p:attrNameLst>
                                          <p:attrName>style.visibility</p:attrName>
                                        </p:attrNameLst>
                                      </p:cBhvr>
                                      <p:to>
                                        <p:strVal val="visible"/>
                                      </p:to>
                                    </p:set>
                                    <p:animEffect transition="in" filter="fade">
                                      <p:cBhvr>
                                        <p:cTn id="72" dur="500"/>
                                        <p:tgtEl>
                                          <p:spTgt spid="251"/>
                                        </p:tgtEl>
                                      </p:cBhvr>
                                    </p:animEffect>
                                  </p:childTnLst>
                                </p:cTn>
                              </p:par>
                              <p:par>
                                <p:cTn id="73" presetID="10" presetClass="entr" presetSubtype="0" fill="hold" nodeType="withEffect">
                                  <p:stCondLst>
                                    <p:cond delay="0"/>
                                  </p:stCondLst>
                                  <p:childTnLst>
                                    <p:set>
                                      <p:cBhvr>
                                        <p:cTn id="74" dur="1" fill="hold">
                                          <p:stCondLst>
                                            <p:cond delay="0"/>
                                          </p:stCondLst>
                                        </p:cTn>
                                        <p:tgtEl>
                                          <p:spTgt spid="274"/>
                                        </p:tgtEl>
                                        <p:attrNameLst>
                                          <p:attrName>style.visibility</p:attrName>
                                        </p:attrNameLst>
                                      </p:cBhvr>
                                      <p:to>
                                        <p:strVal val="visible"/>
                                      </p:to>
                                    </p:set>
                                    <p:animEffect transition="in" filter="fade">
                                      <p:cBhvr>
                                        <p:cTn id="75" dur="500"/>
                                        <p:tgtEl>
                                          <p:spTgt spid="274"/>
                                        </p:tgtEl>
                                      </p:cBhvr>
                                    </p:animEffect>
                                  </p:childTnLst>
                                </p:cTn>
                              </p:par>
                              <p:par>
                                <p:cTn id="76" presetID="10" presetClass="entr" presetSubtype="0" fill="hold" nodeType="withEffect">
                                  <p:stCondLst>
                                    <p:cond delay="0"/>
                                  </p:stCondLst>
                                  <p:childTnLst>
                                    <p:set>
                                      <p:cBhvr>
                                        <p:cTn id="77" dur="1" fill="hold">
                                          <p:stCondLst>
                                            <p:cond delay="0"/>
                                          </p:stCondLst>
                                        </p:cTn>
                                        <p:tgtEl>
                                          <p:spTgt spid="265"/>
                                        </p:tgtEl>
                                        <p:attrNameLst>
                                          <p:attrName>style.visibility</p:attrName>
                                        </p:attrNameLst>
                                      </p:cBhvr>
                                      <p:to>
                                        <p:strVal val="visible"/>
                                      </p:to>
                                    </p:set>
                                    <p:animEffect transition="in" filter="fade">
                                      <p:cBhvr>
                                        <p:cTn id="78" dur="500"/>
                                        <p:tgtEl>
                                          <p:spTgt spid="265"/>
                                        </p:tgtEl>
                                      </p:cBhvr>
                                    </p:animEffect>
                                  </p:childTnLst>
                                </p:cTn>
                              </p:par>
                              <p:par>
                                <p:cTn id="79" presetID="10" presetClass="entr" presetSubtype="0" fill="hold" nodeType="withEffect">
                                  <p:stCondLst>
                                    <p:cond delay="0"/>
                                  </p:stCondLst>
                                  <p:childTnLst>
                                    <p:set>
                                      <p:cBhvr>
                                        <p:cTn id="80" dur="1" fill="hold">
                                          <p:stCondLst>
                                            <p:cond delay="0"/>
                                          </p:stCondLst>
                                        </p:cTn>
                                        <p:tgtEl>
                                          <p:spTgt spid="262"/>
                                        </p:tgtEl>
                                        <p:attrNameLst>
                                          <p:attrName>style.visibility</p:attrName>
                                        </p:attrNameLst>
                                      </p:cBhvr>
                                      <p:to>
                                        <p:strVal val="visible"/>
                                      </p:to>
                                    </p:set>
                                    <p:animEffect transition="in" filter="fade">
                                      <p:cBhvr>
                                        <p:cTn id="81" dur="500"/>
                                        <p:tgtEl>
                                          <p:spTgt spid="262"/>
                                        </p:tgtEl>
                                      </p:cBhvr>
                                    </p:animEffect>
                                  </p:childTnLst>
                                </p:cTn>
                              </p:par>
                              <p:par>
                                <p:cTn id="82" presetID="10" presetClass="entr" presetSubtype="0" fill="hold" nodeType="withEffect">
                                  <p:stCondLst>
                                    <p:cond delay="0"/>
                                  </p:stCondLst>
                                  <p:childTnLst>
                                    <p:set>
                                      <p:cBhvr>
                                        <p:cTn id="83" dur="1" fill="hold">
                                          <p:stCondLst>
                                            <p:cond delay="0"/>
                                          </p:stCondLst>
                                        </p:cTn>
                                        <p:tgtEl>
                                          <p:spTgt spid="277"/>
                                        </p:tgtEl>
                                        <p:attrNameLst>
                                          <p:attrName>style.visibility</p:attrName>
                                        </p:attrNameLst>
                                      </p:cBhvr>
                                      <p:to>
                                        <p:strVal val="visible"/>
                                      </p:to>
                                    </p:set>
                                    <p:animEffect transition="in" filter="fade">
                                      <p:cBhvr>
                                        <p:cTn id="84" dur="500"/>
                                        <p:tgtEl>
                                          <p:spTgt spid="277"/>
                                        </p:tgtEl>
                                      </p:cBhvr>
                                    </p:animEffect>
                                  </p:childTnLst>
                                </p:cTn>
                              </p:par>
                              <p:par>
                                <p:cTn id="85" presetID="10" presetClass="entr" presetSubtype="0" fill="hold" nodeType="withEffect">
                                  <p:stCondLst>
                                    <p:cond delay="0"/>
                                  </p:stCondLst>
                                  <p:childTnLst>
                                    <p:set>
                                      <p:cBhvr>
                                        <p:cTn id="86" dur="1" fill="hold">
                                          <p:stCondLst>
                                            <p:cond delay="0"/>
                                          </p:stCondLst>
                                        </p:cTn>
                                        <p:tgtEl>
                                          <p:spTgt spid="271"/>
                                        </p:tgtEl>
                                        <p:attrNameLst>
                                          <p:attrName>style.visibility</p:attrName>
                                        </p:attrNameLst>
                                      </p:cBhvr>
                                      <p:to>
                                        <p:strVal val="visible"/>
                                      </p:to>
                                    </p:set>
                                    <p:animEffect transition="in" filter="fade">
                                      <p:cBhvr>
                                        <p:cTn id="87" dur="500"/>
                                        <p:tgtEl>
                                          <p:spTgt spid="271"/>
                                        </p:tgtEl>
                                      </p:cBhvr>
                                    </p:animEffect>
                                  </p:childTnLst>
                                </p:cTn>
                              </p:par>
                              <p:par>
                                <p:cTn id="88" presetID="10" presetClass="entr" presetSubtype="0" fill="hold" nodeType="withEffect">
                                  <p:stCondLst>
                                    <p:cond delay="0"/>
                                  </p:stCondLst>
                                  <p:childTnLst>
                                    <p:set>
                                      <p:cBhvr>
                                        <p:cTn id="89" dur="1" fill="hold">
                                          <p:stCondLst>
                                            <p:cond delay="0"/>
                                          </p:stCondLst>
                                        </p:cTn>
                                        <p:tgtEl>
                                          <p:spTgt spid="257"/>
                                        </p:tgtEl>
                                        <p:attrNameLst>
                                          <p:attrName>style.visibility</p:attrName>
                                        </p:attrNameLst>
                                      </p:cBhvr>
                                      <p:to>
                                        <p:strVal val="visible"/>
                                      </p:to>
                                    </p:set>
                                    <p:animEffect transition="in" filter="fade">
                                      <p:cBhvr>
                                        <p:cTn id="90" dur="500"/>
                                        <p:tgtEl>
                                          <p:spTgt spid="257"/>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nodeType="clickEffect">
                                  <p:stCondLst>
                                    <p:cond delay="0"/>
                                  </p:stCondLst>
                                  <p:childTnLst>
                                    <p:set>
                                      <p:cBhvr>
                                        <p:cTn id="94" dur="1" fill="hold">
                                          <p:stCondLst>
                                            <p:cond delay="0"/>
                                          </p:stCondLst>
                                        </p:cTn>
                                        <p:tgtEl>
                                          <p:spTgt spid="79"/>
                                        </p:tgtEl>
                                        <p:attrNameLst>
                                          <p:attrName>style.visibility</p:attrName>
                                        </p:attrNameLst>
                                      </p:cBhvr>
                                      <p:to>
                                        <p:strVal val="visible"/>
                                      </p:to>
                                    </p:set>
                                    <p:animEffect transition="in" filter="wipe(left)">
                                      <p:cBhvr>
                                        <p:cTn id="95" dur="500"/>
                                        <p:tgtEl>
                                          <p:spTgt spid="79"/>
                                        </p:tgtEl>
                                      </p:cBhvr>
                                    </p:animEffect>
                                  </p:childTnLst>
                                </p:cTn>
                              </p:par>
                              <p:par>
                                <p:cTn id="96" presetID="22" presetClass="entr" presetSubtype="8" fill="hold" nodeType="withEffect">
                                  <p:stCondLst>
                                    <p:cond delay="0"/>
                                  </p:stCondLst>
                                  <p:childTnLst>
                                    <p:set>
                                      <p:cBhvr>
                                        <p:cTn id="97" dur="1" fill="hold">
                                          <p:stCondLst>
                                            <p:cond delay="0"/>
                                          </p:stCondLst>
                                        </p:cTn>
                                        <p:tgtEl>
                                          <p:spTgt spid="81"/>
                                        </p:tgtEl>
                                        <p:attrNameLst>
                                          <p:attrName>style.visibility</p:attrName>
                                        </p:attrNameLst>
                                      </p:cBhvr>
                                      <p:to>
                                        <p:strVal val="visible"/>
                                      </p:to>
                                    </p:set>
                                    <p:animEffect transition="in" filter="wipe(left)">
                                      <p:cBhvr>
                                        <p:cTn id="98" dur="500"/>
                                        <p:tgtEl>
                                          <p:spTgt spid="81"/>
                                        </p:tgtEl>
                                      </p:cBhvr>
                                    </p:animEffect>
                                  </p:childTnLst>
                                </p:cTn>
                              </p:par>
                              <p:par>
                                <p:cTn id="99" presetID="22" presetClass="entr" presetSubtype="8" fill="hold" nodeType="withEffect">
                                  <p:stCondLst>
                                    <p:cond delay="0"/>
                                  </p:stCondLst>
                                  <p:childTnLst>
                                    <p:set>
                                      <p:cBhvr>
                                        <p:cTn id="100" dur="1" fill="hold">
                                          <p:stCondLst>
                                            <p:cond delay="0"/>
                                          </p:stCondLst>
                                        </p:cTn>
                                        <p:tgtEl>
                                          <p:spTgt spid="90"/>
                                        </p:tgtEl>
                                        <p:attrNameLst>
                                          <p:attrName>style.visibility</p:attrName>
                                        </p:attrNameLst>
                                      </p:cBhvr>
                                      <p:to>
                                        <p:strVal val="visible"/>
                                      </p:to>
                                    </p:set>
                                    <p:animEffect transition="in" filter="wipe(left)">
                                      <p:cBhvr>
                                        <p:cTn id="101" dur="500"/>
                                        <p:tgtEl>
                                          <p:spTgt spid="90"/>
                                        </p:tgtEl>
                                      </p:cBhvr>
                                    </p:animEffect>
                                  </p:childTnLst>
                                </p:cTn>
                              </p:par>
                              <p:par>
                                <p:cTn id="102" presetID="22" presetClass="entr" presetSubtype="8" fill="hold" nodeType="withEffect">
                                  <p:stCondLst>
                                    <p:cond delay="0"/>
                                  </p:stCondLst>
                                  <p:childTnLst>
                                    <p:set>
                                      <p:cBhvr>
                                        <p:cTn id="103" dur="1" fill="hold">
                                          <p:stCondLst>
                                            <p:cond delay="0"/>
                                          </p:stCondLst>
                                        </p:cTn>
                                        <p:tgtEl>
                                          <p:spTgt spid="85"/>
                                        </p:tgtEl>
                                        <p:attrNameLst>
                                          <p:attrName>style.visibility</p:attrName>
                                        </p:attrNameLst>
                                      </p:cBhvr>
                                      <p:to>
                                        <p:strVal val="visible"/>
                                      </p:to>
                                    </p:set>
                                    <p:animEffect transition="in" filter="wipe(left)">
                                      <p:cBhvr>
                                        <p:cTn id="104" dur="500"/>
                                        <p:tgtEl>
                                          <p:spTgt spid="85"/>
                                        </p:tgtEl>
                                      </p:cBhvr>
                                    </p:animEffect>
                                  </p:childTnLst>
                                </p:cTn>
                              </p:par>
                              <p:par>
                                <p:cTn id="105" presetID="22" presetClass="entr" presetSubtype="8" fill="hold" nodeType="withEffect">
                                  <p:stCondLst>
                                    <p:cond delay="0"/>
                                  </p:stCondLst>
                                  <p:childTnLst>
                                    <p:set>
                                      <p:cBhvr>
                                        <p:cTn id="106" dur="1" fill="hold">
                                          <p:stCondLst>
                                            <p:cond delay="0"/>
                                          </p:stCondLst>
                                        </p:cTn>
                                        <p:tgtEl>
                                          <p:spTgt spid="87"/>
                                        </p:tgtEl>
                                        <p:attrNameLst>
                                          <p:attrName>style.visibility</p:attrName>
                                        </p:attrNameLst>
                                      </p:cBhvr>
                                      <p:to>
                                        <p:strVal val="visible"/>
                                      </p:to>
                                    </p:set>
                                    <p:animEffect transition="in" filter="wipe(left)">
                                      <p:cBhvr>
                                        <p:cTn id="107" dur="500"/>
                                        <p:tgtEl>
                                          <p:spTgt spid="87"/>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84"/>
                                        </p:tgtEl>
                                        <p:attrNameLst>
                                          <p:attrName>style.visibility</p:attrName>
                                        </p:attrNameLst>
                                      </p:cBhvr>
                                      <p:to>
                                        <p:strVal val="visible"/>
                                      </p:to>
                                    </p:set>
                                    <p:animEffect transition="in" filter="fade">
                                      <p:cBhvr>
                                        <p:cTn id="110" dur="500"/>
                                        <p:tgtEl>
                                          <p:spTgt spid="84"/>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83"/>
                                        </p:tgtEl>
                                        <p:attrNameLst>
                                          <p:attrName>style.visibility</p:attrName>
                                        </p:attrNameLst>
                                      </p:cBhvr>
                                      <p:to>
                                        <p:strVal val="visible"/>
                                      </p:to>
                                    </p:set>
                                    <p:animEffect transition="in" filter="fade">
                                      <p:cBhvr>
                                        <p:cTn id="113" dur="500"/>
                                        <p:tgtEl>
                                          <p:spTgt spid="83"/>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89"/>
                                        </p:tgtEl>
                                        <p:attrNameLst>
                                          <p:attrName>style.visibility</p:attrName>
                                        </p:attrNameLst>
                                      </p:cBhvr>
                                      <p:to>
                                        <p:strVal val="visible"/>
                                      </p:to>
                                    </p:set>
                                    <p:animEffect transition="in" filter="fade">
                                      <p:cBhvr>
                                        <p:cTn id="116" dur="500"/>
                                        <p:tgtEl>
                                          <p:spTgt spid="89"/>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86"/>
                                        </p:tgtEl>
                                        <p:attrNameLst>
                                          <p:attrName>style.visibility</p:attrName>
                                        </p:attrNameLst>
                                      </p:cBhvr>
                                      <p:to>
                                        <p:strVal val="visible"/>
                                      </p:to>
                                    </p:set>
                                    <p:animEffect transition="in" filter="fade">
                                      <p:cBhvr>
                                        <p:cTn id="119" dur="500"/>
                                        <p:tgtEl>
                                          <p:spTgt spid="86"/>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88"/>
                                        </p:tgtEl>
                                        <p:attrNameLst>
                                          <p:attrName>style.visibility</p:attrName>
                                        </p:attrNameLst>
                                      </p:cBhvr>
                                      <p:to>
                                        <p:strVal val="visible"/>
                                      </p:to>
                                    </p:set>
                                    <p:animEffect transition="in" filter="fade">
                                      <p:cBhvr>
                                        <p:cTn id="122" dur="500"/>
                                        <p:tgtEl>
                                          <p:spTgt spid="88"/>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78"/>
                                        </p:tgtEl>
                                        <p:attrNameLst>
                                          <p:attrName>style.visibility</p:attrName>
                                        </p:attrNameLst>
                                      </p:cBhvr>
                                      <p:to>
                                        <p:strVal val="visible"/>
                                      </p:to>
                                    </p:set>
                                    <p:animEffect transition="in" filter="fade">
                                      <p:cBhvr>
                                        <p:cTn id="125"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0" animBg="1"/>
      <p:bldP spid="78" grpId="0" animBg="1"/>
      <p:bldP spid="83" grpId="0"/>
      <p:bldP spid="84" grpId="0"/>
      <p:bldP spid="86" grpId="0"/>
      <p:bldP spid="88" grpId="0"/>
      <p:bldP spid="89"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6" name="Rectangle 185">
            <a:extLst>
              <a:ext uri="{FF2B5EF4-FFF2-40B4-BE49-F238E27FC236}">
                <a16:creationId xmlns:a16="http://schemas.microsoft.com/office/drawing/2014/main" id="{733860E6-A3DB-423A-9D7E-1A74591D2AB6}"/>
              </a:ext>
            </a:extLst>
          </p:cNvPr>
          <p:cNvSpPr/>
          <p:nvPr/>
        </p:nvSpPr>
        <p:spPr bwMode="auto">
          <a:xfrm>
            <a:off x="2093436" y="1318724"/>
            <a:ext cx="2064951" cy="482241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187" name="Rectangle 186">
            <a:extLst>
              <a:ext uri="{FF2B5EF4-FFF2-40B4-BE49-F238E27FC236}">
                <a16:creationId xmlns:a16="http://schemas.microsoft.com/office/drawing/2014/main" id="{339C63CC-B2CA-4E42-A0C4-401B0003E303}"/>
              </a:ext>
            </a:extLst>
          </p:cNvPr>
          <p:cNvSpPr/>
          <p:nvPr/>
        </p:nvSpPr>
        <p:spPr bwMode="auto">
          <a:xfrm>
            <a:off x="4212523" y="1318724"/>
            <a:ext cx="2064951" cy="482241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189" name="Rectangle 188">
            <a:extLst>
              <a:ext uri="{FF2B5EF4-FFF2-40B4-BE49-F238E27FC236}">
                <a16:creationId xmlns:a16="http://schemas.microsoft.com/office/drawing/2014/main" id="{0FDA152A-EC7E-4C0F-9092-C3081B40F56B}"/>
              </a:ext>
            </a:extLst>
          </p:cNvPr>
          <p:cNvSpPr/>
          <p:nvPr/>
        </p:nvSpPr>
        <p:spPr bwMode="auto">
          <a:xfrm>
            <a:off x="6331610" y="1318724"/>
            <a:ext cx="2064951" cy="482241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190" name="Rectangle 189">
            <a:extLst>
              <a:ext uri="{FF2B5EF4-FFF2-40B4-BE49-F238E27FC236}">
                <a16:creationId xmlns:a16="http://schemas.microsoft.com/office/drawing/2014/main" id="{2EFD137A-3997-4F91-86CD-D688C27D42BB}"/>
              </a:ext>
            </a:extLst>
          </p:cNvPr>
          <p:cNvSpPr/>
          <p:nvPr/>
        </p:nvSpPr>
        <p:spPr bwMode="auto">
          <a:xfrm>
            <a:off x="8450697" y="1318724"/>
            <a:ext cx="2064951" cy="4822416"/>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3" name="Title 2">
            <a:extLst>
              <a:ext uri="{FF2B5EF4-FFF2-40B4-BE49-F238E27FC236}">
                <a16:creationId xmlns:a16="http://schemas.microsoft.com/office/drawing/2014/main" id="{084D7BB4-5811-4C8B-AB25-88F0BD45AC1E}"/>
              </a:ext>
            </a:extLst>
          </p:cNvPr>
          <p:cNvSpPr>
            <a:spLocks noGrp="1"/>
          </p:cNvSpPr>
          <p:nvPr>
            <p:ph type="title"/>
          </p:nvPr>
        </p:nvSpPr>
        <p:spPr>
          <a:xfrm>
            <a:off x="268080" y="289514"/>
            <a:ext cx="11655840" cy="619444"/>
          </a:xfrm>
        </p:spPr>
        <p:txBody>
          <a:bodyPr/>
          <a:lstStyle/>
          <a:p>
            <a:r>
              <a:rPr lang="en-US" dirty="0"/>
              <a:t>Intelligent applications – Lambda Architecture</a:t>
            </a:r>
          </a:p>
        </p:txBody>
      </p:sp>
      <p:cxnSp>
        <p:nvCxnSpPr>
          <p:cNvPr id="240" name="Straight Arrow Connector 239">
            <a:extLst>
              <a:ext uri="{FF2B5EF4-FFF2-40B4-BE49-F238E27FC236}">
                <a16:creationId xmlns:a16="http://schemas.microsoft.com/office/drawing/2014/main" id="{193F41E5-B7E1-40C3-99E6-F89272377369}"/>
              </a:ext>
            </a:extLst>
          </p:cNvPr>
          <p:cNvCxnSpPr>
            <a:cxnSpLocks/>
          </p:cNvCxnSpPr>
          <p:nvPr/>
        </p:nvCxnSpPr>
        <p:spPr>
          <a:xfrm>
            <a:off x="9428489" y="5240614"/>
            <a:ext cx="152962"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41" name="Rectangle 240">
            <a:extLst>
              <a:ext uri="{FF2B5EF4-FFF2-40B4-BE49-F238E27FC236}">
                <a16:creationId xmlns:a16="http://schemas.microsoft.com/office/drawing/2014/main" id="{8F207110-FD95-44B3-B596-6547F484CC5F}"/>
              </a:ext>
            </a:extLst>
          </p:cNvPr>
          <p:cNvSpPr/>
          <p:nvPr/>
        </p:nvSpPr>
        <p:spPr>
          <a:xfrm>
            <a:off x="4588408" y="5518173"/>
            <a:ext cx="1313180"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Blob Storage</a:t>
            </a:r>
          </a:p>
        </p:txBody>
      </p:sp>
      <p:grpSp>
        <p:nvGrpSpPr>
          <p:cNvPr id="249" name="Group 248">
            <a:extLst>
              <a:ext uri="{FF2B5EF4-FFF2-40B4-BE49-F238E27FC236}">
                <a16:creationId xmlns:a16="http://schemas.microsoft.com/office/drawing/2014/main" id="{0E0C9D4E-2054-4FA8-8F24-5FA04250517D}"/>
              </a:ext>
            </a:extLst>
          </p:cNvPr>
          <p:cNvGrpSpPr/>
          <p:nvPr/>
        </p:nvGrpSpPr>
        <p:grpSpPr>
          <a:xfrm>
            <a:off x="4991121" y="5021543"/>
            <a:ext cx="507755" cy="435880"/>
            <a:chOff x="2488014" y="1320237"/>
            <a:chExt cx="4696411" cy="4187931"/>
          </a:xfrm>
        </p:grpSpPr>
        <p:sp>
          <p:nvSpPr>
            <p:cNvPr id="250" name="Hexagon 249">
              <a:extLst>
                <a:ext uri="{FF2B5EF4-FFF2-40B4-BE49-F238E27FC236}">
                  <a16:creationId xmlns:a16="http://schemas.microsoft.com/office/drawing/2014/main" id="{51ABCC24-BEF9-48CB-92E8-229D70A68C2D}"/>
                </a:ext>
              </a:extLst>
            </p:cNvPr>
            <p:cNvSpPr/>
            <p:nvPr/>
          </p:nvSpPr>
          <p:spPr bwMode="auto">
            <a:xfrm>
              <a:off x="2488014" y="1320237"/>
              <a:ext cx="4696411" cy="4187931"/>
            </a:xfrm>
            <a:prstGeom prst="hexagon">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1" name="Snip Single Corner Rectangle 26">
              <a:extLst>
                <a:ext uri="{FF2B5EF4-FFF2-40B4-BE49-F238E27FC236}">
                  <a16:creationId xmlns:a16="http://schemas.microsoft.com/office/drawing/2014/main" id="{5C85FA25-DC01-4C5F-B7C5-628A2C24D83E}"/>
                </a:ext>
              </a:extLst>
            </p:cNvPr>
            <p:cNvSpPr/>
            <p:nvPr/>
          </p:nvSpPr>
          <p:spPr bwMode="auto">
            <a:xfrm>
              <a:off x="3677767" y="2189578"/>
              <a:ext cx="2316905" cy="2449240"/>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6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endParaRPr>
            </a:p>
          </p:txBody>
        </p:sp>
        <p:grpSp>
          <p:nvGrpSpPr>
            <p:cNvPr id="252" name="Group 251">
              <a:extLst>
                <a:ext uri="{FF2B5EF4-FFF2-40B4-BE49-F238E27FC236}">
                  <a16:creationId xmlns:a16="http://schemas.microsoft.com/office/drawing/2014/main" id="{6538F943-163F-42F9-9749-C04DAF8E90CA}"/>
                </a:ext>
              </a:extLst>
            </p:cNvPr>
            <p:cNvGrpSpPr/>
            <p:nvPr/>
          </p:nvGrpSpPr>
          <p:grpSpPr>
            <a:xfrm>
              <a:off x="4271147" y="2716509"/>
              <a:ext cx="790232" cy="1472559"/>
              <a:chOff x="4917030" y="1019829"/>
              <a:chExt cx="123056" cy="229308"/>
            </a:xfrm>
          </p:grpSpPr>
          <p:sp>
            <p:nvSpPr>
              <p:cNvPr id="260" name="Freeform: Shape 259">
                <a:extLst>
                  <a:ext uri="{FF2B5EF4-FFF2-40B4-BE49-F238E27FC236}">
                    <a16:creationId xmlns:a16="http://schemas.microsoft.com/office/drawing/2014/main" id="{AC79BBFA-FA20-4440-8411-F30CE8DBE1FE}"/>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1" name="Freeform: Shape 260">
                <a:extLst>
                  <a:ext uri="{FF2B5EF4-FFF2-40B4-BE49-F238E27FC236}">
                    <a16:creationId xmlns:a16="http://schemas.microsoft.com/office/drawing/2014/main" id="{63B2692B-9117-4F37-99DC-54B2D4957D49}"/>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2" name="Freeform: Shape 261">
                <a:extLst>
                  <a:ext uri="{FF2B5EF4-FFF2-40B4-BE49-F238E27FC236}">
                    <a16:creationId xmlns:a16="http://schemas.microsoft.com/office/drawing/2014/main" id="{DC36E346-BFDB-40D9-8D43-B68C0F2FAC6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3" name="Freeform: Shape 262">
                <a:extLst>
                  <a:ext uri="{FF2B5EF4-FFF2-40B4-BE49-F238E27FC236}">
                    <a16:creationId xmlns:a16="http://schemas.microsoft.com/office/drawing/2014/main" id="{0330AF98-52AF-4831-8ED6-1E4ECCC603E9}"/>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53" name="Right Triangle 252">
              <a:extLst>
                <a:ext uri="{FF2B5EF4-FFF2-40B4-BE49-F238E27FC236}">
                  <a16:creationId xmlns:a16="http://schemas.microsoft.com/office/drawing/2014/main" id="{2651C933-2FC1-4674-B1A3-F15FD23314E7}"/>
                </a:ext>
              </a:extLst>
            </p:cNvPr>
            <p:cNvSpPr/>
            <p:nvPr/>
          </p:nvSpPr>
          <p:spPr bwMode="auto">
            <a:xfrm>
              <a:off x="5326465" y="2189578"/>
              <a:ext cx="668199" cy="662471"/>
            </a:xfrm>
            <a:prstGeom prst="rtTriangl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nvGrpSpPr>
          <p:cNvPr id="264" name="Group 263">
            <a:extLst>
              <a:ext uri="{FF2B5EF4-FFF2-40B4-BE49-F238E27FC236}">
                <a16:creationId xmlns:a16="http://schemas.microsoft.com/office/drawing/2014/main" id="{D1758305-AE2D-4473-89AF-F211908F74F4}"/>
              </a:ext>
            </a:extLst>
          </p:cNvPr>
          <p:cNvGrpSpPr/>
          <p:nvPr/>
        </p:nvGrpSpPr>
        <p:grpSpPr>
          <a:xfrm>
            <a:off x="263999" y="4979867"/>
            <a:ext cx="1549001" cy="842004"/>
            <a:chOff x="263999" y="4368454"/>
            <a:chExt cx="1549001" cy="842004"/>
          </a:xfrm>
        </p:grpSpPr>
        <p:grpSp>
          <p:nvGrpSpPr>
            <p:cNvPr id="265" name="Group 264">
              <a:extLst>
                <a:ext uri="{FF2B5EF4-FFF2-40B4-BE49-F238E27FC236}">
                  <a16:creationId xmlns:a16="http://schemas.microsoft.com/office/drawing/2014/main" id="{C1E15AB3-66CC-46C4-85F4-756F8C85631C}"/>
                </a:ext>
              </a:extLst>
            </p:cNvPr>
            <p:cNvGrpSpPr/>
            <p:nvPr/>
          </p:nvGrpSpPr>
          <p:grpSpPr>
            <a:xfrm>
              <a:off x="816403" y="4368454"/>
              <a:ext cx="444192" cy="386556"/>
              <a:chOff x="1777107" y="1240971"/>
              <a:chExt cx="1471494" cy="1280568"/>
            </a:xfrm>
          </p:grpSpPr>
          <p:sp>
            <p:nvSpPr>
              <p:cNvPr id="268" name="Freeform 18">
                <a:extLst>
                  <a:ext uri="{FF2B5EF4-FFF2-40B4-BE49-F238E27FC236}">
                    <a16:creationId xmlns:a16="http://schemas.microsoft.com/office/drawing/2014/main" id="{872E0CAD-F33D-4602-B014-5AB979B8E331}"/>
                  </a:ext>
                </a:extLst>
              </p:cNvPr>
              <p:cNvSpPr>
                <a:spLocks noChangeArrowheads="1"/>
              </p:cNvSpPr>
              <p:nvPr/>
            </p:nvSpPr>
            <p:spPr bwMode="auto">
              <a:xfrm>
                <a:off x="1777107" y="1240971"/>
                <a:ext cx="1471494" cy="115101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83" name="Line 19">
                <a:extLst>
                  <a:ext uri="{FF2B5EF4-FFF2-40B4-BE49-F238E27FC236}">
                    <a16:creationId xmlns:a16="http://schemas.microsoft.com/office/drawing/2014/main" id="{223BC31D-E158-4184-A4EB-5CE1CB4DF4E7}"/>
                  </a:ext>
                </a:extLst>
              </p:cNvPr>
              <p:cNvSpPr>
                <a:spLocks noChangeShapeType="1"/>
              </p:cNvSpPr>
              <p:nvPr/>
            </p:nvSpPr>
            <p:spPr bwMode="auto">
              <a:xfrm>
                <a:off x="2060746" y="2521539"/>
                <a:ext cx="904217"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84" name="Line 20">
                <a:extLst>
                  <a:ext uri="{FF2B5EF4-FFF2-40B4-BE49-F238E27FC236}">
                    <a16:creationId xmlns:a16="http://schemas.microsoft.com/office/drawing/2014/main" id="{5A6456DE-3E05-46C1-B4B4-493030FE4FCB}"/>
                  </a:ext>
                </a:extLst>
              </p:cNvPr>
              <p:cNvSpPr>
                <a:spLocks noChangeShapeType="1"/>
              </p:cNvSpPr>
              <p:nvPr/>
            </p:nvSpPr>
            <p:spPr bwMode="auto">
              <a:xfrm>
                <a:off x="2512854" y="2393347"/>
                <a:ext cx="0" cy="12819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90" name="Freeform 21">
                <a:extLst>
                  <a:ext uri="{FF2B5EF4-FFF2-40B4-BE49-F238E27FC236}">
                    <a16:creationId xmlns:a16="http://schemas.microsoft.com/office/drawing/2014/main" id="{18272DB6-FA11-43BA-A7EE-DECE1D3BCDB5}"/>
                  </a:ext>
                </a:extLst>
              </p:cNvPr>
              <p:cNvSpPr>
                <a:spLocks noChangeArrowheads="1"/>
              </p:cNvSpPr>
              <p:nvPr/>
            </p:nvSpPr>
            <p:spPr bwMode="auto">
              <a:xfrm>
                <a:off x="2480806" y="2232421"/>
                <a:ext cx="64096" cy="64096"/>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91" name="Line 22">
                <a:extLst>
                  <a:ext uri="{FF2B5EF4-FFF2-40B4-BE49-F238E27FC236}">
                    <a16:creationId xmlns:a16="http://schemas.microsoft.com/office/drawing/2014/main" id="{64195E88-8859-46AB-B058-8744C5373740}"/>
                  </a:ext>
                </a:extLst>
              </p:cNvPr>
              <p:cNvSpPr>
                <a:spLocks noChangeShapeType="1"/>
              </p:cNvSpPr>
              <p:nvPr/>
            </p:nvSpPr>
            <p:spPr bwMode="auto">
              <a:xfrm>
                <a:off x="1777107" y="2136958"/>
                <a:ext cx="1471494"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292" name="Freeform 23">
                <a:extLst>
                  <a:ext uri="{FF2B5EF4-FFF2-40B4-BE49-F238E27FC236}">
                    <a16:creationId xmlns:a16="http://schemas.microsoft.com/office/drawing/2014/main" id="{83C24ACE-B26E-4625-9706-684E710A9442}"/>
                  </a:ext>
                </a:extLst>
              </p:cNvPr>
              <p:cNvSpPr>
                <a:spLocks noChangeArrowheads="1"/>
              </p:cNvSpPr>
              <p:nvPr/>
            </p:nvSpPr>
            <p:spPr bwMode="auto">
              <a:xfrm>
                <a:off x="1936666" y="1369163"/>
                <a:ext cx="640965" cy="64096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10" name="Freeform 24">
                <a:extLst>
                  <a:ext uri="{FF2B5EF4-FFF2-40B4-BE49-F238E27FC236}">
                    <a16:creationId xmlns:a16="http://schemas.microsoft.com/office/drawing/2014/main" id="{87DE3404-898E-44AD-9C13-BFDCFB03889A}"/>
                  </a:ext>
                </a:extLst>
              </p:cNvPr>
              <p:cNvSpPr>
                <a:spLocks noChangeArrowheads="1"/>
              </p:cNvSpPr>
              <p:nvPr/>
            </p:nvSpPr>
            <p:spPr bwMode="auto">
              <a:xfrm>
                <a:off x="2257151" y="1425078"/>
                <a:ext cx="205926" cy="510044"/>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12" name="Line 25">
                <a:extLst>
                  <a:ext uri="{FF2B5EF4-FFF2-40B4-BE49-F238E27FC236}">
                    <a16:creationId xmlns:a16="http://schemas.microsoft.com/office/drawing/2014/main" id="{C337FA65-AEC0-4190-BCB0-61CDF436E564}"/>
                  </a:ext>
                </a:extLst>
              </p:cNvPr>
              <p:cNvSpPr>
                <a:spLocks noChangeShapeType="1"/>
              </p:cNvSpPr>
              <p:nvPr/>
            </p:nvSpPr>
            <p:spPr bwMode="auto">
              <a:xfrm flipH="1">
                <a:off x="1935304" y="1689648"/>
                <a:ext cx="323209" cy="1362"/>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13" name="Line 26">
                <a:extLst>
                  <a:ext uri="{FF2B5EF4-FFF2-40B4-BE49-F238E27FC236}">
                    <a16:creationId xmlns:a16="http://schemas.microsoft.com/office/drawing/2014/main" id="{CB3F6C5B-5F5A-456E-A384-AC073BA9AED2}"/>
                  </a:ext>
                </a:extLst>
              </p:cNvPr>
              <p:cNvSpPr>
                <a:spLocks noChangeShapeType="1"/>
              </p:cNvSpPr>
              <p:nvPr/>
            </p:nvSpPr>
            <p:spPr bwMode="auto">
              <a:xfrm>
                <a:off x="2704461" y="1433259"/>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14" name="Line 27">
                <a:extLst>
                  <a:ext uri="{FF2B5EF4-FFF2-40B4-BE49-F238E27FC236}">
                    <a16:creationId xmlns:a16="http://schemas.microsoft.com/office/drawing/2014/main" id="{DC2B7647-BB0E-4D29-AB4F-662E677A7E10}"/>
                  </a:ext>
                </a:extLst>
              </p:cNvPr>
              <p:cNvSpPr>
                <a:spLocks noChangeShapeType="1"/>
              </p:cNvSpPr>
              <p:nvPr/>
            </p:nvSpPr>
            <p:spPr bwMode="auto">
              <a:xfrm flipV="1">
                <a:off x="2704461" y="1622967"/>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315" name="Line 28">
                <a:extLst>
                  <a:ext uri="{FF2B5EF4-FFF2-40B4-BE49-F238E27FC236}">
                    <a16:creationId xmlns:a16="http://schemas.microsoft.com/office/drawing/2014/main" id="{EF4DD125-F766-4F51-A7F4-B4532A2B5831}"/>
                  </a:ext>
                </a:extLst>
              </p:cNvPr>
              <p:cNvSpPr>
                <a:spLocks noChangeShapeType="1"/>
              </p:cNvSpPr>
              <p:nvPr/>
            </p:nvSpPr>
            <p:spPr bwMode="auto">
              <a:xfrm>
                <a:off x="2704461" y="1816478"/>
                <a:ext cx="384048" cy="0"/>
              </a:xfrm>
              <a:prstGeom prst="line">
                <a:avLst/>
              </a:prstGeom>
              <a:noFill/>
              <a:ln w="12700"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267" name="TextBox 266">
              <a:extLst>
                <a:ext uri="{FF2B5EF4-FFF2-40B4-BE49-F238E27FC236}">
                  <a16:creationId xmlns:a16="http://schemas.microsoft.com/office/drawing/2014/main" id="{BE22BDCB-3AAB-44C7-B7C0-9FF417461BB7}"/>
                </a:ext>
              </a:extLst>
            </p:cNvPr>
            <p:cNvSpPr txBox="1"/>
            <p:nvPr/>
          </p:nvSpPr>
          <p:spPr>
            <a:xfrm>
              <a:off x="263999" y="4810348"/>
              <a:ext cx="1549001"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Business/custom apps</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(Structured)</a:t>
              </a:r>
            </a:p>
          </p:txBody>
        </p:sp>
      </p:grpSp>
      <p:grpSp>
        <p:nvGrpSpPr>
          <p:cNvPr id="316" name="Group 315">
            <a:extLst>
              <a:ext uri="{FF2B5EF4-FFF2-40B4-BE49-F238E27FC236}">
                <a16:creationId xmlns:a16="http://schemas.microsoft.com/office/drawing/2014/main" id="{DF4651E4-EB40-4356-9810-10F0A36E6493}"/>
              </a:ext>
            </a:extLst>
          </p:cNvPr>
          <p:cNvGrpSpPr/>
          <p:nvPr/>
        </p:nvGrpSpPr>
        <p:grpSpPr>
          <a:xfrm>
            <a:off x="334844" y="2056017"/>
            <a:ext cx="1407312" cy="831610"/>
            <a:chOff x="334844" y="2247489"/>
            <a:chExt cx="1407312" cy="831610"/>
          </a:xfrm>
        </p:grpSpPr>
        <p:grpSp>
          <p:nvGrpSpPr>
            <p:cNvPr id="317" name="Group 316">
              <a:extLst>
                <a:ext uri="{FF2B5EF4-FFF2-40B4-BE49-F238E27FC236}">
                  <a16:creationId xmlns:a16="http://schemas.microsoft.com/office/drawing/2014/main" id="{F34460A1-41A4-40FF-9F25-64DDDCC7E2AB}"/>
                </a:ext>
              </a:extLst>
            </p:cNvPr>
            <p:cNvGrpSpPr/>
            <p:nvPr/>
          </p:nvGrpSpPr>
          <p:grpSpPr>
            <a:xfrm>
              <a:off x="891641" y="2247489"/>
              <a:ext cx="293717" cy="359549"/>
              <a:chOff x="965200" y="3436897"/>
              <a:chExt cx="528881" cy="647424"/>
            </a:xfrm>
          </p:grpSpPr>
          <p:grpSp>
            <p:nvGrpSpPr>
              <p:cNvPr id="319" name="Group 318">
                <a:extLst>
                  <a:ext uri="{FF2B5EF4-FFF2-40B4-BE49-F238E27FC236}">
                    <a16:creationId xmlns:a16="http://schemas.microsoft.com/office/drawing/2014/main" id="{4CC3FAEA-2858-45A6-AEF4-203BC398822A}"/>
                  </a:ext>
                </a:extLst>
              </p:cNvPr>
              <p:cNvGrpSpPr/>
              <p:nvPr/>
            </p:nvGrpSpPr>
            <p:grpSpPr>
              <a:xfrm flipH="1">
                <a:off x="965200" y="3436897"/>
                <a:ext cx="528881" cy="647424"/>
                <a:chOff x="3003960" y="3685414"/>
                <a:chExt cx="403310" cy="493707"/>
              </a:xfrm>
            </p:grpSpPr>
            <p:sp>
              <p:nvSpPr>
                <p:cNvPr id="324" name="Snip Single Corner Rectangle 26">
                  <a:extLst>
                    <a:ext uri="{FF2B5EF4-FFF2-40B4-BE49-F238E27FC236}">
                      <a16:creationId xmlns:a16="http://schemas.microsoft.com/office/drawing/2014/main" id="{691423F9-EF7A-4710-95BE-7BCF472DEF8D}"/>
                    </a:ext>
                  </a:extLst>
                </p:cNvPr>
                <p:cNvSpPr/>
                <p:nvPr/>
              </p:nvSpPr>
              <p:spPr bwMode="auto">
                <a:xfrm flipH="1">
                  <a:off x="3003960" y="3685414"/>
                  <a:ext cx="403310" cy="493707"/>
                </a:xfrm>
                <a:prstGeom prst="snip1Rect">
                  <a:avLst>
                    <a:gd name="adj" fmla="val 28736"/>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5" name="Triangle 27">
                  <a:extLst>
                    <a:ext uri="{FF2B5EF4-FFF2-40B4-BE49-F238E27FC236}">
                      <a16:creationId xmlns:a16="http://schemas.microsoft.com/office/drawing/2014/main" id="{1421789C-81C0-4A51-B2A7-703B41E3179E}"/>
                    </a:ext>
                  </a:extLst>
                </p:cNvPr>
                <p:cNvSpPr/>
                <p:nvPr/>
              </p:nvSpPr>
              <p:spPr bwMode="auto">
                <a:xfrm rot="8100000">
                  <a:off x="3012552" y="3733609"/>
                  <a:ext cx="160049" cy="80930"/>
                </a:xfrm>
                <a:prstGeom prst="triangle">
                  <a:avLst/>
                </a:prstGeom>
                <a:noFill/>
                <a:ln w="12700">
                  <a:solidFill>
                    <a:schemeClr val="tx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320" name="Straight Connector 319">
                <a:extLst>
                  <a:ext uri="{FF2B5EF4-FFF2-40B4-BE49-F238E27FC236}">
                    <a16:creationId xmlns:a16="http://schemas.microsoft.com/office/drawing/2014/main" id="{04E3C1E6-5A90-42F7-9EF1-B9111923A980}"/>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C29ACB72-A093-4EDF-BAEF-74CB3ED8E43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A9C419E2-5A12-4879-9B4D-4C90666946B1}"/>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4E283444-AC1F-4719-B7F0-D679907CCCE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318" name="TextBox 317">
              <a:extLst>
                <a:ext uri="{FF2B5EF4-FFF2-40B4-BE49-F238E27FC236}">
                  <a16:creationId xmlns:a16="http://schemas.microsoft.com/office/drawing/2014/main" id="{16D129FC-7872-4F9B-B2DE-FC5F5F27B017}"/>
                </a:ext>
              </a:extLst>
            </p:cNvPr>
            <p:cNvSpPr txBox="1"/>
            <p:nvPr/>
          </p:nvSpPr>
          <p:spPr>
            <a:xfrm>
              <a:off x="334844" y="2678989"/>
              <a:ext cx="1407312"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Logs, files and media</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sp>
        <p:nvSpPr>
          <p:cNvPr id="327" name="Rectangle 326">
            <a:extLst>
              <a:ext uri="{FF2B5EF4-FFF2-40B4-BE49-F238E27FC236}">
                <a16:creationId xmlns:a16="http://schemas.microsoft.com/office/drawing/2014/main" id="{3D7BF4C0-5668-4A05-942A-034EB47DAED3}"/>
              </a:ext>
            </a:extLst>
          </p:cNvPr>
          <p:cNvSpPr/>
          <p:nvPr/>
        </p:nvSpPr>
        <p:spPr>
          <a:xfrm>
            <a:off x="8371070" y="5518173"/>
            <a:ext cx="1257584"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SQL Data Warehouse</a:t>
            </a:r>
          </a:p>
        </p:txBody>
      </p:sp>
      <p:grpSp>
        <p:nvGrpSpPr>
          <p:cNvPr id="328" name="Group 327">
            <a:extLst>
              <a:ext uri="{FF2B5EF4-FFF2-40B4-BE49-F238E27FC236}">
                <a16:creationId xmlns:a16="http://schemas.microsoft.com/office/drawing/2014/main" id="{7EFFBCB4-B86D-440D-9BF4-0BDBF0D0A5B4}"/>
              </a:ext>
            </a:extLst>
          </p:cNvPr>
          <p:cNvGrpSpPr/>
          <p:nvPr/>
        </p:nvGrpSpPr>
        <p:grpSpPr>
          <a:xfrm>
            <a:off x="8734800" y="4936328"/>
            <a:ext cx="530125" cy="520604"/>
            <a:chOff x="2549926" y="1227604"/>
            <a:chExt cx="5177116" cy="5084148"/>
          </a:xfrm>
        </p:grpSpPr>
        <p:sp>
          <p:nvSpPr>
            <p:cNvPr id="329" name="Freeform: Shape 821">
              <a:extLst>
                <a:ext uri="{FF2B5EF4-FFF2-40B4-BE49-F238E27FC236}">
                  <a16:creationId xmlns:a16="http://schemas.microsoft.com/office/drawing/2014/main" id="{55CC9F18-D52C-4A51-AB8B-8D1DC944F14B}"/>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0" name="Rectangle 329">
              <a:extLst>
                <a:ext uri="{FF2B5EF4-FFF2-40B4-BE49-F238E27FC236}">
                  <a16:creationId xmlns:a16="http://schemas.microsoft.com/office/drawing/2014/main" id="{E1AC9BEC-FA43-4451-8931-F06DC53BAE0A}"/>
                </a:ext>
              </a:extLst>
            </p:cNvPr>
            <p:cNvSpPr/>
            <p:nvPr/>
          </p:nvSpPr>
          <p:spPr bwMode="auto">
            <a:xfrm>
              <a:off x="3364798"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1" name="Rectangle 330">
              <a:extLst>
                <a:ext uri="{FF2B5EF4-FFF2-40B4-BE49-F238E27FC236}">
                  <a16:creationId xmlns:a16="http://schemas.microsoft.com/office/drawing/2014/main" id="{8AB55B27-648B-4990-BCEE-3C1F94427B64}"/>
                </a:ext>
              </a:extLst>
            </p:cNvPr>
            <p:cNvSpPr/>
            <p:nvPr/>
          </p:nvSpPr>
          <p:spPr bwMode="auto">
            <a:xfrm>
              <a:off x="3968585"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2" name="Rectangle 331">
              <a:extLst>
                <a:ext uri="{FF2B5EF4-FFF2-40B4-BE49-F238E27FC236}">
                  <a16:creationId xmlns:a16="http://schemas.microsoft.com/office/drawing/2014/main" id="{7E714FFA-2BE3-4677-BE71-F020390A8F8E}"/>
                </a:ext>
              </a:extLst>
            </p:cNvPr>
            <p:cNvSpPr/>
            <p:nvPr/>
          </p:nvSpPr>
          <p:spPr bwMode="auto">
            <a:xfrm>
              <a:off x="4572371" y="4227868"/>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3" name="Rectangle 332">
              <a:extLst>
                <a:ext uri="{FF2B5EF4-FFF2-40B4-BE49-F238E27FC236}">
                  <a16:creationId xmlns:a16="http://schemas.microsoft.com/office/drawing/2014/main" id="{019670C3-FBCC-4FF7-8400-62601D333303}"/>
                </a:ext>
              </a:extLst>
            </p:cNvPr>
            <p:cNvSpPr/>
            <p:nvPr/>
          </p:nvSpPr>
          <p:spPr bwMode="auto">
            <a:xfrm>
              <a:off x="3364798"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4" name="Rectangle 333">
              <a:extLst>
                <a:ext uri="{FF2B5EF4-FFF2-40B4-BE49-F238E27FC236}">
                  <a16:creationId xmlns:a16="http://schemas.microsoft.com/office/drawing/2014/main" id="{94293033-F6C5-4E32-AF00-E56DAD402A6A}"/>
                </a:ext>
              </a:extLst>
            </p:cNvPr>
            <p:cNvSpPr/>
            <p:nvPr/>
          </p:nvSpPr>
          <p:spPr bwMode="auto">
            <a:xfrm>
              <a:off x="3968585" y="3624080"/>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5" name="Rectangle 334">
              <a:extLst>
                <a:ext uri="{FF2B5EF4-FFF2-40B4-BE49-F238E27FC236}">
                  <a16:creationId xmlns:a16="http://schemas.microsoft.com/office/drawing/2014/main" id="{E89FA57B-B8F3-45C8-86F3-910358097E53}"/>
                </a:ext>
              </a:extLst>
            </p:cNvPr>
            <p:cNvSpPr/>
            <p:nvPr/>
          </p:nvSpPr>
          <p:spPr bwMode="auto">
            <a:xfrm>
              <a:off x="3777367" y="3020291"/>
              <a:ext cx="603787" cy="603789"/>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6" name="Cylinder 828">
              <a:extLst>
                <a:ext uri="{FF2B5EF4-FFF2-40B4-BE49-F238E27FC236}">
                  <a16:creationId xmlns:a16="http://schemas.microsoft.com/office/drawing/2014/main" id="{73D24104-9D13-4B10-87B1-AF663F50A7E3}"/>
                </a:ext>
              </a:extLst>
            </p:cNvPr>
            <p:cNvSpPr/>
            <p:nvPr/>
          </p:nvSpPr>
          <p:spPr bwMode="auto">
            <a:xfrm>
              <a:off x="5335724" y="3170126"/>
              <a:ext cx="2391318" cy="3141626"/>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grpSp>
      <p:sp>
        <p:nvSpPr>
          <p:cNvPr id="345" name="Rectangle 344">
            <a:extLst>
              <a:ext uri="{FF2B5EF4-FFF2-40B4-BE49-F238E27FC236}">
                <a16:creationId xmlns:a16="http://schemas.microsoft.com/office/drawing/2014/main" id="{A2BA10AF-5D0E-4413-BC54-2639A97604E2}"/>
              </a:ext>
            </a:extLst>
          </p:cNvPr>
          <p:cNvSpPr/>
          <p:nvPr/>
        </p:nvSpPr>
        <p:spPr>
          <a:xfrm>
            <a:off x="9497649" y="5518173"/>
            <a:ext cx="1065820" cy="40011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Analysis Services</a:t>
            </a:r>
          </a:p>
        </p:txBody>
      </p:sp>
      <p:cxnSp>
        <p:nvCxnSpPr>
          <p:cNvPr id="347" name="Straight Arrow Connector 346">
            <a:extLst>
              <a:ext uri="{FF2B5EF4-FFF2-40B4-BE49-F238E27FC236}">
                <a16:creationId xmlns:a16="http://schemas.microsoft.com/office/drawing/2014/main" id="{2A00B7CC-4C7B-4845-8C60-E0BE3A472615}"/>
              </a:ext>
            </a:extLst>
          </p:cNvPr>
          <p:cNvCxnSpPr/>
          <p:nvPr/>
        </p:nvCxnSpPr>
        <p:spPr>
          <a:xfrm>
            <a:off x="1874707" y="2945693"/>
            <a:ext cx="10523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48" name="Straight Arrow Connector 347">
            <a:extLst>
              <a:ext uri="{FF2B5EF4-FFF2-40B4-BE49-F238E27FC236}">
                <a16:creationId xmlns:a16="http://schemas.microsoft.com/office/drawing/2014/main" id="{392F730B-6D3F-4528-8C88-38D414DCDF66}"/>
              </a:ext>
            </a:extLst>
          </p:cNvPr>
          <p:cNvCxnSpPr/>
          <p:nvPr/>
        </p:nvCxnSpPr>
        <p:spPr>
          <a:xfrm>
            <a:off x="1874707" y="5400869"/>
            <a:ext cx="105238" cy="0"/>
          </a:xfrm>
          <a:prstGeom prst="straightConnector1">
            <a:avLst/>
          </a:prstGeom>
          <a:ln w="12700">
            <a:solidFill>
              <a:schemeClr val="tx2"/>
            </a:solidFill>
            <a:prstDash val="dash"/>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349" name="Rectangle 348">
            <a:extLst>
              <a:ext uri="{FF2B5EF4-FFF2-40B4-BE49-F238E27FC236}">
                <a16:creationId xmlns:a16="http://schemas.microsoft.com/office/drawing/2014/main" id="{59F89DC2-0D3D-4D71-A7DB-324203F79B0F}"/>
              </a:ext>
            </a:extLst>
          </p:cNvPr>
          <p:cNvSpPr/>
          <p:nvPr/>
        </p:nvSpPr>
        <p:spPr>
          <a:xfrm>
            <a:off x="2460504" y="5518173"/>
            <a:ext cx="1330814" cy="24622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Factory </a:t>
            </a:r>
          </a:p>
        </p:txBody>
      </p:sp>
      <p:grpSp>
        <p:nvGrpSpPr>
          <p:cNvPr id="350" name="Group 349">
            <a:extLst>
              <a:ext uri="{FF2B5EF4-FFF2-40B4-BE49-F238E27FC236}">
                <a16:creationId xmlns:a16="http://schemas.microsoft.com/office/drawing/2014/main" id="{C93B19D8-B22C-43B8-BB17-8D2EFA2D3859}"/>
              </a:ext>
            </a:extLst>
          </p:cNvPr>
          <p:cNvGrpSpPr/>
          <p:nvPr/>
        </p:nvGrpSpPr>
        <p:grpSpPr>
          <a:xfrm>
            <a:off x="2875970" y="5037345"/>
            <a:ext cx="423284" cy="416651"/>
            <a:chOff x="5279190" y="5401430"/>
            <a:chExt cx="1101836" cy="1106637"/>
          </a:xfrm>
        </p:grpSpPr>
        <p:sp>
          <p:nvSpPr>
            <p:cNvPr id="351" name="Freeform: Shape 815">
              <a:extLst>
                <a:ext uri="{FF2B5EF4-FFF2-40B4-BE49-F238E27FC236}">
                  <a16:creationId xmlns:a16="http://schemas.microsoft.com/office/drawing/2014/main" id="{488E174C-D494-433A-BE66-322D56D54F33}"/>
                </a:ext>
              </a:extLst>
            </p:cNvPr>
            <p:cNvSpPr/>
            <p:nvPr/>
          </p:nvSpPr>
          <p:spPr bwMode="auto">
            <a:xfrm>
              <a:off x="5708249"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352" name="Freeform: Shape 816">
              <a:extLst>
                <a:ext uri="{FF2B5EF4-FFF2-40B4-BE49-F238E27FC236}">
                  <a16:creationId xmlns:a16="http://schemas.microsoft.com/office/drawing/2014/main" id="{5389BB7C-769A-4346-9238-3147CD0283DB}"/>
                </a:ext>
              </a:extLst>
            </p:cNvPr>
            <p:cNvSpPr/>
            <p:nvPr/>
          </p:nvSpPr>
          <p:spPr bwMode="auto">
            <a:xfrm>
              <a:off x="5921817"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353" name="Freeform: Shape 817">
              <a:extLst>
                <a:ext uri="{FF2B5EF4-FFF2-40B4-BE49-F238E27FC236}">
                  <a16:creationId xmlns:a16="http://schemas.microsoft.com/office/drawing/2014/main" id="{E825E05B-C51B-48F5-8136-96F3EA23D836}"/>
                </a:ext>
              </a:extLst>
            </p:cNvPr>
            <p:cNvSpPr/>
            <p:nvPr/>
          </p:nvSpPr>
          <p:spPr bwMode="auto">
            <a:xfrm>
              <a:off x="6135385" y="6208019"/>
              <a:ext cx="122821" cy="122820"/>
            </a:xfrm>
            <a:custGeom>
              <a:avLst/>
              <a:gdLst>
                <a:gd name="connsiteX0" fmla="*/ 0 w 122821"/>
                <a:gd name="connsiteY0" fmla="*/ 0 h 122820"/>
                <a:gd name="connsiteX1" fmla="*/ 122821 w 122821"/>
                <a:gd name="connsiteY1" fmla="*/ 0 h 122820"/>
                <a:gd name="connsiteX2" fmla="*/ 122821 w 122821"/>
                <a:gd name="connsiteY2" fmla="*/ 122820 h 122820"/>
                <a:gd name="connsiteX3" fmla="*/ 0 w 122821"/>
                <a:gd name="connsiteY3" fmla="*/ 122820 h 122820"/>
                <a:gd name="connsiteX4" fmla="*/ 0 w 122821"/>
                <a:gd name="connsiteY4" fmla="*/ 0 h 122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821" h="122820">
                  <a:moveTo>
                    <a:pt x="0" y="0"/>
                  </a:moveTo>
                  <a:lnTo>
                    <a:pt x="122821" y="0"/>
                  </a:lnTo>
                  <a:lnTo>
                    <a:pt x="122821" y="122820"/>
                  </a:lnTo>
                  <a:lnTo>
                    <a:pt x="0" y="122820"/>
                  </a:lnTo>
                  <a:lnTo>
                    <a:pt x="0"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354" name="Freeform: Shape 818">
              <a:extLst>
                <a:ext uri="{FF2B5EF4-FFF2-40B4-BE49-F238E27FC236}">
                  <a16:creationId xmlns:a16="http://schemas.microsoft.com/office/drawing/2014/main" id="{496713B9-C93B-4EE5-B06A-58C81749583A}"/>
                </a:ext>
              </a:extLst>
            </p:cNvPr>
            <p:cNvSpPr/>
            <p:nvPr/>
          </p:nvSpPr>
          <p:spPr bwMode="auto">
            <a:xfrm>
              <a:off x="5279191" y="5499596"/>
              <a:ext cx="1101835" cy="1008471"/>
            </a:xfrm>
            <a:custGeom>
              <a:avLst/>
              <a:gdLst>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245153 w 1101835"/>
                <a:gd name="connsiteY9" fmla="*/ 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9" fmla="*/ 336593 w 1101835"/>
                <a:gd name="connsiteY9" fmla="*/ 91440 h 1098248"/>
                <a:gd name="connsiteX0" fmla="*/ 245153 w 1101835"/>
                <a:gd name="connsiteY0" fmla="*/ 0 h 1098248"/>
                <a:gd name="connsiteX1" fmla="*/ 489041 w 1101835"/>
                <a:gd name="connsiteY1" fmla="*/ 89777 h 1098248"/>
                <a:gd name="connsiteX2" fmla="*/ 490307 w 1101835"/>
                <a:gd name="connsiteY2" fmla="*/ 641334 h 1098248"/>
                <a:gd name="connsiteX3" fmla="*/ 796071 w 1101835"/>
                <a:gd name="connsiteY3" fmla="*/ 374222 h 1098248"/>
                <a:gd name="connsiteX4" fmla="*/ 796071 w 1101835"/>
                <a:gd name="connsiteY4" fmla="*/ 641334 h 1098248"/>
                <a:gd name="connsiteX5" fmla="*/ 1101835 w 1101835"/>
                <a:gd name="connsiteY5" fmla="*/ 374222 h 1098248"/>
                <a:gd name="connsiteX6" fmla="*/ 1101835 w 1101835"/>
                <a:gd name="connsiteY6" fmla="*/ 1098248 h 1098248"/>
                <a:gd name="connsiteX7" fmla="*/ 0 w 1101835"/>
                <a:gd name="connsiteY7" fmla="*/ 1098248 h 1098248"/>
                <a:gd name="connsiteX8" fmla="*/ 1265 w 1101835"/>
                <a:gd name="connsiteY8" fmla="*/ 89777 h 1098248"/>
                <a:gd name="connsiteX0" fmla="*/ 489041 w 1101835"/>
                <a:gd name="connsiteY0" fmla="*/ 0 h 1008471"/>
                <a:gd name="connsiteX1" fmla="*/ 490307 w 1101835"/>
                <a:gd name="connsiteY1" fmla="*/ 551557 h 1008471"/>
                <a:gd name="connsiteX2" fmla="*/ 796071 w 1101835"/>
                <a:gd name="connsiteY2" fmla="*/ 284445 h 1008471"/>
                <a:gd name="connsiteX3" fmla="*/ 796071 w 1101835"/>
                <a:gd name="connsiteY3" fmla="*/ 551557 h 1008471"/>
                <a:gd name="connsiteX4" fmla="*/ 1101835 w 1101835"/>
                <a:gd name="connsiteY4" fmla="*/ 284445 h 1008471"/>
                <a:gd name="connsiteX5" fmla="*/ 1101835 w 1101835"/>
                <a:gd name="connsiteY5" fmla="*/ 1008471 h 1008471"/>
                <a:gd name="connsiteX6" fmla="*/ 0 w 1101835"/>
                <a:gd name="connsiteY6" fmla="*/ 1008471 h 1008471"/>
                <a:gd name="connsiteX7" fmla="*/ 1265 w 1101835"/>
                <a:gd name="connsiteY7" fmla="*/ 0 h 100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1835" h="1008471">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sp>
          <p:nvSpPr>
            <p:cNvPr id="355" name="Freeform: Shape 819">
              <a:extLst>
                <a:ext uri="{FF2B5EF4-FFF2-40B4-BE49-F238E27FC236}">
                  <a16:creationId xmlns:a16="http://schemas.microsoft.com/office/drawing/2014/main" id="{A75C34D9-C699-485B-83AB-4921F63BDBA0}"/>
                </a:ext>
              </a:extLst>
            </p:cNvPr>
            <p:cNvSpPr/>
            <p:nvPr/>
          </p:nvSpPr>
          <p:spPr bwMode="auto">
            <a:xfrm>
              <a:off x="5279190" y="5401430"/>
              <a:ext cx="488333" cy="201776"/>
            </a:xfrm>
            <a:custGeom>
              <a:avLst/>
              <a:gdLst>
                <a:gd name="connsiteX0" fmla="*/ 246301 w 492602"/>
                <a:gd name="connsiteY0" fmla="*/ 0 h 201776"/>
                <a:gd name="connsiteX1" fmla="*/ 492602 w 492602"/>
                <a:gd name="connsiteY1" fmla="*/ 100888 h 201776"/>
                <a:gd name="connsiteX2" fmla="*/ 246301 w 492602"/>
                <a:gd name="connsiteY2" fmla="*/ 201776 h 201776"/>
                <a:gd name="connsiteX3" fmla="*/ 0 w 492602"/>
                <a:gd name="connsiteY3" fmla="*/ 100888 h 201776"/>
                <a:gd name="connsiteX4" fmla="*/ 246301 w 492602"/>
                <a:gd name="connsiteY4" fmla="*/ 0 h 201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2602" h="201776">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505050"/>
                </a:solidFill>
                <a:effectLst/>
                <a:uLnTx/>
                <a:uFillTx/>
                <a:latin typeface="Segoe UI Light"/>
                <a:ea typeface="Segoe UI" pitchFamily="34" charset="0"/>
                <a:cs typeface="Segoe UI" pitchFamily="34" charset="0"/>
              </a:endParaRPr>
            </a:p>
          </p:txBody>
        </p:sp>
      </p:grpSp>
      <p:cxnSp>
        <p:nvCxnSpPr>
          <p:cNvPr id="356" name="Straight Arrow Connector 355">
            <a:extLst>
              <a:ext uri="{FF2B5EF4-FFF2-40B4-BE49-F238E27FC236}">
                <a16:creationId xmlns:a16="http://schemas.microsoft.com/office/drawing/2014/main" id="{EDE11AD0-4686-4F53-A86D-81EB99ECA9DF}"/>
              </a:ext>
            </a:extLst>
          </p:cNvPr>
          <p:cNvCxnSpPr>
            <a:cxnSpLocks/>
          </p:cNvCxnSpPr>
          <p:nvPr/>
        </p:nvCxnSpPr>
        <p:spPr>
          <a:xfrm>
            <a:off x="10538149" y="5240614"/>
            <a:ext cx="152962"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7" name="Straight Arrow Connector 356">
            <a:extLst>
              <a:ext uri="{FF2B5EF4-FFF2-40B4-BE49-F238E27FC236}">
                <a16:creationId xmlns:a16="http://schemas.microsoft.com/office/drawing/2014/main" id="{6D72886C-A57F-4098-AB4D-862594729F7D}"/>
              </a:ext>
            </a:extLst>
          </p:cNvPr>
          <p:cNvCxnSpPr>
            <a:cxnSpLocks/>
          </p:cNvCxnSpPr>
          <p:nvPr/>
        </p:nvCxnSpPr>
        <p:spPr>
          <a:xfrm>
            <a:off x="3426891" y="5385440"/>
            <a:ext cx="1538842"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380" name="Group 379">
            <a:extLst>
              <a:ext uri="{FF2B5EF4-FFF2-40B4-BE49-F238E27FC236}">
                <a16:creationId xmlns:a16="http://schemas.microsoft.com/office/drawing/2014/main" id="{6A641995-93B2-40B4-8844-B294CCA24BF9}"/>
              </a:ext>
            </a:extLst>
          </p:cNvPr>
          <p:cNvGrpSpPr/>
          <p:nvPr/>
        </p:nvGrpSpPr>
        <p:grpSpPr>
          <a:xfrm>
            <a:off x="9756943" y="5014686"/>
            <a:ext cx="547230" cy="426058"/>
            <a:chOff x="2062250" y="1828801"/>
            <a:chExt cx="438091" cy="341085"/>
          </a:xfrm>
        </p:grpSpPr>
        <p:grpSp>
          <p:nvGrpSpPr>
            <p:cNvPr id="381" name="Group 380">
              <a:extLst>
                <a:ext uri="{FF2B5EF4-FFF2-40B4-BE49-F238E27FC236}">
                  <a16:creationId xmlns:a16="http://schemas.microsoft.com/office/drawing/2014/main" id="{FD788C44-5518-438C-A35F-8D8B2AB8FADB}"/>
                </a:ext>
              </a:extLst>
            </p:cNvPr>
            <p:cNvGrpSpPr/>
            <p:nvPr/>
          </p:nvGrpSpPr>
          <p:grpSpPr>
            <a:xfrm>
              <a:off x="2062250" y="1828801"/>
              <a:ext cx="180067" cy="140947"/>
              <a:chOff x="2438399" y="1828800"/>
              <a:chExt cx="1923143" cy="1799771"/>
            </a:xfrm>
            <a:noFill/>
          </p:grpSpPr>
          <p:sp>
            <p:nvSpPr>
              <p:cNvPr id="395" name="Rectangle 394">
                <a:extLst>
                  <a:ext uri="{FF2B5EF4-FFF2-40B4-BE49-F238E27FC236}">
                    <a16:creationId xmlns:a16="http://schemas.microsoft.com/office/drawing/2014/main" id="{831009E9-F828-44AA-A597-F15A1245E794}"/>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96" name="Straight Connector 395">
                <a:extLst>
                  <a:ext uri="{FF2B5EF4-FFF2-40B4-BE49-F238E27FC236}">
                    <a16:creationId xmlns:a16="http://schemas.microsoft.com/office/drawing/2014/main" id="{C513C265-0771-4EEE-8223-F97BC1A2822D}"/>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82" name="Group 381">
              <a:extLst>
                <a:ext uri="{FF2B5EF4-FFF2-40B4-BE49-F238E27FC236}">
                  <a16:creationId xmlns:a16="http://schemas.microsoft.com/office/drawing/2014/main" id="{21872469-2A35-4419-980C-D793163877B1}"/>
                </a:ext>
              </a:extLst>
            </p:cNvPr>
            <p:cNvGrpSpPr/>
            <p:nvPr/>
          </p:nvGrpSpPr>
          <p:grpSpPr>
            <a:xfrm>
              <a:off x="2093480" y="2028939"/>
              <a:ext cx="180067" cy="140947"/>
              <a:chOff x="2438399" y="1828800"/>
              <a:chExt cx="1923143" cy="1799771"/>
            </a:xfrm>
            <a:noFill/>
          </p:grpSpPr>
          <p:sp>
            <p:nvSpPr>
              <p:cNvPr id="393" name="Rectangle 392">
                <a:extLst>
                  <a:ext uri="{FF2B5EF4-FFF2-40B4-BE49-F238E27FC236}">
                    <a16:creationId xmlns:a16="http://schemas.microsoft.com/office/drawing/2014/main" id="{8EB2A6B0-22A2-4806-BD58-148DB704A4D7}"/>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94" name="Straight Connector 393">
                <a:extLst>
                  <a:ext uri="{FF2B5EF4-FFF2-40B4-BE49-F238E27FC236}">
                    <a16:creationId xmlns:a16="http://schemas.microsoft.com/office/drawing/2014/main" id="{714F28A0-F167-4868-923E-396734586B84}"/>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83" name="Group 382">
              <a:extLst>
                <a:ext uri="{FF2B5EF4-FFF2-40B4-BE49-F238E27FC236}">
                  <a16:creationId xmlns:a16="http://schemas.microsoft.com/office/drawing/2014/main" id="{C514E43B-5B07-44F1-B4BE-A3CE80DB42FD}"/>
                </a:ext>
              </a:extLst>
            </p:cNvPr>
            <p:cNvGrpSpPr/>
            <p:nvPr/>
          </p:nvGrpSpPr>
          <p:grpSpPr>
            <a:xfrm>
              <a:off x="2320274" y="1907031"/>
              <a:ext cx="180067" cy="140947"/>
              <a:chOff x="2438399" y="1828800"/>
              <a:chExt cx="1923143" cy="1799771"/>
            </a:xfrm>
            <a:noFill/>
          </p:grpSpPr>
          <p:sp>
            <p:nvSpPr>
              <p:cNvPr id="391" name="Rectangle 390">
                <a:extLst>
                  <a:ext uri="{FF2B5EF4-FFF2-40B4-BE49-F238E27FC236}">
                    <a16:creationId xmlns:a16="http://schemas.microsoft.com/office/drawing/2014/main" id="{ED8804D4-BDFD-4DE5-A14D-863E55E850AF}"/>
                  </a:ext>
                </a:extLst>
              </p:cNvPr>
              <p:cNvSpPr/>
              <p:nvPr/>
            </p:nvSpPr>
            <p:spPr bwMode="auto">
              <a:xfrm>
                <a:off x="2438399" y="1828800"/>
                <a:ext cx="1923143" cy="1799771"/>
              </a:xfrm>
              <a:prstGeom prst="rect">
                <a:avLst/>
              </a:prstGeom>
              <a:grp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92" name="Straight Connector 391">
                <a:extLst>
                  <a:ext uri="{FF2B5EF4-FFF2-40B4-BE49-F238E27FC236}">
                    <a16:creationId xmlns:a16="http://schemas.microsoft.com/office/drawing/2014/main" id="{FB245AA5-7FA1-4419-8AA9-FF867642B0AD}"/>
                  </a:ext>
                </a:extLst>
              </p:cNvPr>
              <p:cNvCxnSpPr>
                <a:cxnSpLocks/>
              </p:cNvCxnSpPr>
              <p:nvPr/>
            </p:nvCxnSpPr>
            <p:spPr>
              <a:xfrm>
                <a:off x="2438399" y="2258786"/>
                <a:ext cx="1923143" cy="0"/>
              </a:xfrm>
              <a:prstGeom prst="line">
                <a:avLst/>
              </a:prstGeom>
              <a:grpFill/>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84" name="Group 383">
              <a:extLst>
                <a:ext uri="{FF2B5EF4-FFF2-40B4-BE49-F238E27FC236}">
                  <a16:creationId xmlns:a16="http://schemas.microsoft.com/office/drawing/2014/main" id="{F7549A06-C69C-4025-97B3-048A05480270}"/>
                </a:ext>
              </a:extLst>
            </p:cNvPr>
            <p:cNvGrpSpPr/>
            <p:nvPr/>
          </p:nvGrpSpPr>
          <p:grpSpPr>
            <a:xfrm>
              <a:off x="2129218" y="1891046"/>
              <a:ext cx="303775" cy="247510"/>
              <a:chOff x="2129218" y="1898304"/>
              <a:chExt cx="303775" cy="247510"/>
            </a:xfrm>
          </p:grpSpPr>
          <p:sp>
            <p:nvSpPr>
              <p:cNvPr id="385" name="Oval 384">
                <a:extLst>
                  <a:ext uri="{FF2B5EF4-FFF2-40B4-BE49-F238E27FC236}">
                    <a16:creationId xmlns:a16="http://schemas.microsoft.com/office/drawing/2014/main" id="{902F0894-10BA-4EBC-93AC-D34B09A8DF9C}"/>
                  </a:ext>
                </a:extLst>
              </p:cNvPr>
              <p:cNvSpPr/>
              <p:nvPr/>
            </p:nvSpPr>
            <p:spPr bwMode="auto">
              <a:xfrm rot="20526251">
                <a:off x="2129218" y="1898304"/>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6" name="Oval 385">
                <a:extLst>
                  <a:ext uri="{FF2B5EF4-FFF2-40B4-BE49-F238E27FC236}">
                    <a16:creationId xmlns:a16="http://schemas.microsoft.com/office/drawing/2014/main" id="{E2AAC4AA-D6BA-4F3C-9166-4595B6EA7CA6}"/>
                  </a:ext>
                </a:extLst>
              </p:cNvPr>
              <p:cNvSpPr/>
              <p:nvPr/>
            </p:nvSpPr>
            <p:spPr bwMode="auto">
              <a:xfrm>
                <a:off x="2160192" y="210034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7" name="Oval 386">
                <a:extLst>
                  <a:ext uri="{FF2B5EF4-FFF2-40B4-BE49-F238E27FC236}">
                    <a16:creationId xmlns:a16="http://schemas.microsoft.com/office/drawing/2014/main" id="{CCD1FEC7-D753-4628-83EC-BE164A39FBB5}"/>
                  </a:ext>
                </a:extLst>
              </p:cNvPr>
              <p:cNvSpPr/>
              <p:nvPr/>
            </p:nvSpPr>
            <p:spPr bwMode="auto">
              <a:xfrm rot="19893199">
                <a:off x="2387526" y="1977587"/>
                <a:ext cx="45467" cy="45467"/>
              </a:xfrm>
              <a:prstGeom prst="ellipse">
                <a:avLst/>
              </a:pr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88" name="Straight Connector 387">
                <a:extLst>
                  <a:ext uri="{FF2B5EF4-FFF2-40B4-BE49-F238E27FC236}">
                    <a16:creationId xmlns:a16="http://schemas.microsoft.com/office/drawing/2014/main" id="{BEF19BDA-4A16-4DA7-B988-1ADFE8DA3E44}"/>
                  </a:ext>
                </a:extLst>
              </p:cNvPr>
              <p:cNvCxnSpPr>
                <a:cxnSpLocks/>
              </p:cNvCxnSpPr>
              <p:nvPr/>
            </p:nvCxnSpPr>
            <p:spPr>
              <a:xfrm>
                <a:off x="2172188" y="1931395"/>
                <a:ext cx="216280" cy="62448"/>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33098F00-ED8A-4F77-8E36-E6AD8F190D12}"/>
                  </a:ext>
                </a:extLst>
              </p:cNvPr>
              <p:cNvCxnSpPr>
                <a:cxnSpLocks/>
              </p:cNvCxnSpPr>
              <p:nvPr/>
            </p:nvCxnSpPr>
            <p:spPr>
              <a:xfrm>
                <a:off x="2158937" y="1942671"/>
                <a:ext cx="23989" cy="157676"/>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3B245728-F15E-466C-9B74-E1C9CC5DDBAB}"/>
                  </a:ext>
                </a:extLst>
              </p:cNvPr>
              <p:cNvCxnSpPr>
                <a:cxnSpLocks/>
              </p:cNvCxnSpPr>
              <p:nvPr/>
            </p:nvCxnSpPr>
            <p:spPr>
              <a:xfrm flipH="1">
                <a:off x="2199001" y="2011149"/>
                <a:ext cx="191271" cy="95857"/>
              </a:xfrm>
              <a:prstGeom prst="line">
                <a:avLst/>
              </a:prstGeom>
              <a:ln w="12700">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 name="Group 4">
            <a:extLst>
              <a:ext uri="{FF2B5EF4-FFF2-40B4-BE49-F238E27FC236}">
                <a16:creationId xmlns:a16="http://schemas.microsoft.com/office/drawing/2014/main" id="{710F840A-DBD6-4A3F-BAF3-1BF5B6933708}"/>
              </a:ext>
            </a:extLst>
          </p:cNvPr>
          <p:cNvGrpSpPr/>
          <p:nvPr/>
        </p:nvGrpSpPr>
        <p:grpSpPr>
          <a:xfrm>
            <a:off x="4026605" y="2752475"/>
            <a:ext cx="2796040" cy="2081645"/>
            <a:chOff x="3936538" y="2752475"/>
            <a:chExt cx="2976173" cy="2081645"/>
          </a:xfrm>
        </p:grpSpPr>
        <p:cxnSp>
          <p:nvCxnSpPr>
            <p:cNvPr id="326" name="Connector: Elbow 325">
              <a:extLst>
                <a:ext uri="{FF2B5EF4-FFF2-40B4-BE49-F238E27FC236}">
                  <a16:creationId xmlns:a16="http://schemas.microsoft.com/office/drawing/2014/main" id="{93184C0D-8B5A-48C7-825B-435B47EAEA33}"/>
                </a:ext>
              </a:extLst>
            </p:cNvPr>
            <p:cNvCxnSpPr>
              <a:cxnSpLocks/>
            </p:cNvCxnSpPr>
            <p:nvPr/>
          </p:nvCxnSpPr>
          <p:spPr>
            <a:xfrm>
              <a:off x="3936538" y="2752475"/>
              <a:ext cx="2976173" cy="491791"/>
            </a:xfrm>
            <a:prstGeom prst="bentConnector3">
              <a:avLst>
                <a:gd name="adj1" fmla="val 44039"/>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3" name="Connector: Elbow 402">
              <a:extLst>
                <a:ext uri="{FF2B5EF4-FFF2-40B4-BE49-F238E27FC236}">
                  <a16:creationId xmlns:a16="http://schemas.microsoft.com/office/drawing/2014/main" id="{988816A1-5F6B-40DE-AAD6-5BFB3152CC6C}"/>
                </a:ext>
              </a:extLst>
            </p:cNvPr>
            <p:cNvCxnSpPr>
              <a:cxnSpLocks/>
            </p:cNvCxnSpPr>
            <p:nvPr/>
          </p:nvCxnSpPr>
          <p:spPr>
            <a:xfrm flipV="1">
              <a:off x="5249115" y="3349069"/>
              <a:ext cx="1663596" cy="1485051"/>
            </a:xfrm>
            <a:prstGeom prst="bentConnector3">
              <a:avLst>
                <a:gd name="adj1" fmla="val -863"/>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36A80424-A0E2-47AB-BBCC-56C4C72342A4}"/>
              </a:ext>
            </a:extLst>
          </p:cNvPr>
          <p:cNvGrpSpPr/>
          <p:nvPr/>
        </p:nvGrpSpPr>
        <p:grpSpPr>
          <a:xfrm>
            <a:off x="462139" y="3159696"/>
            <a:ext cx="1152720" cy="805857"/>
            <a:chOff x="455375" y="3142611"/>
            <a:chExt cx="1152720" cy="805857"/>
          </a:xfrm>
        </p:grpSpPr>
        <p:sp>
          <p:nvSpPr>
            <p:cNvPr id="427" name="TextBox 426">
              <a:extLst>
                <a:ext uri="{FF2B5EF4-FFF2-40B4-BE49-F238E27FC236}">
                  <a16:creationId xmlns:a16="http://schemas.microsoft.com/office/drawing/2014/main" id="{44133919-F6A4-4907-AE4E-98A5D5DE908E}"/>
                </a:ext>
              </a:extLst>
            </p:cNvPr>
            <p:cNvSpPr txBox="1"/>
            <p:nvPr/>
          </p:nvSpPr>
          <p:spPr>
            <a:xfrm>
              <a:off x="455375" y="3548358"/>
              <a:ext cx="1152720" cy="400110"/>
            </a:xfrm>
            <a:prstGeom prst="rect">
              <a:avLst/>
            </a:prstGeom>
          </p:spPr>
          <p:txBody>
            <a:bodyPr wrap="square">
              <a:spAutoFit/>
            </a:bodyPr>
            <a:lstStyle>
              <a:defPPr>
                <a:defRPr lang="en-US"/>
              </a:defPPr>
              <a:lvl1pPr algn="ctr" defTabSz="932597">
                <a:defRPr sz="900" kern="0">
                  <a:solidFill>
                    <a:schemeClr val="bg1">
                      <a:lumMod val="50000"/>
                    </a:schemeClr>
                  </a:solidFill>
                  <a:latin typeface="Segoe UI Semibold" panose="020B0702040204020203" pitchFamily="34" charset="0"/>
                  <a:ea typeface="MS PGothic" panose="020B0600070205080204" pitchFamily="34" charset="-128"/>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Sensors and IoT</a:t>
              </a:r>
            </a:p>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(unstructured)</a:t>
              </a:r>
            </a:p>
          </p:txBody>
        </p:sp>
        <p:grpSp>
          <p:nvGrpSpPr>
            <p:cNvPr id="428" name="Group 427">
              <a:extLst>
                <a:ext uri="{FF2B5EF4-FFF2-40B4-BE49-F238E27FC236}">
                  <a16:creationId xmlns:a16="http://schemas.microsoft.com/office/drawing/2014/main" id="{67FB6FCF-0EE6-4314-9CCE-F6D8B169E6DD}"/>
                </a:ext>
              </a:extLst>
            </p:cNvPr>
            <p:cNvGrpSpPr/>
            <p:nvPr/>
          </p:nvGrpSpPr>
          <p:grpSpPr>
            <a:xfrm>
              <a:off x="922245" y="3142611"/>
              <a:ext cx="218978" cy="364193"/>
              <a:chOff x="583418" y="2434415"/>
              <a:chExt cx="218978" cy="364193"/>
            </a:xfrm>
          </p:grpSpPr>
          <p:grpSp>
            <p:nvGrpSpPr>
              <p:cNvPr id="429" name="Group 428">
                <a:extLst>
                  <a:ext uri="{FF2B5EF4-FFF2-40B4-BE49-F238E27FC236}">
                    <a16:creationId xmlns:a16="http://schemas.microsoft.com/office/drawing/2014/main" id="{F97A9BFC-CDBB-4FD0-A071-7879F1AC6169}"/>
                  </a:ext>
                </a:extLst>
              </p:cNvPr>
              <p:cNvGrpSpPr/>
              <p:nvPr/>
            </p:nvGrpSpPr>
            <p:grpSpPr>
              <a:xfrm>
                <a:off x="630213" y="2531194"/>
                <a:ext cx="125390" cy="137950"/>
                <a:chOff x="6053699" y="2879832"/>
                <a:chExt cx="279256" cy="307228"/>
              </a:xfrm>
            </p:grpSpPr>
            <p:sp>
              <p:nvSpPr>
                <p:cNvPr id="431" name="Freeform: Shape 843">
                  <a:extLst>
                    <a:ext uri="{FF2B5EF4-FFF2-40B4-BE49-F238E27FC236}">
                      <a16:creationId xmlns:a16="http://schemas.microsoft.com/office/drawing/2014/main" id="{0D163FC4-3572-48F9-81E2-2B0676DC6A51}"/>
                    </a:ext>
                  </a:extLst>
                </p:cNvPr>
                <p:cNvSpPr/>
                <p:nvPr/>
              </p:nvSpPr>
              <p:spPr bwMode="auto">
                <a:xfrm>
                  <a:off x="6053699" y="2879832"/>
                  <a:ext cx="279256" cy="307228"/>
                </a:xfrm>
                <a:custGeom>
                  <a:avLst/>
                  <a:gdLst>
                    <a:gd name="connsiteX0" fmla="*/ 139628 w 279256"/>
                    <a:gd name="connsiteY0" fmla="*/ 0 h 307228"/>
                    <a:gd name="connsiteX1" fmla="*/ 279256 w 279256"/>
                    <a:gd name="connsiteY1" fmla="*/ 76617 h 307228"/>
                    <a:gd name="connsiteX2" fmla="*/ 279256 w 279256"/>
                    <a:gd name="connsiteY2" fmla="*/ 230611 h 307228"/>
                    <a:gd name="connsiteX3" fmla="*/ 139628 w 279256"/>
                    <a:gd name="connsiteY3" fmla="*/ 307228 h 307228"/>
                    <a:gd name="connsiteX4" fmla="*/ 0 w 279256"/>
                    <a:gd name="connsiteY4" fmla="*/ 230611 h 307228"/>
                    <a:gd name="connsiteX5" fmla="*/ 0 w 279256"/>
                    <a:gd name="connsiteY5" fmla="*/ 76617 h 307228"/>
                    <a:gd name="connsiteX6" fmla="*/ 139628 w 279256"/>
                    <a:gd name="connsiteY6" fmla="*/ 0 h 30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256" h="307228">
                      <a:moveTo>
                        <a:pt x="139628" y="0"/>
                      </a:moveTo>
                      <a:lnTo>
                        <a:pt x="279256" y="76617"/>
                      </a:lnTo>
                      <a:lnTo>
                        <a:pt x="279256" y="230611"/>
                      </a:lnTo>
                      <a:lnTo>
                        <a:pt x="139628" y="307228"/>
                      </a:lnTo>
                      <a:lnTo>
                        <a:pt x="0" y="230611"/>
                      </a:lnTo>
                      <a:lnTo>
                        <a:pt x="0" y="76617"/>
                      </a:lnTo>
                      <a:lnTo>
                        <a:pt x="139628" y="0"/>
                      </a:lnTo>
                      <a:close/>
                    </a:path>
                  </a:pathLst>
                </a:custGeom>
                <a:no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32" name="Straight Connector 431">
                  <a:extLst>
                    <a:ext uri="{FF2B5EF4-FFF2-40B4-BE49-F238E27FC236}">
                      <a16:creationId xmlns:a16="http://schemas.microsoft.com/office/drawing/2014/main" id="{D6A8A302-6A0E-4E21-BD0A-656652A0755B}"/>
                    </a:ext>
                  </a:extLst>
                </p:cNvPr>
                <p:cNvCxnSpPr>
                  <a:cxnSpLocks/>
                </p:cNvCxnSpPr>
                <p:nvPr/>
              </p:nvCxnSpPr>
              <p:spPr>
                <a:xfrm>
                  <a:off x="6053699" y="2956449"/>
                  <a:ext cx="139628" cy="7699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E4060FC3-BDAD-4B90-A5FD-069F607B6006}"/>
                    </a:ext>
                  </a:extLst>
                </p:cNvPr>
                <p:cNvCxnSpPr>
                  <a:cxnSpLocks/>
                </p:cNvCxnSpPr>
                <p:nvPr/>
              </p:nvCxnSpPr>
              <p:spPr>
                <a:xfrm flipV="1">
                  <a:off x="6193327" y="2956449"/>
                  <a:ext cx="139628" cy="76997"/>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42D2D43D-AC06-48DF-85BC-029F22201954}"/>
                    </a:ext>
                  </a:extLst>
                </p:cNvPr>
                <p:cNvCxnSpPr>
                  <a:cxnSpLocks/>
                </p:cNvCxnSpPr>
                <p:nvPr/>
              </p:nvCxnSpPr>
              <p:spPr>
                <a:xfrm flipV="1">
                  <a:off x="6193327" y="3033446"/>
                  <a:ext cx="0" cy="153614"/>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430" name="Freeform 5">
                <a:extLst>
                  <a:ext uri="{FF2B5EF4-FFF2-40B4-BE49-F238E27FC236}">
                    <a16:creationId xmlns:a16="http://schemas.microsoft.com/office/drawing/2014/main" id="{E3417C25-9E94-4AFB-B5A7-387EBDF141B9}"/>
                  </a:ext>
                </a:extLst>
              </p:cNvPr>
              <p:cNvSpPr>
                <a:spLocks noEditPoints="1"/>
              </p:cNvSpPr>
              <p:nvPr/>
            </p:nvSpPr>
            <p:spPr bwMode="auto">
              <a:xfrm>
                <a:off x="583418" y="2434415"/>
                <a:ext cx="218978" cy="364193"/>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sp>
        <p:nvSpPr>
          <p:cNvPr id="435" name="Rectangle 434">
            <a:extLst>
              <a:ext uri="{FF2B5EF4-FFF2-40B4-BE49-F238E27FC236}">
                <a16:creationId xmlns:a16="http://schemas.microsoft.com/office/drawing/2014/main" id="{82905F8B-D3A5-4817-B4B5-7B55779ABE45}"/>
              </a:ext>
            </a:extLst>
          </p:cNvPr>
          <p:cNvSpPr/>
          <p:nvPr/>
        </p:nvSpPr>
        <p:spPr>
          <a:xfrm>
            <a:off x="2315284" y="3395577"/>
            <a:ext cx="1621254"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HDInsight (Kafka)</a:t>
            </a:r>
          </a:p>
        </p:txBody>
      </p:sp>
      <p:sp>
        <p:nvSpPr>
          <p:cNvPr id="436" name="Rectangle 435">
            <a:extLst>
              <a:ext uri="{FF2B5EF4-FFF2-40B4-BE49-F238E27FC236}">
                <a16:creationId xmlns:a16="http://schemas.microsoft.com/office/drawing/2014/main" id="{DC6C20A1-A59F-4FEF-B33C-C95DA841DED4}"/>
              </a:ext>
            </a:extLst>
          </p:cNvPr>
          <p:cNvSpPr/>
          <p:nvPr/>
        </p:nvSpPr>
        <p:spPr>
          <a:xfrm>
            <a:off x="2627522" y="2518110"/>
            <a:ext cx="1024640" cy="24622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Pct val="90000"/>
              <a:buFontTx/>
              <a:buNone/>
              <a:tabLst/>
              <a:defRPr/>
            </a:pPr>
            <a:r>
              <a:rPr kumimoji="0" lang="en-US" sz="10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IoT Hub</a:t>
            </a:r>
          </a:p>
        </p:txBody>
      </p:sp>
      <p:grpSp>
        <p:nvGrpSpPr>
          <p:cNvPr id="437" name="Group 436">
            <a:extLst>
              <a:ext uri="{FF2B5EF4-FFF2-40B4-BE49-F238E27FC236}">
                <a16:creationId xmlns:a16="http://schemas.microsoft.com/office/drawing/2014/main" id="{78524919-E26E-4E2F-8F18-7609524503E0}"/>
              </a:ext>
            </a:extLst>
          </p:cNvPr>
          <p:cNvGrpSpPr/>
          <p:nvPr/>
        </p:nvGrpSpPr>
        <p:grpSpPr>
          <a:xfrm>
            <a:off x="3004225" y="2923811"/>
            <a:ext cx="275154" cy="467432"/>
            <a:chOff x="10668000" y="1393825"/>
            <a:chExt cx="527050" cy="895350"/>
          </a:xfrm>
        </p:grpSpPr>
        <p:sp>
          <p:nvSpPr>
            <p:cNvPr id="438" name="Oval 437">
              <a:extLst>
                <a:ext uri="{FF2B5EF4-FFF2-40B4-BE49-F238E27FC236}">
                  <a16:creationId xmlns:a16="http://schemas.microsoft.com/office/drawing/2014/main" id="{479E1949-F256-4282-9B8B-06D4A0939691}"/>
                </a:ext>
              </a:extLst>
            </p:cNvPr>
            <p:cNvSpPr/>
            <p:nvPr/>
          </p:nvSpPr>
          <p:spPr bwMode="auto">
            <a:xfrm>
              <a:off x="10690225" y="139382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9" name="Oval 438">
              <a:extLst>
                <a:ext uri="{FF2B5EF4-FFF2-40B4-BE49-F238E27FC236}">
                  <a16:creationId xmlns:a16="http://schemas.microsoft.com/office/drawing/2014/main" id="{406511D0-99C3-4685-ABF7-3112FD512D5C}"/>
                </a:ext>
              </a:extLst>
            </p:cNvPr>
            <p:cNvSpPr/>
            <p:nvPr/>
          </p:nvSpPr>
          <p:spPr bwMode="auto">
            <a:xfrm>
              <a:off x="10690225" y="20859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0" name="Oval 439">
              <a:extLst>
                <a:ext uri="{FF2B5EF4-FFF2-40B4-BE49-F238E27FC236}">
                  <a16:creationId xmlns:a16="http://schemas.microsoft.com/office/drawing/2014/main" id="{18C21DAC-BEBC-4173-9555-4838232DC5E7}"/>
                </a:ext>
              </a:extLst>
            </p:cNvPr>
            <p:cNvSpPr/>
            <p:nvPr/>
          </p:nvSpPr>
          <p:spPr bwMode="auto">
            <a:xfrm>
              <a:off x="10991850" y="1911350"/>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1" name="Oval 440">
              <a:extLst>
                <a:ext uri="{FF2B5EF4-FFF2-40B4-BE49-F238E27FC236}">
                  <a16:creationId xmlns:a16="http://schemas.microsoft.com/office/drawing/2014/main" id="{6D5D021E-0D1D-4C72-9CF3-0F26E0623A29}"/>
                </a:ext>
              </a:extLst>
            </p:cNvPr>
            <p:cNvSpPr/>
            <p:nvPr/>
          </p:nvSpPr>
          <p:spPr bwMode="auto">
            <a:xfrm>
              <a:off x="10991850" y="1565275"/>
              <a:ext cx="203200" cy="20320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2" name="Oval 441">
              <a:extLst>
                <a:ext uri="{FF2B5EF4-FFF2-40B4-BE49-F238E27FC236}">
                  <a16:creationId xmlns:a16="http://schemas.microsoft.com/office/drawing/2014/main" id="{3735B152-E7E7-4A98-BC54-ED42A5597E46}"/>
                </a:ext>
              </a:extLst>
            </p:cNvPr>
            <p:cNvSpPr/>
            <p:nvPr/>
          </p:nvSpPr>
          <p:spPr bwMode="auto">
            <a:xfrm>
              <a:off x="10668000" y="1717675"/>
              <a:ext cx="247650" cy="247650"/>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43" name="Straight Connector 442">
              <a:extLst>
                <a:ext uri="{FF2B5EF4-FFF2-40B4-BE49-F238E27FC236}">
                  <a16:creationId xmlns:a16="http://schemas.microsoft.com/office/drawing/2014/main" id="{EFA99B02-74E0-4ED1-9A89-0FF72980F0E3}"/>
                </a:ext>
              </a:extLst>
            </p:cNvPr>
            <p:cNvCxnSpPr/>
            <p:nvPr/>
          </p:nvCxnSpPr>
          <p:spPr>
            <a:xfrm>
              <a:off x="10791825" y="1597025"/>
              <a:ext cx="0" cy="12065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51EB8C61-5230-4055-BBDE-8309B0ECBDA6}"/>
                </a:ext>
              </a:extLst>
            </p:cNvPr>
            <p:cNvCxnSpPr/>
            <p:nvPr/>
          </p:nvCxnSpPr>
          <p:spPr>
            <a:xfrm>
              <a:off x="10791825" y="1966190"/>
              <a:ext cx="0" cy="12065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645AFA03-84D9-4288-8E1E-83346C3F00AC}"/>
                </a:ext>
              </a:extLst>
            </p:cNvPr>
            <p:cNvCxnSpPr/>
            <p:nvPr/>
          </p:nvCxnSpPr>
          <p:spPr>
            <a:xfrm flipH="1">
              <a:off x="10895906" y="1717148"/>
              <a:ext cx="109141" cy="6141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2A74E1DB-21F7-4160-94D2-7BDF4CC8BFD2}"/>
                </a:ext>
              </a:extLst>
            </p:cNvPr>
            <p:cNvCxnSpPr/>
            <p:nvPr/>
          </p:nvCxnSpPr>
          <p:spPr>
            <a:xfrm>
              <a:off x="10905558" y="1903102"/>
              <a:ext cx="101228" cy="5696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47" name="Group 446">
            <a:extLst>
              <a:ext uri="{FF2B5EF4-FFF2-40B4-BE49-F238E27FC236}">
                <a16:creationId xmlns:a16="http://schemas.microsoft.com/office/drawing/2014/main" id="{BB478EF7-B9CF-4CEE-8024-B907DF6448B6}"/>
              </a:ext>
            </a:extLst>
          </p:cNvPr>
          <p:cNvGrpSpPr/>
          <p:nvPr/>
        </p:nvGrpSpPr>
        <p:grpSpPr>
          <a:xfrm>
            <a:off x="2909777" y="2018678"/>
            <a:ext cx="447918" cy="460838"/>
            <a:chOff x="3272918" y="2187342"/>
            <a:chExt cx="485126" cy="499120"/>
          </a:xfrm>
        </p:grpSpPr>
        <p:sp>
          <p:nvSpPr>
            <p:cNvPr id="448" name="Oval 447">
              <a:extLst>
                <a:ext uri="{FF2B5EF4-FFF2-40B4-BE49-F238E27FC236}">
                  <a16:creationId xmlns:a16="http://schemas.microsoft.com/office/drawing/2014/main" id="{FCC60921-1951-4C3C-B747-E63B0AD1E7CC}"/>
                </a:ext>
              </a:extLst>
            </p:cNvPr>
            <p:cNvSpPr/>
            <p:nvPr/>
          </p:nvSpPr>
          <p:spPr bwMode="auto">
            <a:xfrm rot="20741812">
              <a:off x="3320937" y="2426354"/>
              <a:ext cx="74472" cy="7447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9" name="Oval 448">
              <a:extLst>
                <a:ext uri="{FF2B5EF4-FFF2-40B4-BE49-F238E27FC236}">
                  <a16:creationId xmlns:a16="http://schemas.microsoft.com/office/drawing/2014/main" id="{F5CCF149-C49D-4CD0-8491-4CB997A069A6}"/>
                </a:ext>
              </a:extLst>
            </p:cNvPr>
            <p:cNvSpPr/>
            <p:nvPr/>
          </p:nvSpPr>
          <p:spPr bwMode="auto">
            <a:xfrm rot="20119181">
              <a:off x="3468408" y="2535566"/>
              <a:ext cx="74472" cy="7447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0" name="Oval 449">
              <a:extLst>
                <a:ext uri="{FF2B5EF4-FFF2-40B4-BE49-F238E27FC236}">
                  <a16:creationId xmlns:a16="http://schemas.microsoft.com/office/drawing/2014/main" id="{D470E220-A1CA-46D6-BCA0-C52708D1F5AB}"/>
                </a:ext>
              </a:extLst>
            </p:cNvPr>
            <p:cNvSpPr/>
            <p:nvPr/>
          </p:nvSpPr>
          <p:spPr bwMode="auto">
            <a:xfrm rot="989492">
              <a:off x="3631031" y="2555637"/>
              <a:ext cx="95337" cy="95337"/>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1" name="Oval 450">
              <a:extLst>
                <a:ext uri="{FF2B5EF4-FFF2-40B4-BE49-F238E27FC236}">
                  <a16:creationId xmlns:a16="http://schemas.microsoft.com/office/drawing/2014/main" id="{5E69B5AE-CE82-44EA-AD0D-162C2D2DB82E}"/>
                </a:ext>
              </a:extLst>
            </p:cNvPr>
            <p:cNvSpPr/>
            <p:nvPr/>
          </p:nvSpPr>
          <p:spPr bwMode="auto">
            <a:xfrm rot="277114">
              <a:off x="3432707" y="2238666"/>
              <a:ext cx="95337" cy="95337"/>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452" name="Straight Connector 451">
              <a:extLst>
                <a:ext uri="{FF2B5EF4-FFF2-40B4-BE49-F238E27FC236}">
                  <a16:creationId xmlns:a16="http://schemas.microsoft.com/office/drawing/2014/main" id="{4E88D1F8-C616-4230-808F-FC6E72DCFAFB}"/>
                </a:ext>
              </a:extLst>
            </p:cNvPr>
            <p:cNvCxnSpPr>
              <a:stCxn id="448" idx="6"/>
              <a:endCxn id="455" idx="2"/>
            </p:cNvCxnSpPr>
            <p:nvPr/>
          </p:nvCxnSpPr>
          <p:spPr>
            <a:xfrm flipV="1">
              <a:off x="3394255" y="2442527"/>
              <a:ext cx="138581" cy="11864"/>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3" name="Straight Connector 452">
              <a:extLst>
                <a:ext uri="{FF2B5EF4-FFF2-40B4-BE49-F238E27FC236}">
                  <a16:creationId xmlns:a16="http://schemas.microsoft.com/office/drawing/2014/main" id="{1FFFED83-3280-4BEA-ACDE-4ADFE90EFEB2}"/>
                </a:ext>
              </a:extLst>
            </p:cNvPr>
            <p:cNvCxnSpPr>
              <a:cxnSpLocks/>
              <a:stCxn id="449" idx="7"/>
              <a:endCxn id="455" idx="3"/>
            </p:cNvCxnSpPr>
            <p:nvPr/>
          </p:nvCxnSpPr>
          <p:spPr>
            <a:xfrm flipV="1">
              <a:off x="3518575" y="2483750"/>
              <a:ext cx="31337" cy="54133"/>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E95573CD-A458-4EF1-9B7E-CD340D1EF36D}"/>
                </a:ext>
              </a:extLst>
            </p:cNvPr>
            <p:cNvCxnSpPr>
              <a:cxnSpLocks/>
              <a:stCxn id="450" idx="1"/>
              <a:endCxn id="451" idx="5"/>
            </p:cNvCxnSpPr>
            <p:nvPr/>
          </p:nvCxnSpPr>
          <p:spPr>
            <a:xfrm flipH="1" flipV="1">
              <a:off x="3511258" y="2322646"/>
              <a:ext cx="144690" cy="238771"/>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55" name="Oval 454">
              <a:extLst>
                <a:ext uri="{FF2B5EF4-FFF2-40B4-BE49-F238E27FC236}">
                  <a16:creationId xmlns:a16="http://schemas.microsoft.com/office/drawing/2014/main" id="{D76C2EC3-1429-4D66-AB10-12E353438186}"/>
                </a:ext>
              </a:extLst>
            </p:cNvPr>
            <p:cNvSpPr/>
            <p:nvPr/>
          </p:nvSpPr>
          <p:spPr bwMode="auto">
            <a:xfrm>
              <a:off x="3532836" y="2384227"/>
              <a:ext cx="116599" cy="116599"/>
            </a:xfrm>
            <a:prstGeom prst="ellipse">
              <a:avLst/>
            </a:prstGeom>
            <a:solidFill>
              <a:srgbClr val="F7F7F7"/>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6" name="Rectangle 72">
              <a:extLst>
                <a:ext uri="{FF2B5EF4-FFF2-40B4-BE49-F238E27FC236}">
                  <a16:creationId xmlns:a16="http://schemas.microsoft.com/office/drawing/2014/main" id="{3F5227B4-51B3-4E47-B7BF-C7698AA9FE96}"/>
                </a:ext>
              </a:extLst>
            </p:cNvPr>
            <p:cNvSpPr/>
            <p:nvPr/>
          </p:nvSpPr>
          <p:spPr bwMode="auto">
            <a:xfrm>
              <a:off x="3272918" y="2567525"/>
              <a:ext cx="118937" cy="118937"/>
            </a:xfrm>
            <a:custGeom>
              <a:avLst/>
              <a:gdLst>
                <a:gd name="connsiteX0" fmla="*/ 0 w 118937"/>
                <a:gd name="connsiteY0" fmla="*/ 0 h 118937"/>
                <a:gd name="connsiteX1" fmla="*/ 118937 w 118937"/>
                <a:gd name="connsiteY1" fmla="*/ 0 h 118937"/>
                <a:gd name="connsiteX2" fmla="*/ 118937 w 118937"/>
                <a:gd name="connsiteY2" fmla="*/ 118937 h 118937"/>
                <a:gd name="connsiteX3" fmla="*/ 0 w 118937"/>
                <a:gd name="connsiteY3" fmla="*/ 118937 h 118937"/>
                <a:gd name="connsiteX4" fmla="*/ 0 w 118937"/>
                <a:gd name="connsiteY4" fmla="*/ 0 h 118937"/>
                <a:gd name="connsiteX0" fmla="*/ 118937 w 210377"/>
                <a:gd name="connsiteY0" fmla="*/ 0 h 118937"/>
                <a:gd name="connsiteX1" fmla="*/ 118937 w 210377"/>
                <a:gd name="connsiteY1" fmla="*/ 118937 h 118937"/>
                <a:gd name="connsiteX2" fmla="*/ 0 w 210377"/>
                <a:gd name="connsiteY2" fmla="*/ 118937 h 118937"/>
                <a:gd name="connsiteX3" fmla="*/ 0 w 210377"/>
                <a:gd name="connsiteY3" fmla="*/ 0 h 118937"/>
                <a:gd name="connsiteX4" fmla="*/ 210377 w 210377"/>
                <a:gd name="connsiteY4" fmla="*/ 91440 h 118937"/>
                <a:gd name="connsiteX0" fmla="*/ 118937 w 118937"/>
                <a:gd name="connsiteY0" fmla="*/ 0 h 118937"/>
                <a:gd name="connsiteX1" fmla="*/ 118937 w 118937"/>
                <a:gd name="connsiteY1" fmla="*/ 118937 h 118937"/>
                <a:gd name="connsiteX2" fmla="*/ 0 w 118937"/>
                <a:gd name="connsiteY2" fmla="*/ 118937 h 118937"/>
                <a:gd name="connsiteX3" fmla="*/ 0 w 118937"/>
                <a:gd name="connsiteY3" fmla="*/ 0 h 118937"/>
                <a:gd name="connsiteX0" fmla="*/ 118937 w 118937"/>
                <a:gd name="connsiteY0" fmla="*/ 118937 h 118937"/>
                <a:gd name="connsiteX1" fmla="*/ 0 w 118937"/>
                <a:gd name="connsiteY1" fmla="*/ 118937 h 118937"/>
                <a:gd name="connsiteX2" fmla="*/ 0 w 118937"/>
                <a:gd name="connsiteY2" fmla="*/ 0 h 118937"/>
              </a:gdLst>
              <a:ahLst/>
              <a:cxnLst>
                <a:cxn ang="0">
                  <a:pos x="connsiteX0" y="connsiteY0"/>
                </a:cxn>
                <a:cxn ang="0">
                  <a:pos x="connsiteX1" y="connsiteY1"/>
                </a:cxn>
                <a:cxn ang="0">
                  <a:pos x="connsiteX2" y="connsiteY2"/>
                </a:cxn>
              </a:cxnLst>
              <a:rect l="l" t="t" r="r" b="b"/>
              <a:pathLst>
                <a:path w="118937" h="118937">
                  <a:moveTo>
                    <a:pt x="118937" y="118937"/>
                  </a:moveTo>
                  <a:lnTo>
                    <a:pt x="0" y="118937"/>
                  </a:lnTo>
                  <a:lnTo>
                    <a:pt x="0"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7" name="Rectangle 72">
              <a:extLst>
                <a:ext uri="{FF2B5EF4-FFF2-40B4-BE49-F238E27FC236}">
                  <a16:creationId xmlns:a16="http://schemas.microsoft.com/office/drawing/2014/main" id="{5523FE2A-AEB9-4C2D-95A0-9A5AE642AD6B}"/>
                </a:ext>
              </a:extLst>
            </p:cNvPr>
            <p:cNvSpPr/>
            <p:nvPr/>
          </p:nvSpPr>
          <p:spPr bwMode="auto">
            <a:xfrm rot="10800000">
              <a:off x="3639107" y="2187342"/>
              <a:ext cx="118937" cy="118937"/>
            </a:xfrm>
            <a:custGeom>
              <a:avLst/>
              <a:gdLst>
                <a:gd name="connsiteX0" fmla="*/ 0 w 118937"/>
                <a:gd name="connsiteY0" fmla="*/ 0 h 118937"/>
                <a:gd name="connsiteX1" fmla="*/ 118937 w 118937"/>
                <a:gd name="connsiteY1" fmla="*/ 0 h 118937"/>
                <a:gd name="connsiteX2" fmla="*/ 118937 w 118937"/>
                <a:gd name="connsiteY2" fmla="*/ 118937 h 118937"/>
                <a:gd name="connsiteX3" fmla="*/ 0 w 118937"/>
                <a:gd name="connsiteY3" fmla="*/ 118937 h 118937"/>
                <a:gd name="connsiteX4" fmla="*/ 0 w 118937"/>
                <a:gd name="connsiteY4" fmla="*/ 0 h 118937"/>
                <a:gd name="connsiteX0" fmla="*/ 118937 w 210377"/>
                <a:gd name="connsiteY0" fmla="*/ 0 h 118937"/>
                <a:gd name="connsiteX1" fmla="*/ 118937 w 210377"/>
                <a:gd name="connsiteY1" fmla="*/ 118937 h 118937"/>
                <a:gd name="connsiteX2" fmla="*/ 0 w 210377"/>
                <a:gd name="connsiteY2" fmla="*/ 118937 h 118937"/>
                <a:gd name="connsiteX3" fmla="*/ 0 w 210377"/>
                <a:gd name="connsiteY3" fmla="*/ 0 h 118937"/>
                <a:gd name="connsiteX4" fmla="*/ 210377 w 210377"/>
                <a:gd name="connsiteY4" fmla="*/ 91440 h 118937"/>
                <a:gd name="connsiteX0" fmla="*/ 118937 w 118937"/>
                <a:gd name="connsiteY0" fmla="*/ 0 h 118937"/>
                <a:gd name="connsiteX1" fmla="*/ 118937 w 118937"/>
                <a:gd name="connsiteY1" fmla="*/ 118937 h 118937"/>
                <a:gd name="connsiteX2" fmla="*/ 0 w 118937"/>
                <a:gd name="connsiteY2" fmla="*/ 118937 h 118937"/>
                <a:gd name="connsiteX3" fmla="*/ 0 w 118937"/>
                <a:gd name="connsiteY3" fmla="*/ 0 h 118937"/>
                <a:gd name="connsiteX0" fmla="*/ 118937 w 118937"/>
                <a:gd name="connsiteY0" fmla="*/ 118937 h 118937"/>
                <a:gd name="connsiteX1" fmla="*/ 0 w 118937"/>
                <a:gd name="connsiteY1" fmla="*/ 118937 h 118937"/>
                <a:gd name="connsiteX2" fmla="*/ 0 w 118937"/>
                <a:gd name="connsiteY2" fmla="*/ 0 h 118937"/>
              </a:gdLst>
              <a:ahLst/>
              <a:cxnLst>
                <a:cxn ang="0">
                  <a:pos x="connsiteX0" y="connsiteY0"/>
                </a:cxn>
                <a:cxn ang="0">
                  <a:pos x="connsiteX1" y="connsiteY1"/>
                </a:cxn>
                <a:cxn ang="0">
                  <a:pos x="connsiteX2" y="connsiteY2"/>
                </a:cxn>
              </a:cxnLst>
              <a:rect l="l" t="t" r="r" b="b"/>
              <a:pathLst>
                <a:path w="118937" h="118937">
                  <a:moveTo>
                    <a:pt x="118937" y="118937"/>
                  </a:moveTo>
                  <a:lnTo>
                    <a:pt x="0" y="118937"/>
                  </a:lnTo>
                  <a:lnTo>
                    <a:pt x="0"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cxnSp>
        <p:nvCxnSpPr>
          <p:cNvPr id="458" name="Straight Arrow Connector 457">
            <a:extLst>
              <a:ext uri="{FF2B5EF4-FFF2-40B4-BE49-F238E27FC236}">
                <a16:creationId xmlns:a16="http://schemas.microsoft.com/office/drawing/2014/main" id="{34B36410-51A1-4345-A3FB-4CAC93DA0112}"/>
              </a:ext>
            </a:extLst>
          </p:cNvPr>
          <p:cNvCxnSpPr>
            <a:cxnSpLocks/>
          </p:cNvCxnSpPr>
          <p:nvPr/>
        </p:nvCxnSpPr>
        <p:spPr>
          <a:xfrm>
            <a:off x="5640222" y="5385440"/>
            <a:ext cx="2461942"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85" name="Right Bracket 184">
            <a:extLst>
              <a:ext uri="{FF2B5EF4-FFF2-40B4-BE49-F238E27FC236}">
                <a16:creationId xmlns:a16="http://schemas.microsoft.com/office/drawing/2014/main" id="{C6F25762-B8F1-4645-8186-ADA7EA5DBB08}"/>
              </a:ext>
            </a:extLst>
          </p:cNvPr>
          <p:cNvSpPr/>
          <p:nvPr/>
        </p:nvSpPr>
        <p:spPr>
          <a:xfrm>
            <a:off x="1764656" y="1985573"/>
            <a:ext cx="87550" cy="1920240"/>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cxnSp>
        <p:nvCxnSpPr>
          <p:cNvPr id="188" name="Connector: Elbow 187">
            <a:extLst>
              <a:ext uri="{FF2B5EF4-FFF2-40B4-BE49-F238E27FC236}">
                <a16:creationId xmlns:a16="http://schemas.microsoft.com/office/drawing/2014/main" id="{2651DAE5-5F42-4AD3-9524-74CC23F7B2C1}"/>
              </a:ext>
            </a:extLst>
          </p:cNvPr>
          <p:cNvCxnSpPr>
            <a:cxnSpLocks/>
          </p:cNvCxnSpPr>
          <p:nvPr/>
        </p:nvCxnSpPr>
        <p:spPr>
          <a:xfrm>
            <a:off x="7879142" y="3358014"/>
            <a:ext cx="2811969" cy="1541451"/>
          </a:xfrm>
          <a:prstGeom prst="bentConnector3">
            <a:avLst>
              <a:gd name="adj1" fmla="val 33320"/>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191" name="Right Bracket 190">
            <a:extLst>
              <a:ext uri="{FF2B5EF4-FFF2-40B4-BE49-F238E27FC236}">
                <a16:creationId xmlns:a16="http://schemas.microsoft.com/office/drawing/2014/main" id="{C6F25762-B8F1-4645-8186-ADA7EA5DBB08}"/>
              </a:ext>
            </a:extLst>
          </p:cNvPr>
          <p:cNvSpPr/>
          <p:nvPr/>
        </p:nvSpPr>
        <p:spPr>
          <a:xfrm>
            <a:off x="1767077" y="4714852"/>
            <a:ext cx="87550" cy="1371600"/>
          </a:xfrm>
          <a:prstGeom prst="rightBracket">
            <a:avLst/>
          </a:prstGeom>
          <a:ln w="12700">
            <a:solidFill>
              <a:schemeClr val="tx2"/>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505050"/>
              </a:solidFill>
              <a:effectLst/>
              <a:uLnTx/>
              <a:uFillTx/>
              <a:latin typeface="Segoe UI"/>
              <a:ea typeface="+mn-ea"/>
              <a:cs typeface="+mn-cs"/>
            </a:endParaRPr>
          </a:p>
        </p:txBody>
      </p:sp>
      <p:sp>
        <p:nvSpPr>
          <p:cNvPr id="193" name="Rectangle 192">
            <a:extLst>
              <a:ext uri="{FF2B5EF4-FFF2-40B4-BE49-F238E27FC236}">
                <a16:creationId xmlns:a16="http://schemas.microsoft.com/office/drawing/2014/main" id="{784575BE-4632-4B50-BA55-E52A66823ACD}"/>
              </a:ext>
            </a:extLst>
          </p:cNvPr>
          <p:cNvSpPr/>
          <p:nvPr/>
        </p:nvSpPr>
        <p:spPr>
          <a:xfrm>
            <a:off x="9059800" y="2149951"/>
            <a:ext cx="891207" cy="253916"/>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Cosmos DB</a:t>
            </a:r>
          </a:p>
        </p:txBody>
      </p:sp>
      <p:grpSp>
        <p:nvGrpSpPr>
          <p:cNvPr id="194" name="Group 193">
            <a:extLst>
              <a:ext uri="{FF2B5EF4-FFF2-40B4-BE49-F238E27FC236}">
                <a16:creationId xmlns:a16="http://schemas.microsoft.com/office/drawing/2014/main" id="{4B8E2069-3091-4E6F-B392-C7466CFD830A}"/>
              </a:ext>
            </a:extLst>
          </p:cNvPr>
          <p:cNvGrpSpPr/>
          <p:nvPr/>
        </p:nvGrpSpPr>
        <p:grpSpPr>
          <a:xfrm>
            <a:off x="9314985" y="1876161"/>
            <a:ext cx="350996" cy="302532"/>
            <a:chOff x="8376458" y="5925518"/>
            <a:chExt cx="1045926" cy="901512"/>
          </a:xfrm>
        </p:grpSpPr>
        <p:sp>
          <p:nvSpPr>
            <p:cNvPr id="195" name="Star: 4 Points 8">
              <a:extLst>
                <a:ext uri="{FF2B5EF4-FFF2-40B4-BE49-F238E27FC236}">
                  <a16:creationId xmlns:a16="http://schemas.microsoft.com/office/drawing/2014/main" id="{8655740C-9689-4FCB-8177-9CF2051971EA}"/>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6" name="Star: 4 Points 8">
              <a:extLst>
                <a:ext uri="{FF2B5EF4-FFF2-40B4-BE49-F238E27FC236}">
                  <a16:creationId xmlns:a16="http://schemas.microsoft.com/office/drawing/2014/main" id="{8AD5B168-8AFA-4CE8-93D8-55EB035AD940}"/>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7" name="Oval 196">
              <a:extLst>
                <a:ext uri="{FF2B5EF4-FFF2-40B4-BE49-F238E27FC236}">
                  <a16:creationId xmlns:a16="http://schemas.microsoft.com/office/drawing/2014/main" id="{DD780677-0351-4E55-B36F-C9E4C8BAACD3}"/>
                </a:ext>
              </a:extLst>
            </p:cNvPr>
            <p:cNvSpPr/>
            <p:nvPr/>
          </p:nvSpPr>
          <p:spPr bwMode="auto">
            <a:xfrm>
              <a:off x="8567675" y="6095745"/>
              <a:ext cx="647663" cy="647662"/>
            </a:xfrm>
            <a:prstGeom prst="ellipse">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98" name="Oval 9">
              <a:extLst>
                <a:ext uri="{FF2B5EF4-FFF2-40B4-BE49-F238E27FC236}">
                  <a16:creationId xmlns:a16="http://schemas.microsoft.com/office/drawing/2014/main" id="{777E2188-A8F4-4FE2-83DD-1A84EC1FF9F6}"/>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99" name="Shape 101">
            <a:extLst>
              <a:ext uri="{FF2B5EF4-FFF2-40B4-BE49-F238E27FC236}">
                <a16:creationId xmlns:a16="http://schemas.microsoft.com/office/drawing/2014/main" id="{E93B9E1B-1757-4ED3-BB48-DA2A1CE82B4F}"/>
              </a:ext>
            </a:extLst>
          </p:cNvPr>
          <p:cNvSpPr txBox="1"/>
          <p:nvPr/>
        </p:nvSpPr>
        <p:spPr>
          <a:xfrm>
            <a:off x="10538149" y="2815207"/>
            <a:ext cx="1627965" cy="253875"/>
          </a:xfrm>
          <a:prstGeom prst="rect">
            <a:avLst/>
          </a:prstGeom>
          <a:noFill/>
          <a:ln>
            <a:noFill/>
          </a:ln>
        </p:spPr>
        <p:txBody>
          <a:bodyPr lIns="91425" tIns="45700" rIns="91425" bIns="4570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sym typeface="Calibri"/>
              </a:rPr>
              <a:t>Predictive apps</a:t>
            </a:r>
          </a:p>
        </p:txBody>
      </p:sp>
      <p:grpSp>
        <p:nvGrpSpPr>
          <p:cNvPr id="200" name="Group 199">
            <a:extLst>
              <a:ext uri="{FF2B5EF4-FFF2-40B4-BE49-F238E27FC236}">
                <a16:creationId xmlns:a16="http://schemas.microsoft.com/office/drawing/2014/main" id="{65E07B41-F716-462E-A937-7CE280E13F73}"/>
              </a:ext>
            </a:extLst>
          </p:cNvPr>
          <p:cNvGrpSpPr/>
          <p:nvPr/>
        </p:nvGrpSpPr>
        <p:grpSpPr>
          <a:xfrm>
            <a:off x="10925900" y="1886285"/>
            <a:ext cx="815118" cy="823994"/>
            <a:chOff x="9095124" y="3288299"/>
            <a:chExt cx="916056" cy="1001411"/>
          </a:xfrm>
        </p:grpSpPr>
        <p:grpSp>
          <p:nvGrpSpPr>
            <p:cNvPr id="201" name="Group 200">
              <a:extLst>
                <a:ext uri="{FF2B5EF4-FFF2-40B4-BE49-F238E27FC236}">
                  <a16:creationId xmlns:a16="http://schemas.microsoft.com/office/drawing/2014/main" id="{53872BD9-54BD-4B81-9B23-0CC877292413}"/>
                </a:ext>
              </a:extLst>
            </p:cNvPr>
            <p:cNvGrpSpPr/>
            <p:nvPr/>
          </p:nvGrpSpPr>
          <p:grpSpPr>
            <a:xfrm>
              <a:off x="9615713" y="3659076"/>
              <a:ext cx="288492" cy="206742"/>
              <a:chOff x="3751869" y="1754414"/>
              <a:chExt cx="4688258" cy="3381830"/>
            </a:xfrm>
          </p:grpSpPr>
          <p:sp>
            <p:nvSpPr>
              <p:cNvPr id="217" name="Freeform: Shape 132">
                <a:extLst>
                  <a:ext uri="{FF2B5EF4-FFF2-40B4-BE49-F238E27FC236}">
                    <a16:creationId xmlns:a16="http://schemas.microsoft.com/office/drawing/2014/main" id="{CEFBED9A-19A5-4EC9-B227-6899A8708BC0}"/>
                  </a:ext>
                </a:extLst>
              </p:cNvPr>
              <p:cNvSpPr/>
              <p:nvPr/>
            </p:nvSpPr>
            <p:spPr bwMode="auto">
              <a:xfrm>
                <a:off x="3751869" y="1754414"/>
                <a:ext cx="1605717" cy="3381830"/>
              </a:xfrm>
              <a:custGeom>
                <a:avLst/>
                <a:gdLst>
                  <a:gd name="connsiteX0" fmla="*/ 1605716 w 1884207"/>
                  <a:gd name="connsiteY0" fmla="*/ 0 h 3381830"/>
                  <a:gd name="connsiteX1" fmla="*/ 1884206 w 1884207"/>
                  <a:gd name="connsiteY1" fmla="*/ 278490 h 3381830"/>
                  <a:gd name="connsiteX2" fmla="*/ 471783 w 1884207"/>
                  <a:gd name="connsiteY2" fmla="*/ 1690914 h 3381830"/>
                  <a:gd name="connsiteX3" fmla="*/ 1884207 w 1884207"/>
                  <a:gd name="connsiteY3" fmla="*/ 3103339 h 3381830"/>
                  <a:gd name="connsiteX4" fmla="*/ 1605717 w 1884207"/>
                  <a:gd name="connsiteY4" fmla="*/ 3381830 h 3381830"/>
                  <a:gd name="connsiteX5" fmla="*/ 60246 w 1884207"/>
                  <a:gd name="connsiteY5" fmla="*/ 1836358 h 3381830"/>
                  <a:gd name="connsiteX6" fmla="*/ 60246 w 1884207"/>
                  <a:gd name="connsiteY6" fmla="*/ 1545470 h 3381830"/>
                  <a:gd name="connsiteX7" fmla="*/ 1605716 w 1884207"/>
                  <a:gd name="connsiteY7" fmla="*/ 0 h 3381830"/>
                  <a:gd name="connsiteX0" fmla="*/ 1605716 w 1884207"/>
                  <a:gd name="connsiteY0" fmla="*/ 0 h 3381830"/>
                  <a:gd name="connsiteX1" fmla="*/ 1884206 w 1884207"/>
                  <a:gd name="connsiteY1" fmla="*/ 278490 h 3381830"/>
                  <a:gd name="connsiteX2" fmla="*/ 1884207 w 1884207"/>
                  <a:gd name="connsiteY2" fmla="*/ 3103339 h 3381830"/>
                  <a:gd name="connsiteX3" fmla="*/ 1605717 w 1884207"/>
                  <a:gd name="connsiteY3" fmla="*/ 3381830 h 3381830"/>
                  <a:gd name="connsiteX4" fmla="*/ 60246 w 1884207"/>
                  <a:gd name="connsiteY4" fmla="*/ 1836358 h 3381830"/>
                  <a:gd name="connsiteX5" fmla="*/ 60246 w 1884207"/>
                  <a:gd name="connsiteY5" fmla="*/ 1545470 h 3381830"/>
                  <a:gd name="connsiteX6" fmla="*/ 1605716 w 1884207"/>
                  <a:gd name="connsiteY6" fmla="*/ 0 h 3381830"/>
                  <a:gd name="connsiteX0" fmla="*/ 1884207 w 1975647"/>
                  <a:gd name="connsiteY0" fmla="*/ 3103339 h 3381830"/>
                  <a:gd name="connsiteX1" fmla="*/ 1605717 w 1975647"/>
                  <a:gd name="connsiteY1" fmla="*/ 3381830 h 3381830"/>
                  <a:gd name="connsiteX2" fmla="*/ 60246 w 1975647"/>
                  <a:gd name="connsiteY2" fmla="*/ 1836358 h 3381830"/>
                  <a:gd name="connsiteX3" fmla="*/ 60246 w 1975647"/>
                  <a:gd name="connsiteY3" fmla="*/ 1545470 h 3381830"/>
                  <a:gd name="connsiteX4" fmla="*/ 1605716 w 1975647"/>
                  <a:gd name="connsiteY4" fmla="*/ 0 h 3381830"/>
                  <a:gd name="connsiteX5" fmla="*/ 1884206 w 1975647"/>
                  <a:gd name="connsiteY5" fmla="*/ 278490 h 3381830"/>
                  <a:gd name="connsiteX6" fmla="*/ 1975647 w 1975647"/>
                  <a:gd name="connsiteY6" fmla="*/ 3194779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5" fmla="*/ 1884206 w 1884207"/>
                  <a:gd name="connsiteY5" fmla="*/ 278490 h 3381830"/>
                  <a:gd name="connsiteX0" fmla="*/ 1884207 w 1884207"/>
                  <a:gd name="connsiteY0" fmla="*/ 3103339 h 3381830"/>
                  <a:gd name="connsiteX1" fmla="*/ 1605717 w 1884207"/>
                  <a:gd name="connsiteY1" fmla="*/ 3381830 h 3381830"/>
                  <a:gd name="connsiteX2" fmla="*/ 60246 w 1884207"/>
                  <a:gd name="connsiteY2" fmla="*/ 1836358 h 3381830"/>
                  <a:gd name="connsiteX3" fmla="*/ 60246 w 1884207"/>
                  <a:gd name="connsiteY3" fmla="*/ 1545470 h 3381830"/>
                  <a:gd name="connsiteX4" fmla="*/ 1605716 w 1884207"/>
                  <a:gd name="connsiteY4" fmla="*/ 0 h 3381830"/>
                  <a:gd name="connsiteX0" fmla="*/ 1605717 w 1605717"/>
                  <a:gd name="connsiteY0" fmla="*/ 3381830 h 3381830"/>
                  <a:gd name="connsiteX1" fmla="*/ 60246 w 1605717"/>
                  <a:gd name="connsiteY1" fmla="*/ 1836358 h 3381830"/>
                  <a:gd name="connsiteX2" fmla="*/ 60246 w 1605717"/>
                  <a:gd name="connsiteY2" fmla="*/ 1545470 h 3381830"/>
                  <a:gd name="connsiteX3" fmla="*/ 1605716 w 1605717"/>
                  <a:gd name="connsiteY3" fmla="*/ 0 h 3381830"/>
                </a:gdLst>
                <a:ahLst/>
                <a:cxnLst>
                  <a:cxn ang="0">
                    <a:pos x="connsiteX0" y="connsiteY0"/>
                  </a:cxn>
                  <a:cxn ang="0">
                    <a:pos x="connsiteX1" y="connsiteY1"/>
                  </a:cxn>
                  <a:cxn ang="0">
                    <a:pos x="connsiteX2" y="connsiteY2"/>
                  </a:cxn>
                  <a:cxn ang="0">
                    <a:pos x="connsiteX3" y="connsiteY3"/>
                  </a:cxn>
                </a:cxnLst>
                <a:rect l="l" t="t" r="r" b="b"/>
                <a:pathLst>
                  <a:path w="1605717" h="3381830">
                    <a:moveTo>
                      <a:pt x="1605717" y="3381830"/>
                    </a:moveTo>
                    <a:lnTo>
                      <a:pt x="60246" y="1836358"/>
                    </a:lnTo>
                    <a:cubicBezTo>
                      <a:pt x="-20081" y="1756032"/>
                      <a:pt x="-20081" y="1625797"/>
                      <a:pt x="60246" y="1545470"/>
                    </a:cubicBezTo>
                    <a:lnTo>
                      <a:pt x="1605716" y="0"/>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18" name="Freeform: Shape 133">
                <a:extLst>
                  <a:ext uri="{FF2B5EF4-FFF2-40B4-BE49-F238E27FC236}">
                    <a16:creationId xmlns:a16="http://schemas.microsoft.com/office/drawing/2014/main" id="{6E3A9C70-8D71-4846-AAA6-1618E57BC0E5}"/>
                  </a:ext>
                </a:extLst>
              </p:cNvPr>
              <p:cNvSpPr/>
              <p:nvPr/>
            </p:nvSpPr>
            <p:spPr bwMode="auto">
              <a:xfrm>
                <a:off x="6834412" y="1754415"/>
                <a:ext cx="1605715" cy="3381828"/>
              </a:xfrm>
              <a:custGeom>
                <a:avLst/>
                <a:gdLst>
                  <a:gd name="connsiteX0" fmla="*/ 278491 w 1884205"/>
                  <a:gd name="connsiteY0" fmla="*/ 0 h 3381828"/>
                  <a:gd name="connsiteX1" fmla="*/ 1823961 w 1884205"/>
                  <a:gd name="connsiteY1" fmla="*/ 1545469 h 3381828"/>
                  <a:gd name="connsiteX2" fmla="*/ 1823961 w 1884205"/>
                  <a:gd name="connsiteY2" fmla="*/ 1836357 h 3381828"/>
                  <a:gd name="connsiteX3" fmla="*/ 278490 w 1884205"/>
                  <a:gd name="connsiteY3" fmla="*/ 3381828 h 3381828"/>
                  <a:gd name="connsiteX4" fmla="*/ 0 w 1884205"/>
                  <a:gd name="connsiteY4" fmla="*/ 3103337 h 3381828"/>
                  <a:gd name="connsiteX5" fmla="*/ 1412423 w 1884205"/>
                  <a:gd name="connsiteY5" fmla="*/ 1690912 h 3381828"/>
                  <a:gd name="connsiteX6" fmla="*/ 1 w 1884205"/>
                  <a:gd name="connsiteY6" fmla="*/ 278491 h 3381828"/>
                  <a:gd name="connsiteX7" fmla="*/ 278491 w 1884205"/>
                  <a:gd name="connsiteY7" fmla="*/ 0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7" fmla="*/ 1503863 w 1884205"/>
                  <a:gd name="connsiteY7" fmla="*/ 1782352 h 3381828"/>
                  <a:gd name="connsiteX0" fmla="*/ 1412423 w 1884205"/>
                  <a:gd name="connsiteY0" fmla="*/ 1690912 h 3381828"/>
                  <a:gd name="connsiteX1" fmla="*/ 1 w 1884205"/>
                  <a:gd name="connsiteY1" fmla="*/ 278491 h 3381828"/>
                  <a:gd name="connsiteX2" fmla="*/ 278491 w 1884205"/>
                  <a:gd name="connsiteY2" fmla="*/ 0 h 3381828"/>
                  <a:gd name="connsiteX3" fmla="*/ 1823961 w 1884205"/>
                  <a:gd name="connsiteY3" fmla="*/ 1545469 h 3381828"/>
                  <a:gd name="connsiteX4" fmla="*/ 1823961 w 1884205"/>
                  <a:gd name="connsiteY4" fmla="*/ 1836357 h 3381828"/>
                  <a:gd name="connsiteX5" fmla="*/ 278490 w 1884205"/>
                  <a:gd name="connsiteY5" fmla="*/ 3381828 h 3381828"/>
                  <a:gd name="connsiteX6" fmla="*/ 0 w 1884205"/>
                  <a:gd name="connsiteY6" fmla="*/ 3103337 h 3381828"/>
                  <a:gd name="connsiteX0" fmla="*/ 1 w 1884205"/>
                  <a:gd name="connsiteY0" fmla="*/ 278491 h 3381828"/>
                  <a:gd name="connsiteX1" fmla="*/ 278491 w 1884205"/>
                  <a:gd name="connsiteY1" fmla="*/ 0 h 3381828"/>
                  <a:gd name="connsiteX2" fmla="*/ 1823961 w 1884205"/>
                  <a:gd name="connsiteY2" fmla="*/ 1545469 h 3381828"/>
                  <a:gd name="connsiteX3" fmla="*/ 1823961 w 1884205"/>
                  <a:gd name="connsiteY3" fmla="*/ 1836357 h 3381828"/>
                  <a:gd name="connsiteX4" fmla="*/ 278490 w 1884205"/>
                  <a:gd name="connsiteY4" fmla="*/ 3381828 h 3381828"/>
                  <a:gd name="connsiteX5" fmla="*/ 0 w 1884205"/>
                  <a:gd name="connsiteY5" fmla="*/ 3103337 h 3381828"/>
                  <a:gd name="connsiteX0" fmla="*/ 0 w 1884204"/>
                  <a:gd name="connsiteY0" fmla="*/ 278491 h 3381828"/>
                  <a:gd name="connsiteX1" fmla="*/ 278490 w 1884204"/>
                  <a:gd name="connsiteY1" fmla="*/ 0 h 3381828"/>
                  <a:gd name="connsiteX2" fmla="*/ 1823960 w 1884204"/>
                  <a:gd name="connsiteY2" fmla="*/ 1545469 h 3381828"/>
                  <a:gd name="connsiteX3" fmla="*/ 1823960 w 1884204"/>
                  <a:gd name="connsiteY3" fmla="*/ 1836357 h 3381828"/>
                  <a:gd name="connsiteX4" fmla="*/ 278489 w 1884204"/>
                  <a:gd name="connsiteY4" fmla="*/ 3381828 h 3381828"/>
                  <a:gd name="connsiteX0" fmla="*/ 1 w 1605715"/>
                  <a:gd name="connsiteY0" fmla="*/ 0 h 3381828"/>
                  <a:gd name="connsiteX1" fmla="*/ 1545471 w 1605715"/>
                  <a:gd name="connsiteY1" fmla="*/ 1545469 h 3381828"/>
                  <a:gd name="connsiteX2" fmla="*/ 1545471 w 1605715"/>
                  <a:gd name="connsiteY2" fmla="*/ 1836357 h 3381828"/>
                  <a:gd name="connsiteX3" fmla="*/ 0 w 1605715"/>
                  <a:gd name="connsiteY3" fmla="*/ 3381828 h 3381828"/>
                </a:gdLst>
                <a:ahLst/>
                <a:cxnLst>
                  <a:cxn ang="0">
                    <a:pos x="connsiteX0" y="connsiteY0"/>
                  </a:cxn>
                  <a:cxn ang="0">
                    <a:pos x="connsiteX1" y="connsiteY1"/>
                  </a:cxn>
                  <a:cxn ang="0">
                    <a:pos x="connsiteX2" y="connsiteY2"/>
                  </a:cxn>
                  <a:cxn ang="0">
                    <a:pos x="connsiteX3" y="connsiteY3"/>
                  </a:cxn>
                </a:cxnLst>
                <a:rect l="l" t="t" r="r" b="b"/>
                <a:pathLst>
                  <a:path w="1605715" h="3381828">
                    <a:moveTo>
                      <a:pt x="1" y="0"/>
                    </a:moveTo>
                    <a:lnTo>
                      <a:pt x="1545471" y="1545469"/>
                    </a:lnTo>
                    <a:cubicBezTo>
                      <a:pt x="1625797" y="1625796"/>
                      <a:pt x="1625797" y="1756031"/>
                      <a:pt x="1545471" y="1836357"/>
                    </a:cubicBezTo>
                    <a:lnTo>
                      <a:pt x="0" y="3381828"/>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19" name="Freeform: Shape 134">
                <a:extLst>
                  <a:ext uri="{FF2B5EF4-FFF2-40B4-BE49-F238E27FC236}">
                    <a16:creationId xmlns:a16="http://schemas.microsoft.com/office/drawing/2014/main" id="{F9570162-C03D-4677-BD51-02B1FD50972C}"/>
                  </a:ext>
                </a:extLst>
              </p:cNvPr>
              <p:cNvSpPr/>
              <p:nvPr/>
            </p:nvSpPr>
            <p:spPr bwMode="auto">
              <a:xfrm>
                <a:off x="5154384"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sp>
            <p:nvSpPr>
              <p:cNvPr id="220" name="Freeform: Shape 135">
                <a:extLst>
                  <a:ext uri="{FF2B5EF4-FFF2-40B4-BE49-F238E27FC236}">
                    <a16:creationId xmlns:a16="http://schemas.microsoft.com/office/drawing/2014/main" id="{550E552C-A018-4210-A356-BB92DD4D49F0}"/>
                  </a:ext>
                </a:extLst>
              </p:cNvPr>
              <p:cNvSpPr/>
              <p:nvPr/>
            </p:nvSpPr>
            <p:spPr bwMode="auto">
              <a:xfrm>
                <a:off x="6409870" y="3131457"/>
                <a:ext cx="627742" cy="627742"/>
              </a:xfrm>
              <a:custGeom>
                <a:avLst/>
                <a:gdLst>
                  <a:gd name="connsiteX0" fmla="*/ 250371 w 500742"/>
                  <a:gd name="connsiteY0" fmla="*/ 0 h 500742"/>
                  <a:gd name="connsiteX1" fmla="*/ 500742 w 500742"/>
                  <a:gd name="connsiteY1" fmla="*/ 250371 h 500742"/>
                  <a:gd name="connsiteX2" fmla="*/ 250371 w 500742"/>
                  <a:gd name="connsiteY2" fmla="*/ 500742 h 500742"/>
                  <a:gd name="connsiteX3" fmla="*/ 0 w 500742"/>
                  <a:gd name="connsiteY3" fmla="*/ 250371 h 500742"/>
                  <a:gd name="connsiteX4" fmla="*/ 250371 w 500742"/>
                  <a:gd name="connsiteY4" fmla="*/ 0 h 500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0742" h="500742">
                    <a:moveTo>
                      <a:pt x="250371" y="0"/>
                    </a:moveTo>
                    <a:cubicBezTo>
                      <a:pt x="388647" y="0"/>
                      <a:pt x="500742" y="112095"/>
                      <a:pt x="500742" y="250371"/>
                    </a:cubicBezTo>
                    <a:cubicBezTo>
                      <a:pt x="500742" y="388647"/>
                      <a:pt x="388647" y="500742"/>
                      <a:pt x="250371" y="500742"/>
                    </a:cubicBezTo>
                    <a:cubicBezTo>
                      <a:pt x="112095" y="500742"/>
                      <a:pt x="0" y="388647"/>
                      <a:pt x="0" y="250371"/>
                    </a:cubicBezTo>
                    <a:cubicBezTo>
                      <a:pt x="0" y="112095"/>
                      <a:pt x="112095" y="0"/>
                      <a:pt x="250371"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Segoe UI" pitchFamily="34" charset="0"/>
                  <a:cs typeface="Segoe UI" pitchFamily="34" charset="0"/>
                </a:endParaRPr>
              </a:p>
            </p:txBody>
          </p:sp>
        </p:grpSp>
        <p:grpSp>
          <p:nvGrpSpPr>
            <p:cNvPr id="202" name="Group 201">
              <a:extLst>
                <a:ext uri="{FF2B5EF4-FFF2-40B4-BE49-F238E27FC236}">
                  <a16:creationId xmlns:a16="http://schemas.microsoft.com/office/drawing/2014/main" id="{D1B0B611-C60B-4AE2-A96A-F1E1C75A6214}"/>
                </a:ext>
              </a:extLst>
            </p:cNvPr>
            <p:cNvGrpSpPr/>
            <p:nvPr/>
          </p:nvGrpSpPr>
          <p:grpSpPr>
            <a:xfrm>
              <a:off x="9529086" y="3345220"/>
              <a:ext cx="202925" cy="182040"/>
              <a:chOff x="2974863" y="1824177"/>
              <a:chExt cx="285701" cy="257980"/>
            </a:xfrm>
            <a:noFill/>
          </p:grpSpPr>
          <p:sp>
            <p:nvSpPr>
              <p:cNvPr id="214" name="Rectangle 48">
                <a:extLst>
                  <a:ext uri="{FF2B5EF4-FFF2-40B4-BE49-F238E27FC236}">
                    <a16:creationId xmlns:a16="http://schemas.microsoft.com/office/drawing/2014/main" id="{540A426A-C167-4697-97F7-D6B2818F05FD}"/>
                  </a:ext>
                </a:extLst>
              </p:cNvPr>
              <p:cNvSpPr>
                <a:spLocks noChangeArrowheads="1"/>
              </p:cNvSpPr>
              <p:nvPr/>
            </p:nvSpPr>
            <p:spPr bwMode="auto">
              <a:xfrm>
                <a:off x="2974866" y="1824177"/>
                <a:ext cx="285698" cy="257980"/>
              </a:xfrm>
              <a:prstGeom prst="rect">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5" name="Freeform 49">
                <a:extLst>
                  <a:ext uri="{FF2B5EF4-FFF2-40B4-BE49-F238E27FC236}">
                    <a16:creationId xmlns:a16="http://schemas.microsoft.com/office/drawing/2014/main" id="{C0D2956E-78D5-4539-9DC4-62371F6205EF}"/>
                  </a:ext>
                </a:extLst>
              </p:cNvPr>
              <p:cNvSpPr>
                <a:spLocks/>
              </p:cNvSpPr>
              <p:nvPr/>
            </p:nvSpPr>
            <p:spPr bwMode="auto">
              <a:xfrm>
                <a:off x="2974863"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6" name="Oval 215">
                <a:extLst>
                  <a:ext uri="{FF2B5EF4-FFF2-40B4-BE49-F238E27FC236}">
                    <a16:creationId xmlns:a16="http://schemas.microsoft.com/office/drawing/2014/main" id="{20ECE468-1CE8-4124-BE1A-7FC7891C1953}"/>
                  </a:ext>
                </a:extLst>
              </p:cNvPr>
              <p:cNvSpPr>
                <a:spLocks noChangeArrowheads="1"/>
              </p:cNvSpPr>
              <p:nvPr/>
            </p:nvSpPr>
            <p:spPr bwMode="auto">
              <a:xfrm>
                <a:off x="3165681" y="1871082"/>
                <a:ext cx="47971" cy="46905"/>
              </a:xfrm>
              <a:prstGeom prst="ellipse">
                <a:avLst/>
              </a:prstGeom>
              <a:grpFill/>
              <a:ln w="12700">
                <a:solidFill>
                  <a:schemeClr val="tx1"/>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203" name="Freeform 9">
              <a:extLst>
                <a:ext uri="{FF2B5EF4-FFF2-40B4-BE49-F238E27FC236}">
                  <a16:creationId xmlns:a16="http://schemas.microsoft.com/office/drawing/2014/main" id="{C9121987-BB72-4AAC-8EA9-7BE4273D2E27}"/>
                </a:ext>
              </a:extLst>
            </p:cNvPr>
            <p:cNvSpPr>
              <a:spLocks noEditPoints="1"/>
            </p:cNvSpPr>
            <p:nvPr/>
          </p:nvSpPr>
          <p:spPr bwMode="auto">
            <a:xfrm>
              <a:off x="9095124" y="4049312"/>
              <a:ext cx="325830" cy="237430"/>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4" name="Freeform 448">
              <a:extLst>
                <a:ext uri="{FF2B5EF4-FFF2-40B4-BE49-F238E27FC236}">
                  <a16:creationId xmlns:a16="http://schemas.microsoft.com/office/drawing/2014/main" id="{06450DBE-4D55-4101-B3B8-DA2E5C559DA0}"/>
                </a:ext>
              </a:extLst>
            </p:cNvPr>
            <p:cNvSpPr>
              <a:spLocks noEditPoints="1"/>
            </p:cNvSpPr>
            <p:nvPr/>
          </p:nvSpPr>
          <p:spPr bwMode="auto">
            <a:xfrm>
              <a:off x="9095124" y="3644731"/>
              <a:ext cx="437121" cy="289564"/>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05" name="Freeform 5">
              <a:extLst>
                <a:ext uri="{FF2B5EF4-FFF2-40B4-BE49-F238E27FC236}">
                  <a16:creationId xmlns:a16="http://schemas.microsoft.com/office/drawing/2014/main" id="{1321F640-6163-4E39-9CF8-8F63DAC44B61}"/>
                </a:ext>
              </a:extLst>
            </p:cNvPr>
            <p:cNvSpPr>
              <a:spLocks noEditPoints="1"/>
            </p:cNvSpPr>
            <p:nvPr/>
          </p:nvSpPr>
          <p:spPr bwMode="auto">
            <a:xfrm>
              <a:off x="9242303" y="3288299"/>
              <a:ext cx="142762" cy="235885"/>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206" name="Group 205">
              <a:extLst>
                <a:ext uri="{FF2B5EF4-FFF2-40B4-BE49-F238E27FC236}">
                  <a16:creationId xmlns:a16="http://schemas.microsoft.com/office/drawing/2014/main" id="{8A2171AD-CA0A-4BCD-9A25-42F5A7C89D01}"/>
                </a:ext>
              </a:extLst>
            </p:cNvPr>
            <p:cNvGrpSpPr/>
            <p:nvPr/>
          </p:nvGrpSpPr>
          <p:grpSpPr>
            <a:xfrm>
              <a:off x="9528781" y="4077410"/>
              <a:ext cx="97135" cy="181233"/>
              <a:chOff x="4064485" y="1802065"/>
              <a:chExt cx="240628" cy="227361"/>
            </a:xfrm>
            <a:noFill/>
          </p:grpSpPr>
          <p:sp>
            <p:nvSpPr>
              <p:cNvPr id="211" name="Line 46">
                <a:extLst>
                  <a:ext uri="{FF2B5EF4-FFF2-40B4-BE49-F238E27FC236}">
                    <a16:creationId xmlns:a16="http://schemas.microsoft.com/office/drawing/2014/main" id="{EE313113-D759-4AC6-BD26-C002C6BFBB54}"/>
                  </a:ext>
                </a:extLst>
              </p:cNvPr>
              <p:cNvSpPr>
                <a:spLocks noChangeShapeType="1"/>
              </p:cNvSpPr>
              <p:nvPr/>
            </p:nvSpPr>
            <p:spPr bwMode="auto">
              <a:xfrm flipH="1">
                <a:off x="4064485" y="1802065"/>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2" name="Line 47">
                <a:extLst>
                  <a:ext uri="{FF2B5EF4-FFF2-40B4-BE49-F238E27FC236}">
                    <a16:creationId xmlns:a16="http://schemas.microsoft.com/office/drawing/2014/main" id="{543DF407-1022-486A-82E5-AD9E7EF91B07}"/>
                  </a:ext>
                </a:extLst>
              </p:cNvPr>
              <p:cNvSpPr>
                <a:spLocks noChangeShapeType="1"/>
              </p:cNvSpPr>
              <p:nvPr/>
            </p:nvSpPr>
            <p:spPr bwMode="auto">
              <a:xfrm>
                <a:off x="4064489" y="1917069"/>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3" name="Line 54">
                <a:extLst>
                  <a:ext uri="{FF2B5EF4-FFF2-40B4-BE49-F238E27FC236}">
                    <a16:creationId xmlns:a16="http://schemas.microsoft.com/office/drawing/2014/main" id="{9BB3B68F-404A-4708-A892-88E871D2F9EB}"/>
                  </a:ext>
                </a:extLst>
              </p:cNvPr>
              <p:cNvSpPr>
                <a:spLocks noChangeShapeType="1"/>
              </p:cNvSpPr>
              <p:nvPr/>
            </p:nvSpPr>
            <p:spPr bwMode="auto">
              <a:xfrm flipH="1">
                <a:off x="4064493" y="2029426"/>
                <a:ext cx="240620" cy="0"/>
              </a:xfrm>
              <a:prstGeom prst="line">
                <a:avLst/>
              </a:prstGeom>
              <a:grpFill/>
              <a:ln w="12700" cap="flat">
                <a:solidFill>
                  <a:schemeClr val="tx1"/>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207" name="Freeform: Shape 168">
              <a:extLst>
                <a:ext uri="{FF2B5EF4-FFF2-40B4-BE49-F238E27FC236}">
                  <a16:creationId xmlns:a16="http://schemas.microsoft.com/office/drawing/2014/main" id="{7988BAD9-1AAF-4F1E-9544-FBB754D1CBCE}"/>
                </a:ext>
              </a:extLst>
            </p:cNvPr>
            <p:cNvSpPr>
              <a:spLocks/>
            </p:cNvSpPr>
            <p:nvPr/>
          </p:nvSpPr>
          <p:spPr bwMode="auto">
            <a:xfrm flipH="1">
              <a:off x="9720227" y="4046344"/>
              <a:ext cx="290953" cy="243366"/>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nvGrpSpPr>
            <p:cNvPr id="208" name="Group 207">
              <a:extLst>
                <a:ext uri="{FF2B5EF4-FFF2-40B4-BE49-F238E27FC236}">
                  <a16:creationId xmlns:a16="http://schemas.microsoft.com/office/drawing/2014/main" id="{0BE3BFAA-4B77-493E-8B81-8528ABAB86F3}"/>
                </a:ext>
              </a:extLst>
            </p:cNvPr>
            <p:cNvGrpSpPr/>
            <p:nvPr/>
          </p:nvGrpSpPr>
          <p:grpSpPr>
            <a:xfrm>
              <a:off x="9855639" y="3437294"/>
              <a:ext cx="97133" cy="89562"/>
              <a:chOff x="9766486" y="4221497"/>
              <a:chExt cx="118215" cy="109717"/>
            </a:xfrm>
          </p:grpSpPr>
          <p:sp>
            <p:nvSpPr>
              <p:cNvPr id="209" name="Line 47">
                <a:extLst>
                  <a:ext uri="{FF2B5EF4-FFF2-40B4-BE49-F238E27FC236}">
                    <a16:creationId xmlns:a16="http://schemas.microsoft.com/office/drawing/2014/main" id="{52695B38-625B-4555-9EB0-611CA53F79DE}"/>
                  </a:ext>
                </a:extLst>
              </p:cNvPr>
              <p:cNvSpPr>
                <a:spLocks noChangeShapeType="1"/>
              </p:cNvSpPr>
              <p:nvPr/>
            </p:nvSpPr>
            <p:spPr bwMode="auto">
              <a:xfrm>
                <a:off x="9766486" y="4221497"/>
                <a:ext cx="118214"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210" name="Line 54">
                <a:extLst>
                  <a:ext uri="{FF2B5EF4-FFF2-40B4-BE49-F238E27FC236}">
                    <a16:creationId xmlns:a16="http://schemas.microsoft.com/office/drawing/2014/main" id="{5297DA05-8CAE-4797-90F7-60FB562D229A}"/>
                  </a:ext>
                </a:extLst>
              </p:cNvPr>
              <p:cNvSpPr>
                <a:spLocks noChangeShapeType="1"/>
              </p:cNvSpPr>
              <p:nvPr/>
            </p:nvSpPr>
            <p:spPr bwMode="auto">
              <a:xfrm flipH="1">
                <a:off x="9766486" y="4331214"/>
                <a:ext cx="118215" cy="0"/>
              </a:xfrm>
              <a:prstGeom prst="line">
                <a:avLst/>
              </a:prstGeom>
              <a:noFill/>
              <a:ln w="12700"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a:ea typeface="+mn-ea"/>
                  <a:cs typeface="+mn-cs"/>
                </a:endParaRPr>
              </a:p>
            </p:txBody>
          </p:sp>
        </p:grpSp>
      </p:grpSp>
      <p:grpSp>
        <p:nvGrpSpPr>
          <p:cNvPr id="221" name="Group 220">
            <a:extLst>
              <a:ext uri="{FF2B5EF4-FFF2-40B4-BE49-F238E27FC236}">
                <a16:creationId xmlns:a16="http://schemas.microsoft.com/office/drawing/2014/main" id="{9DD5B913-ED7D-4919-9B3C-B3A52B23A431}"/>
              </a:ext>
            </a:extLst>
          </p:cNvPr>
          <p:cNvGrpSpPr/>
          <p:nvPr/>
        </p:nvGrpSpPr>
        <p:grpSpPr>
          <a:xfrm>
            <a:off x="10896070" y="4781833"/>
            <a:ext cx="784139" cy="538298"/>
            <a:chOff x="10791630" y="4209709"/>
            <a:chExt cx="982164" cy="579530"/>
          </a:xfrm>
        </p:grpSpPr>
        <p:sp useBgFill="1">
          <p:nvSpPr>
            <p:cNvPr id="222" name="Freeform 50">
              <a:extLst>
                <a:ext uri="{FF2B5EF4-FFF2-40B4-BE49-F238E27FC236}">
                  <a16:creationId xmlns:a16="http://schemas.microsoft.com/office/drawing/2014/main" id="{CEC44B32-A4B8-48F6-842D-E850C2231BBA}"/>
                </a:ext>
              </a:extLst>
            </p:cNvPr>
            <p:cNvSpPr>
              <a:spLocks noChangeArrowheads="1"/>
            </p:cNvSpPr>
            <p:nvPr/>
          </p:nvSpPr>
          <p:spPr bwMode="auto">
            <a:xfrm>
              <a:off x="11339477" y="4489574"/>
              <a:ext cx="434317" cy="299665"/>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ln w="12700" cap="sq">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23" name="Freeform 52">
              <a:extLst>
                <a:ext uri="{FF2B5EF4-FFF2-40B4-BE49-F238E27FC236}">
                  <a16:creationId xmlns:a16="http://schemas.microsoft.com/office/drawing/2014/main" id="{ADF2EC0B-D399-430A-9CBC-41270B0300D6}"/>
                </a:ext>
              </a:extLst>
            </p:cNvPr>
            <p:cNvSpPr>
              <a:spLocks noChangeArrowheads="1"/>
            </p:cNvSpPr>
            <p:nvPr/>
          </p:nvSpPr>
          <p:spPr bwMode="auto">
            <a:xfrm>
              <a:off x="10910440" y="4209709"/>
              <a:ext cx="748504" cy="472601"/>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ln w="12700" cap="sq">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24" name="Line 54">
              <a:extLst>
                <a:ext uri="{FF2B5EF4-FFF2-40B4-BE49-F238E27FC236}">
                  <a16:creationId xmlns:a16="http://schemas.microsoft.com/office/drawing/2014/main" id="{B594786F-6833-4967-B741-CEA5B7AECD57}"/>
                </a:ext>
              </a:extLst>
            </p:cNvPr>
            <p:cNvSpPr>
              <a:spLocks noChangeShapeType="1"/>
            </p:cNvSpPr>
            <p:nvPr/>
          </p:nvSpPr>
          <p:spPr bwMode="auto">
            <a:xfrm flipH="1">
              <a:off x="11348717" y="4565480"/>
              <a:ext cx="252142" cy="0"/>
            </a:xfrm>
            <a:prstGeom prst="line">
              <a:avLst/>
            </a:prstGeom>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25" name="Line 55">
              <a:extLst>
                <a:ext uri="{FF2B5EF4-FFF2-40B4-BE49-F238E27FC236}">
                  <a16:creationId xmlns:a16="http://schemas.microsoft.com/office/drawing/2014/main" id="{F76A69C5-C7D5-40FC-990F-E742D2014F8C}"/>
                </a:ext>
              </a:extLst>
            </p:cNvPr>
            <p:cNvSpPr>
              <a:spLocks noChangeShapeType="1"/>
            </p:cNvSpPr>
            <p:nvPr/>
          </p:nvSpPr>
          <p:spPr bwMode="auto">
            <a:xfrm flipH="1">
              <a:off x="11484689" y="4618944"/>
              <a:ext cx="116170" cy="0"/>
            </a:xfrm>
            <a:prstGeom prst="line">
              <a:avLst/>
            </a:prstGeom>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26" name="Line 56">
              <a:extLst>
                <a:ext uri="{FF2B5EF4-FFF2-40B4-BE49-F238E27FC236}">
                  <a16:creationId xmlns:a16="http://schemas.microsoft.com/office/drawing/2014/main" id="{D84A0AB0-987C-49FD-B01F-4D9178B28496}"/>
                </a:ext>
              </a:extLst>
            </p:cNvPr>
            <p:cNvSpPr>
              <a:spLocks noChangeShapeType="1"/>
            </p:cNvSpPr>
            <p:nvPr/>
          </p:nvSpPr>
          <p:spPr bwMode="auto">
            <a:xfrm flipH="1">
              <a:off x="11348717" y="4512015"/>
              <a:ext cx="252142" cy="0"/>
            </a:xfrm>
            <a:prstGeom prst="line">
              <a:avLst/>
            </a:prstGeom>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27" name="Freeform 57">
              <a:extLst>
                <a:ext uri="{FF2B5EF4-FFF2-40B4-BE49-F238E27FC236}">
                  <a16:creationId xmlns:a16="http://schemas.microsoft.com/office/drawing/2014/main" id="{17E7A924-B807-4333-B841-A32E2142B253}"/>
                </a:ext>
              </a:extLst>
            </p:cNvPr>
            <p:cNvSpPr>
              <a:spLocks noChangeArrowheads="1"/>
            </p:cNvSpPr>
            <p:nvPr/>
          </p:nvSpPr>
          <p:spPr bwMode="auto">
            <a:xfrm>
              <a:off x="11402843" y="4369442"/>
              <a:ext cx="80526" cy="80527"/>
            </a:xfrm>
            <a:prstGeom prst="ellipse">
              <a:avLst/>
            </a:prstGeom>
            <a:ln w="12700" cap="sq">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28" name="Freeform 58">
              <a:extLst>
                <a:ext uri="{FF2B5EF4-FFF2-40B4-BE49-F238E27FC236}">
                  <a16:creationId xmlns:a16="http://schemas.microsoft.com/office/drawing/2014/main" id="{EC641327-277A-4767-B945-327EDF5D942F}"/>
                </a:ext>
              </a:extLst>
            </p:cNvPr>
            <p:cNvSpPr>
              <a:spLocks noChangeArrowheads="1"/>
            </p:cNvSpPr>
            <p:nvPr/>
          </p:nvSpPr>
          <p:spPr bwMode="auto">
            <a:xfrm>
              <a:off x="11134859" y="4436769"/>
              <a:ext cx="80528" cy="80526"/>
            </a:xfrm>
            <a:prstGeom prst="ellipse">
              <a:avLst/>
            </a:prstGeom>
            <a:ln w="12700" cap="sq">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29" name="Freeform 59">
              <a:extLst>
                <a:ext uri="{FF2B5EF4-FFF2-40B4-BE49-F238E27FC236}">
                  <a16:creationId xmlns:a16="http://schemas.microsoft.com/office/drawing/2014/main" id="{E369B5CC-2A9C-4C63-8D5C-D81E195E6C8B}"/>
                </a:ext>
              </a:extLst>
            </p:cNvPr>
            <p:cNvSpPr>
              <a:spLocks noChangeArrowheads="1"/>
            </p:cNvSpPr>
            <p:nvPr/>
          </p:nvSpPr>
          <p:spPr bwMode="auto">
            <a:xfrm>
              <a:off x="11000207" y="4302117"/>
              <a:ext cx="80528" cy="80526"/>
            </a:xfrm>
            <a:prstGeom prst="ellipse">
              <a:avLst/>
            </a:prstGeom>
            <a:ln w="12700" cap="sq">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30" name="Freeform 60">
              <a:extLst>
                <a:ext uri="{FF2B5EF4-FFF2-40B4-BE49-F238E27FC236}">
                  <a16:creationId xmlns:a16="http://schemas.microsoft.com/office/drawing/2014/main" id="{3599F548-0E04-46FF-BE10-5049DB3F770A}"/>
                </a:ext>
              </a:extLst>
            </p:cNvPr>
            <p:cNvSpPr>
              <a:spLocks noChangeArrowheads="1"/>
            </p:cNvSpPr>
            <p:nvPr/>
          </p:nvSpPr>
          <p:spPr bwMode="auto">
            <a:xfrm>
              <a:off x="11309115" y="4275715"/>
              <a:ext cx="80528" cy="80526"/>
            </a:xfrm>
            <a:prstGeom prst="ellipse">
              <a:avLst/>
            </a:prstGeom>
            <a:ln w="12700" cap="sq">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31" name="Freeform 61">
              <a:extLst>
                <a:ext uri="{FF2B5EF4-FFF2-40B4-BE49-F238E27FC236}">
                  <a16:creationId xmlns:a16="http://schemas.microsoft.com/office/drawing/2014/main" id="{0E44AF40-C796-4A86-BFF7-5B7B82BACEF4}"/>
                </a:ext>
              </a:extLst>
            </p:cNvPr>
            <p:cNvSpPr>
              <a:spLocks noChangeArrowheads="1"/>
            </p:cNvSpPr>
            <p:nvPr/>
          </p:nvSpPr>
          <p:spPr bwMode="auto">
            <a:xfrm>
              <a:off x="11497890" y="4275715"/>
              <a:ext cx="80526" cy="80526"/>
            </a:xfrm>
            <a:prstGeom prst="ellipse">
              <a:avLst/>
            </a:prstGeom>
            <a:ln w="12700" cap="sq">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32" name="Line 62">
              <a:extLst>
                <a:ext uri="{FF2B5EF4-FFF2-40B4-BE49-F238E27FC236}">
                  <a16:creationId xmlns:a16="http://schemas.microsoft.com/office/drawing/2014/main" id="{7D5BCF6F-B54E-4452-98D8-E906A4537A8B}"/>
                </a:ext>
              </a:extLst>
            </p:cNvPr>
            <p:cNvSpPr>
              <a:spLocks noChangeShapeType="1"/>
            </p:cNvSpPr>
            <p:nvPr/>
          </p:nvSpPr>
          <p:spPr bwMode="auto">
            <a:xfrm flipV="1">
              <a:off x="11478089" y="4348321"/>
              <a:ext cx="38284" cy="40924"/>
            </a:xfrm>
            <a:prstGeom prst="line">
              <a:avLst/>
            </a:prstGeom>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33" name="Line 63">
              <a:extLst>
                <a:ext uri="{FF2B5EF4-FFF2-40B4-BE49-F238E27FC236}">
                  <a16:creationId xmlns:a16="http://schemas.microsoft.com/office/drawing/2014/main" id="{7ABCA030-6263-41B7-8367-7E1B1E4A7090}"/>
                </a:ext>
              </a:extLst>
            </p:cNvPr>
            <p:cNvSpPr>
              <a:spLocks noChangeShapeType="1"/>
            </p:cNvSpPr>
            <p:nvPr/>
          </p:nvSpPr>
          <p:spPr bwMode="auto">
            <a:xfrm>
              <a:off x="11371160" y="4349641"/>
              <a:ext cx="38283" cy="38283"/>
            </a:xfrm>
            <a:prstGeom prst="line">
              <a:avLst/>
            </a:prstGeom>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34" name="Line 64">
              <a:extLst>
                <a:ext uri="{FF2B5EF4-FFF2-40B4-BE49-F238E27FC236}">
                  <a16:creationId xmlns:a16="http://schemas.microsoft.com/office/drawing/2014/main" id="{AFC89A21-EEDB-4DD4-830B-FC673F8D661F}"/>
                </a:ext>
              </a:extLst>
            </p:cNvPr>
            <p:cNvSpPr>
              <a:spLocks noChangeShapeType="1"/>
            </p:cNvSpPr>
            <p:nvPr/>
          </p:nvSpPr>
          <p:spPr bwMode="auto">
            <a:xfrm flipV="1">
              <a:off x="11210106" y="4348320"/>
              <a:ext cx="112210" cy="109570"/>
            </a:xfrm>
            <a:prstGeom prst="line">
              <a:avLst/>
            </a:prstGeom>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35" name="Line 65">
              <a:extLst>
                <a:ext uri="{FF2B5EF4-FFF2-40B4-BE49-F238E27FC236}">
                  <a16:creationId xmlns:a16="http://schemas.microsoft.com/office/drawing/2014/main" id="{39F95CC3-F90D-4CAC-8C5F-B0DACB37E0B5}"/>
                </a:ext>
              </a:extLst>
            </p:cNvPr>
            <p:cNvSpPr>
              <a:spLocks noChangeShapeType="1"/>
            </p:cNvSpPr>
            <p:nvPr/>
          </p:nvSpPr>
          <p:spPr bwMode="auto">
            <a:xfrm>
              <a:off x="11062253" y="4377363"/>
              <a:ext cx="79207" cy="79207"/>
            </a:xfrm>
            <a:prstGeom prst="line">
              <a:avLst/>
            </a:prstGeom>
            <a:ln w="12700" cap="sq">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36" name="Freeform 66">
              <a:extLst>
                <a:ext uri="{FF2B5EF4-FFF2-40B4-BE49-F238E27FC236}">
                  <a16:creationId xmlns:a16="http://schemas.microsoft.com/office/drawing/2014/main" id="{92C604D9-C189-4FFB-AD48-DDDA03AA20F5}"/>
                </a:ext>
              </a:extLst>
            </p:cNvPr>
            <p:cNvSpPr>
              <a:spLocks noChangeArrowheads="1"/>
            </p:cNvSpPr>
            <p:nvPr/>
          </p:nvSpPr>
          <p:spPr bwMode="auto">
            <a:xfrm>
              <a:off x="10791630" y="4489574"/>
              <a:ext cx="493722" cy="299665"/>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ln w="12700" cap="sq">
              <a:solidFill>
                <a:schemeClr val="tx1"/>
              </a:solidFill>
              <a:miter lim="800000"/>
              <a:headEnd/>
              <a:tailEnd/>
            </a:ln>
            <a:effectLst/>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237" name="Group 236">
              <a:extLst>
                <a:ext uri="{FF2B5EF4-FFF2-40B4-BE49-F238E27FC236}">
                  <a16:creationId xmlns:a16="http://schemas.microsoft.com/office/drawing/2014/main" id="{D21FE50B-078A-4334-A4A6-550DF01A629F}"/>
                </a:ext>
              </a:extLst>
            </p:cNvPr>
            <p:cNvGrpSpPr/>
            <p:nvPr/>
          </p:nvGrpSpPr>
          <p:grpSpPr>
            <a:xfrm>
              <a:off x="10913128" y="4544291"/>
              <a:ext cx="243440" cy="185324"/>
              <a:chOff x="2502877" y="2643553"/>
              <a:chExt cx="3651737" cy="2779942"/>
            </a:xfrm>
          </p:grpSpPr>
          <p:cxnSp>
            <p:nvCxnSpPr>
              <p:cNvPr id="238" name="Straight Connector 237">
                <a:extLst>
                  <a:ext uri="{FF2B5EF4-FFF2-40B4-BE49-F238E27FC236}">
                    <a16:creationId xmlns:a16="http://schemas.microsoft.com/office/drawing/2014/main" id="{50C3C209-88A3-4D80-BF94-C61332DB17D4}"/>
                  </a:ext>
                </a:extLst>
              </p:cNvPr>
              <p:cNvCxnSpPr>
                <a:cxnSpLocks/>
              </p:cNvCxnSpPr>
              <p:nvPr/>
            </p:nvCxnSpPr>
            <p:spPr>
              <a:xfrm>
                <a:off x="3303655" y="4505747"/>
                <a:ext cx="0" cy="91774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69F178EE-32A4-4A98-A295-66F611F887E8}"/>
                  </a:ext>
                </a:extLst>
              </p:cNvPr>
              <p:cNvCxnSpPr>
                <a:cxnSpLocks/>
              </p:cNvCxnSpPr>
              <p:nvPr/>
            </p:nvCxnSpPr>
            <p:spPr>
              <a:xfrm>
                <a:off x="3983069" y="3734649"/>
                <a:ext cx="0" cy="1688846"/>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81C2292D-4DB6-4537-BEEA-88C494ED2AAE}"/>
                  </a:ext>
                </a:extLst>
              </p:cNvPr>
              <p:cNvCxnSpPr>
                <a:cxnSpLocks/>
              </p:cNvCxnSpPr>
              <p:nvPr/>
            </p:nvCxnSpPr>
            <p:spPr>
              <a:xfrm>
                <a:off x="4662482" y="4051603"/>
                <a:ext cx="0" cy="1371892"/>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C98FD781-5060-4264-81FE-5F7C59073C49}"/>
                  </a:ext>
                </a:extLst>
              </p:cNvPr>
              <p:cNvCxnSpPr>
                <a:cxnSpLocks/>
              </p:cNvCxnSpPr>
              <p:nvPr/>
            </p:nvCxnSpPr>
            <p:spPr>
              <a:xfrm>
                <a:off x="5330632" y="3185667"/>
                <a:ext cx="0" cy="2237828"/>
              </a:xfrm>
              <a:prstGeom prst="line">
                <a:avLst/>
              </a:prstGeom>
              <a:ln w="12700" cap="rnd">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45" name="Freeform: Shape 581">
                <a:extLst>
                  <a:ext uri="{FF2B5EF4-FFF2-40B4-BE49-F238E27FC236}">
                    <a16:creationId xmlns:a16="http://schemas.microsoft.com/office/drawing/2014/main" id="{9F90B618-7EC8-4881-81E0-CF0BFFFB7340}"/>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sp>
        <p:nvSpPr>
          <p:cNvPr id="246" name="Rectangle 245">
            <a:extLst>
              <a:ext uri="{FF2B5EF4-FFF2-40B4-BE49-F238E27FC236}">
                <a16:creationId xmlns:a16="http://schemas.microsoft.com/office/drawing/2014/main" id="{2DD9ECA3-D1B5-49EC-8FC2-1C6068CE10FC}"/>
              </a:ext>
            </a:extLst>
          </p:cNvPr>
          <p:cNvSpPr/>
          <p:nvPr/>
        </p:nvSpPr>
        <p:spPr>
          <a:xfrm>
            <a:off x="10528677" y="5358530"/>
            <a:ext cx="1561083" cy="78483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Operational Reports</a:t>
            </a:r>
          </a:p>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&amp;</a:t>
            </a:r>
          </a:p>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solidFill>
                  <a:srgbClr val="505050"/>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 Analytical Dashboards (PowerBI)</a:t>
            </a:r>
          </a:p>
        </p:txBody>
      </p:sp>
      <p:sp>
        <p:nvSpPr>
          <p:cNvPr id="247" name="Rectangle 246">
            <a:extLst>
              <a:ext uri="{FF2B5EF4-FFF2-40B4-BE49-F238E27FC236}">
                <a16:creationId xmlns:a16="http://schemas.microsoft.com/office/drawing/2014/main" id="{A32C91EC-6ADF-4373-B61A-2A4720A3B14E}"/>
              </a:ext>
            </a:extLst>
          </p:cNvPr>
          <p:cNvSpPr/>
          <p:nvPr/>
        </p:nvSpPr>
        <p:spPr>
          <a:xfrm>
            <a:off x="9010201" y="2720911"/>
            <a:ext cx="1163884" cy="253916"/>
          </a:xfrm>
          <a:prstGeom prst="rect">
            <a:avLst/>
          </a:prstGeom>
        </p:spPr>
        <p:txBody>
          <a:bodyPr wrap="square">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SQL Database</a:t>
            </a:r>
          </a:p>
        </p:txBody>
      </p:sp>
      <p:grpSp>
        <p:nvGrpSpPr>
          <p:cNvPr id="248" name="Group 247">
            <a:extLst>
              <a:ext uri="{FF2B5EF4-FFF2-40B4-BE49-F238E27FC236}">
                <a16:creationId xmlns:a16="http://schemas.microsoft.com/office/drawing/2014/main" id="{C4D66972-90B8-495B-9A47-908DC46B6DE6}"/>
              </a:ext>
            </a:extLst>
          </p:cNvPr>
          <p:cNvGrpSpPr/>
          <p:nvPr/>
        </p:nvGrpSpPr>
        <p:grpSpPr>
          <a:xfrm>
            <a:off x="9365287" y="2421698"/>
            <a:ext cx="300771" cy="309224"/>
            <a:chOff x="2776302" y="4657642"/>
            <a:chExt cx="1550488" cy="1594059"/>
          </a:xfrm>
        </p:grpSpPr>
        <p:sp>
          <p:nvSpPr>
            <p:cNvPr id="254" name="Cylinder 812">
              <a:extLst>
                <a:ext uri="{FF2B5EF4-FFF2-40B4-BE49-F238E27FC236}">
                  <a16:creationId xmlns:a16="http://schemas.microsoft.com/office/drawing/2014/main" id="{75CC1E96-724B-46D5-92B5-10F25A26E2DC}"/>
                </a:ext>
              </a:extLst>
            </p:cNvPr>
            <p:cNvSpPr/>
            <p:nvPr/>
          </p:nvSpPr>
          <p:spPr bwMode="auto">
            <a:xfrm>
              <a:off x="2776302" y="4657642"/>
              <a:ext cx="1043832" cy="1371349"/>
            </a:xfrm>
            <a:prstGeom prst="can">
              <a:avLst>
                <a:gd name="adj" fmla="val 39530"/>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5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SQL</a:t>
              </a:r>
            </a:p>
          </p:txBody>
        </p:sp>
        <p:sp>
          <p:nvSpPr>
            <p:cNvPr id="255" name="Freeform 146">
              <a:extLst>
                <a:ext uri="{FF2B5EF4-FFF2-40B4-BE49-F238E27FC236}">
                  <a16:creationId xmlns:a16="http://schemas.microsoft.com/office/drawing/2014/main" id="{E4A6E444-B77E-46AE-B234-C591D0704A14}"/>
                </a:ext>
              </a:extLst>
            </p:cNvPr>
            <p:cNvSpPr>
              <a:spLocks noChangeAspect="1"/>
            </p:cNvSpPr>
            <p:nvPr/>
          </p:nvSpPr>
          <p:spPr bwMode="auto">
            <a:xfrm>
              <a:off x="3311549" y="5608740"/>
              <a:ext cx="1015241" cy="64296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F7F7F7"/>
            </a:solidFill>
            <a:ln w="12700">
              <a:solidFill>
                <a:schemeClr val="tx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cxnSp>
        <p:nvCxnSpPr>
          <p:cNvPr id="257" name="Straight Arrow Connector 256">
            <a:extLst>
              <a:ext uri="{FF2B5EF4-FFF2-40B4-BE49-F238E27FC236}">
                <a16:creationId xmlns:a16="http://schemas.microsoft.com/office/drawing/2014/main" id="{20DFF62C-1236-4E99-8E18-5F41DE839283}"/>
              </a:ext>
            </a:extLst>
          </p:cNvPr>
          <p:cNvCxnSpPr>
            <a:cxnSpLocks/>
          </p:cNvCxnSpPr>
          <p:nvPr/>
        </p:nvCxnSpPr>
        <p:spPr>
          <a:xfrm flipV="1">
            <a:off x="8818241" y="2308118"/>
            <a:ext cx="0" cy="1009015"/>
          </a:xfrm>
          <a:prstGeom prst="straightConnector1">
            <a:avLst/>
          </a:prstGeom>
          <a:ln w="12700">
            <a:solidFill>
              <a:schemeClr val="tx2"/>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105FE559-1AF8-44A1-AECB-2E23CDEB0BA5}"/>
              </a:ext>
            </a:extLst>
          </p:cNvPr>
          <p:cNvCxnSpPr>
            <a:cxnSpLocks/>
          </p:cNvCxnSpPr>
          <p:nvPr/>
        </p:nvCxnSpPr>
        <p:spPr>
          <a:xfrm>
            <a:off x="8818241" y="2325629"/>
            <a:ext cx="242441" cy="6516"/>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196569D8-848D-407E-98DA-46D96F958072}"/>
              </a:ext>
            </a:extLst>
          </p:cNvPr>
          <p:cNvCxnSpPr>
            <a:cxnSpLocks/>
          </p:cNvCxnSpPr>
          <p:nvPr/>
        </p:nvCxnSpPr>
        <p:spPr>
          <a:xfrm>
            <a:off x="10046554" y="2288258"/>
            <a:ext cx="674220" cy="0"/>
          </a:xfrm>
          <a:prstGeom prst="straightConnector1">
            <a:avLst/>
          </a:prstGeom>
          <a:ln w="12700">
            <a:solidFill>
              <a:schemeClr val="tx2"/>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276" name="Rectangle 275">
            <a:extLst>
              <a:ext uri="{FF2B5EF4-FFF2-40B4-BE49-F238E27FC236}">
                <a16:creationId xmlns:a16="http://schemas.microsoft.com/office/drawing/2014/main" id="{71A04917-1E57-4F6C-B3A1-86E8DD5246AE}"/>
              </a:ext>
            </a:extLst>
          </p:cNvPr>
          <p:cNvSpPr/>
          <p:nvPr/>
        </p:nvSpPr>
        <p:spPr>
          <a:xfrm>
            <a:off x="7011653" y="5086871"/>
            <a:ext cx="704040" cy="24622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300"/>
              </a:spcAft>
              <a:buClrTx/>
              <a:buSzPct val="90000"/>
              <a:buFontTx/>
              <a:buNone/>
              <a:tabLst/>
              <a:defRPr/>
            </a:pPr>
            <a:r>
              <a:rPr kumimoji="0" lang="en-US" sz="1000" b="0" i="0" u="none" strike="noStrike" kern="0" cap="none" spc="0" normalizeH="0" baseline="0" noProof="0" dirty="0">
                <a:ln>
                  <a:noFill/>
                </a:ln>
                <a:solidFill>
                  <a:srgbClr val="0078D7"/>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Polybase</a:t>
            </a:r>
          </a:p>
        </p:txBody>
      </p:sp>
      <p:sp>
        <p:nvSpPr>
          <p:cNvPr id="278" name="Rectangle 277">
            <a:extLst>
              <a:ext uri="{FF2B5EF4-FFF2-40B4-BE49-F238E27FC236}">
                <a16:creationId xmlns:a16="http://schemas.microsoft.com/office/drawing/2014/main" id="{36ECCC2D-4AEB-4360-8B95-758CCA4BD79D}"/>
              </a:ext>
            </a:extLst>
          </p:cNvPr>
          <p:cNvSpPr/>
          <p:nvPr/>
        </p:nvSpPr>
        <p:spPr>
          <a:xfrm>
            <a:off x="6656301" y="3491205"/>
            <a:ext cx="1428598" cy="400110"/>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Azure </a:t>
            </a:r>
            <a:r>
              <a:rPr kumimoji="0" lang="en-US" sz="1000" b="0" i="0" u="none" strike="noStrike" kern="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Databricks / </a:t>
            </a:r>
            <a:r>
              <a:rPr kumimoji="0" lang="en-US" sz="1000" b="0" i="0" u="none" strike="noStrike" kern="0" cap="none" spc="0" normalizeH="0" baseline="0" noProof="0" dirty="0">
                <a:ln>
                  <a:noFill/>
                </a:ln>
                <a:solidFill>
                  <a:srgbClr val="505050"/>
                </a:solidFill>
                <a:effectLst/>
                <a:uLnTx/>
                <a:uFillTx/>
                <a:latin typeface="Segoe UI Semibold" panose="020B0702040204020203" pitchFamily="34" charset="0"/>
                <a:ea typeface="+mn-ea"/>
                <a:cs typeface="Segoe UI Semibold" panose="020B0702040204020203" pitchFamily="34" charset="0"/>
              </a:rPr>
              <a:t>HDInsight</a:t>
            </a:r>
          </a:p>
        </p:txBody>
      </p:sp>
      <p:pic>
        <p:nvPicPr>
          <p:cNvPr id="279" name="Graphic 278" descr="Gears">
            <a:extLst>
              <a:ext uri="{FF2B5EF4-FFF2-40B4-BE49-F238E27FC236}">
                <a16:creationId xmlns:a16="http://schemas.microsoft.com/office/drawing/2014/main" id="{80C8AFCA-294E-40CE-8D8B-AB0908B58E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14766" y="2994568"/>
            <a:ext cx="526999" cy="526999"/>
          </a:xfrm>
          <a:prstGeom prst="rect">
            <a:avLst/>
          </a:prstGeom>
        </p:spPr>
      </p:pic>
    </p:spTree>
    <p:extLst>
      <p:ext uri="{BB962C8B-B14F-4D97-AF65-F5344CB8AC3E}">
        <p14:creationId xmlns:p14="http://schemas.microsoft.com/office/powerpoint/2010/main" val="350722360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Freeform 4"/>
          <p:cNvSpPr>
            <a:spLocks noChangeArrowheads="1"/>
          </p:cNvSpPr>
          <p:nvPr/>
        </p:nvSpPr>
        <p:spPr bwMode="auto">
          <a:xfrm>
            <a:off x="2740512" y="1355931"/>
            <a:ext cx="6559026" cy="4560641"/>
          </a:xfrm>
          <a:prstGeom prst="rect">
            <a:avLst/>
          </a:prstGeom>
          <a:solidFill>
            <a:schemeClr val="accent1">
              <a:lumMod val="20000"/>
              <a:lumOff val="80000"/>
            </a:schemeClr>
          </a:solidFill>
          <a:ln w="12700" cap="flat">
            <a:solidFill>
              <a:schemeClr val="accent1"/>
            </a:solidFill>
            <a:prstDash val="solid"/>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578" name="Freeform 4"/>
          <p:cNvSpPr>
            <a:spLocks noChangeArrowheads="1"/>
          </p:cNvSpPr>
          <p:nvPr/>
        </p:nvSpPr>
        <p:spPr bwMode="auto">
          <a:xfrm>
            <a:off x="2837398" y="4583044"/>
            <a:ext cx="6350000" cy="1214672"/>
          </a:xfrm>
          <a:prstGeom prst="rect">
            <a:avLst/>
          </a:prstGeom>
          <a:noFill/>
          <a:ln w="12700" cap="flat">
            <a:solidFill>
              <a:schemeClr val="accent4"/>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640" name="Group 639"/>
          <p:cNvGrpSpPr/>
          <p:nvPr/>
        </p:nvGrpSpPr>
        <p:grpSpPr>
          <a:xfrm>
            <a:off x="3571135" y="4969331"/>
            <a:ext cx="411025" cy="476588"/>
            <a:chOff x="1271588" y="5613400"/>
            <a:chExt cx="517525" cy="600076"/>
          </a:xfrm>
          <a:solidFill>
            <a:schemeClr val="accent1"/>
          </a:solidFill>
        </p:grpSpPr>
        <p:sp>
          <p:nvSpPr>
            <p:cNvPr id="641" name="Freeform 83"/>
            <p:cNvSpPr>
              <a:spLocks noChangeArrowheads="1"/>
            </p:cNvSpPr>
            <p:nvPr/>
          </p:nvSpPr>
          <p:spPr bwMode="auto">
            <a:xfrm>
              <a:off x="1368425" y="5705476"/>
              <a:ext cx="420688" cy="508000"/>
            </a:xfrm>
            <a:custGeom>
              <a:avLst/>
              <a:gdLst>
                <a:gd name="T0" fmla="*/ 934 w 1168"/>
                <a:gd name="T1" fmla="*/ 687 h 1410"/>
                <a:gd name="T2" fmla="*/ 760 w 1168"/>
                <a:gd name="T3" fmla="*/ 687 h 1410"/>
                <a:gd name="T4" fmla="*/ 585 w 1168"/>
                <a:gd name="T5" fmla="*/ 529 h 1410"/>
                <a:gd name="T6" fmla="*/ 416 w 1168"/>
                <a:gd name="T7" fmla="*/ 687 h 1410"/>
                <a:gd name="T8" fmla="*/ 234 w 1168"/>
                <a:gd name="T9" fmla="*/ 687 h 1410"/>
                <a:gd name="T10" fmla="*/ 46 w 1168"/>
                <a:gd name="T11" fmla="*/ 462 h 1410"/>
                <a:gd name="T12" fmla="*/ 234 w 1168"/>
                <a:gd name="T13" fmla="*/ 238 h 1410"/>
                <a:gd name="T14" fmla="*/ 552 w 1168"/>
                <a:gd name="T15" fmla="*/ 238 h 1410"/>
                <a:gd name="T16" fmla="*/ 552 w 1168"/>
                <a:gd name="T17" fmla="*/ 422 h 1410"/>
                <a:gd name="T18" fmla="*/ 1147 w 1168"/>
                <a:gd name="T19" fmla="*/ 422 h 1410"/>
                <a:gd name="T20" fmla="*/ 1147 w 1168"/>
                <a:gd name="T21" fmla="*/ 0 h 1410"/>
                <a:gd name="T22" fmla="*/ 552 w 1168"/>
                <a:gd name="T23" fmla="*/ 0 h 1410"/>
                <a:gd name="T24" fmla="*/ 552 w 1168"/>
                <a:gd name="T25" fmla="*/ 192 h 1410"/>
                <a:gd name="T26" fmla="*/ 234 w 1168"/>
                <a:gd name="T27" fmla="*/ 192 h 1410"/>
                <a:gd name="T28" fmla="*/ 0 w 1168"/>
                <a:gd name="T29" fmla="*/ 459 h 1410"/>
                <a:gd name="T30" fmla="*/ 234 w 1168"/>
                <a:gd name="T31" fmla="*/ 728 h 1410"/>
                <a:gd name="T32" fmla="*/ 420 w 1168"/>
                <a:gd name="T33" fmla="*/ 728 h 1410"/>
                <a:gd name="T34" fmla="*/ 593 w 1168"/>
                <a:gd name="T35" fmla="*/ 873 h 1410"/>
                <a:gd name="T36" fmla="*/ 760 w 1168"/>
                <a:gd name="T37" fmla="*/ 728 h 1410"/>
                <a:gd name="T38" fmla="*/ 934 w 1168"/>
                <a:gd name="T39" fmla="*/ 728 h 1410"/>
                <a:gd name="T40" fmla="*/ 1121 w 1168"/>
                <a:gd name="T41" fmla="*/ 954 h 1410"/>
                <a:gd name="T42" fmla="*/ 1121 w 1168"/>
                <a:gd name="T43" fmla="*/ 962 h 1410"/>
                <a:gd name="T44" fmla="*/ 934 w 1168"/>
                <a:gd name="T45" fmla="*/ 1186 h 1410"/>
                <a:gd name="T46" fmla="*/ 615 w 1168"/>
                <a:gd name="T47" fmla="*/ 1186 h 1410"/>
                <a:gd name="T48" fmla="*/ 615 w 1168"/>
                <a:gd name="T49" fmla="*/ 997 h 1410"/>
                <a:gd name="T50" fmla="*/ 22 w 1168"/>
                <a:gd name="T51" fmla="*/ 997 h 1410"/>
                <a:gd name="T52" fmla="*/ 22 w 1168"/>
                <a:gd name="T53" fmla="*/ 1409 h 1410"/>
                <a:gd name="T54" fmla="*/ 615 w 1168"/>
                <a:gd name="T55" fmla="*/ 1409 h 1410"/>
                <a:gd name="T56" fmla="*/ 615 w 1168"/>
                <a:gd name="T57" fmla="*/ 1236 h 1410"/>
                <a:gd name="T58" fmla="*/ 934 w 1168"/>
                <a:gd name="T59" fmla="*/ 1236 h 1410"/>
                <a:gd name="T60" fmla="*/ 1167 w 1168"/>
                <a:gd name="T61" fmla="*/ 967 h 1410"/>
                <a:gd name="T62" fmla="*/ 1167 w 1168"/>
                <a:gd name="T63" fmla="*/ 960 h 1410"/>
                <a:gd name="T64" fmla="*/ 934 w 1168"/>
                <a:gd name="T65" fmla="*/ 687 h 1410"/>
                <a:gd name="T66" fmla="*/ 1103 w 1168"/>
                <a:gd name="T67" fmla="*/ 376 h 1410"/>
                <a:gd name="T68" fmla="*/ 1026 w 1168"/>
                <a:gd name="T69" fmla="*/ 376 h 1410"/>
                <a:gd name="T70" fmla="*/ 1026 w 1168"/>
                <a:gd name="T71" fmla="*/ 46 h 1410"/>
                <a:gd name="T72" fmla="*/ 1103 w 1168"/>
                <a:gd name="T73" fmla="*/ 46 h 1410"/>
                <a:gd name="T74" fmla="*/ 1103 w 1168"/>
                <a:gd name="T75" fmla="*/ 376 h 1410"/>
                <a:gd name="T76" fmla="*/ 980 w 1168"/>
                <a:gd name="T77" fmla="*/ 44 h 1410"/>
                <a:gd name="T78" fmla="*/ 980 w 1168"/>
                <a:gd name="T79" fmla="*/ 376 h 1410"/>
                <a:gd name="T80" fmla="*/ 596 w 1168"/>
                <a:gd name="T81" fmla="*/ 376 h 1410"/>
                <a:gd name="T82" fmla="*/ 596 w 1168"/>
                <a:gd name="T83" fmla="*/ 44 h 1410"/>
                <a:gd name="T84" fmla="*/ 980 w 1168"/>
                <a:gd name="T85" fmla="*/ 44 h 1410"/>
                <a:gd name="T86" fmla="*/ 574 w 1168"/>
                <a:gd name="T87" fmla="*/ 798 h 1410"/>
                <a:gd name="T88" fmla="*/ 510 w 1168"/>
                <a:gd name="T89" fmla="*/ 746 h 1410"/>
                <a:gd name="T90" fmla="*/ 538 w 1168"/>
                <a:gd name="T91" fmla="*/ 711 h 1410"/>
                <a:gd name="T92" fmla="*/ 569 w 1168"/>
                <a:gd name="T93" fmla="*/ 737 h 1410"/>
                <a:gd name="T94" fmla="*/ 644 w 1168"/>
                <a:gd name="T95" fmla="*/ 643 h 1410"/>
                <a:gd name="T96" fmla="*/ 679 w 1168"/>
                <a:gd name="T97" fmla="*/ 669 h 1410"/>
                <a:gd name="T98" fmla="*/ 574 w 1168"/>
                <a:gd name="T99" fmla="*/ 798 h 1410"/>
                <a:gd name="T100" fmla="*/ 68 w 1168"/>
                <a:gd name="T101" fmla="*/ 1045 h 1410"/>
                <a:gd name="T102" fmla="*/ 145 w 1168"/>
                <a:gd name="T103" fmla="*/ 1045 h 1410"/>
                <a:gd name="T104" fmla="*/ 145 w 1168"/>
                <a:gd name="T105" fmla="*/ 1372 h 1410"/>
                <a:gd name="T106" fmla="*/ 68 w 1168"/>
                <a:gd name="T107" fmla="*/ 1372 h 1410"/>
                <a:gd name="T108" fmla="*/ 68 w 1168"/>
                <a:gd name="T109" fmla="*/ 1045 h 1410"/>
                <a:gd name="T110" fmla="*/ 573 w 1168"/>
                <a:gd name="T111" fmla="*/ 1372 h 1410"/>
                <a:gd name="T112" fmla="*/ 188 w 1168"/>
                <a:gd name="T113" fmla="*/ 1372 h 1410"/>
                <a:gd name="T114" fmla="*/ 188 w 1168"/>
                <a:gd name="T115" fmla="*/ 1045 h 1410"/>
                <a:gd name="T116" fmla="*/ 573 w 1168"/>
                <a:gd name="T117" fmla="*/ 1045 h 1410"/>
                <a:gd name="T118" fmla="*/ 573 w 1168"/>
                <a:gd name="T119" fmla="*/ 1372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8" h="1410">
                  <a:moveTo>
                    <a:pt x="934" y="687"/>
                  </a:moveTo>
                  <a:lnTo>
                    <a:pt x="760" y="687"/>
                  </a:lnTo>
                  <a:cubicBezTo>
                    <a:pt x="751" y="599"/>
                    <a:pt x="676" y="529"/>
                    <a:pt x="585" y="529"/>
                  </a:cubicBezTo>
                  <a:cubicBezTo>
                    <a:pt x="497" y="532"/>
                    <a:pt x="423" y="599"/>
                    <a:pt x="416" y="687"/>
                  </a:cubicBezTo>
                  <a:lnTo>
                    <a:pt x="234" y="687"/>
                  </a:lnTo>
                  <a:cubicBezTo>
                    <a:pt x="129" y="687"/>
                    <a:pt x="46" y="586"/>
                    <a:pt x="46" y="462"/>
                  </a:cubicBezTo>
                  <a:cubicBezTo>
                    <a:pt x="46" y="339"/>
                    <a:pt x="132" y="238"/>
                    <a:pt x="234" y="238"/>
                  </a:cubicBezTo>
                  <a:lnTo>
                    <a:pt x="552" y="238"/>
                  </a:lnTo>
                  <a:lnTo>
                    <a:pt x="552" y="422"/>
                  </a:lnTo>
                  <a:lnTo>
                    <a:pt x="1147" y="422"/>
                  </a:lnTo>
                  <a:lnTo>
                    <a:pt x="1147" y="0"/>
                  </a:lnTo>
                  <a:lnTo>
                    <a:pt x="552" y="0"/>
                  </a:lnTo>
                  <a:lnTo>
                    <a:pt x="552" y="192"/>
                  </a:lnTo>
                  <a:lnTo>
                    <a:pt x="234" y="192"/>
                  </a:lnTo>
                  <a:cubicBezTo>
                    <a:pt x="105" y="192"/>
                    <a:pt x="0" y="311"/>
                    <a:pt x="0" y="459"/>
                  </a:cubicBezTo>
                  <a:cubicBezTo>
                    <a:pt x="0" y="607"/>
                    <a:pt x="105" y="728"/>
                    <a:pt x="234" y="728"/>
                  </a:cubicBezTo>
                  <a:lnTo>
                    <a:pt x="420" y="728"/>
                  </a:lnTo>
                  <a:cubicBezTo>
                    <a:pt x="433" y="811"/>
                    <a:pt x="504" y="875"/>
                    <a:pt x="593" y="873"/>
                  </a:cubicBezTo>
                  <a:cubicBezTo>
                    <a:pt x="679" y="870"/>
                    <a:pt x="746" y="809"/>
                    <a:pt x="760" y="728"/>
                  </a:cubicBezTo>
                  <a:lnTo>
                    <a:pt x="934" y="728"/>
                  </a:lnTo>
                  <a:cubicBezTo>
                    <a:pt x="1039" y="728"/>
                    <a:pt x="1121" y="831"/>
                    <a:pt x="1121" y="954"/>
                  </a:cubicBezTo>
                  <a:lnTo>
                    <a:pt x="1121" y="962"/>
                  </a:lnTo>
                  <a:cubicBezTo>
                    <a:pt x="1121" y="1085"/>
                    <a:pt x="1037" y="1186"/>
                    <a:pt x="934" y="1186"/>
                  </a:cubicBezTo>
                  <a:lnTo>
                    <a:pt x="615" y="1186"/>
                  </a:lnTo>
                  <a:lnTo>
                    <a:pt x="615" y="997"/>
                  </a:lnTo>
                  <a:lnTo>
                    <a:pt x="22" y="997"/>
                  </a:lnTo>
                  <a:lnTo>
                    <a:pt x="22" y="1409"/>
                  </a:lnTo>
                  <a:lnTo>
                    <a:pt x="615" y="1409"/>
                  </a:lnTo>
                  <a:lnTo>
                    <a:pt x="615" y="1236"/>
                  </a:lnTo>
                  <a:lnTo>
                    <a:pt x="934" y="1236"/>
                  </a:lnTo>
                  <a:cubicBezTo>
                    <a:pt x="1062" y="1236"/>
                    <a:pt x="1167" y="1115"/>
                    <a:pt x="1167" y="967"/>
                  </a:cubicBezTo>
                  <a:lnTo>
                    <a:pt x="1167" y="960"/>
                  </a:lnTo>
                  <a:cubicBezTo>
                    <a:pt x="1167" y="809"/>
                    <a:pt x="1062" y="687"/>
                    <a:pt x="934" y="687"/>
                  </a:cubicBezTo>
                  <a:close/>
                  <a:moveTo>
                    <a:pt x="1103" y="376"/>
                  </a:moveTo>
                  <a:lnTo>
                    <a:pt x="1026" y="376"/>
                  </a:lnTo>
                  <a:lnTo>
                    <a:pt x="1026" y="46"/>
                  </a:lnTo>
                  <a:lnTo>
                    <a:pt x="1103" y="46"/>
                  </a:lnTo>
                  <a:lnTo>
                    <a:pt x="1103" y="376"/>
                  </a:lnTo>
                  <a:close/>
                  <a:moveTo>
                    <a:pt x="980" y="44"/>
                  </a:moveTo>
                  <a:lnTo>
                    <a:pt x="980" y="376"/>
                  </a:lnTo>
                  <a:lnTo>
                    <a:pt x="596" y="376"/>
                  </a:lnTo>
                  <a:lnTo>
                    <a:pt x="596" y="44"/>
                  </a:lnTo>
                  <a:lnTo>
                    <a:pt x="980" y="44"/>
                  </a:lnTo>
                  <a:close/>
                  <a:moveTo>
                    <a:pt x="574" y="798"/>
                  </a:moveTo>
                  <a:lnTo>
                    <a:pt x="510" y="746"/>
                  </a:lnTo>
                  <a:lnTo>
                    <a:pt x="538" y="711"/>
                  </a:lnTo>
                  <a:lnTo>
                    <a:pt x="569" y="737"/>
                  </a:lnTo>
                  <a:lnTo>
                    <a:pt x="644" y="643"/>
                  </a:lnTo>
                  <a:lnTo>
                    <a:pt x="679" y="669"/>
                  </a:lnTo>
                  <a:lnTo>
                    <a:pt x="574" y="798"/>
                  </a:lnTo>
                  <a:close/>
                  <a:moveTo>
                    <a:pt x="68" y="1045"/>
                  </a:moveTo>
                  <a:lnTo>
                    <a:pt x="145" y="1045"/>
                  </a:lnTo>
                  <a:lnTo>
                    <a:pt x="145" y="1372"/>
                  </a:lnTo>
                  <a:lnTo>
                    <a:pt x="68" y="1372"/>
                  </a:lnTo>
                  <a:lnTo>
                    <a:pt x="68" y="1045"/>
                  </a:lnTo>
                  <a:close/>
                  <a:moveTo>
                    <a:pt x="573" y="1372"/>
                  </a:moveTo>
                  <a:lnTo>
                    <a:pt x="188" y="1372"/>
                  </a:lnTo>
                  <a:lnTo>
                    <a:pt x="188" y="1045"/>
                  </a:lnTo>
                  <a:lnTo>
                    <a:pt x="573" y="1045"/>
                  </a:lnTo>
                  <a:lnTo>
                    <a:pt x="573" y="1372"/>
                  </a:ln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42" name="Freeform 84"/>
            <p:cNvSpPr>
              <a:spLocks noChangeArrowheads="1"/>
            </p:cNvSpPr>
            <p:nvPr/>
          </p:nvSpPr>
          <p:spPr bwMode="auto">
            <a:xfrm>
              <a:off x="1271588" y="5715000"/>
              <a:ext cx="50800" cy="50800"/>
            </a:xfrm>
            <a:custGeom>
              <a:avLst/>
              <a:gdLst>
                <a:gd name="T0" fmla="*/ 70 w 143"/>
                <a:gd name="T1" fmla="*/ 0 h 143"/>
                <a:gd name="T2" fmla="*/ 0 w 143"/>
                <a:gd name="T3" fmla="*/ 72 h 143"/>
                <a:gd name="T4" fmla="*/ 70 w 143"/>
                <a:gd name="T5" fmla="*/ 142 h 143"/>
                <a:gd name="T6" fmla="*/ 70 w 143"/>
                <a:gd name="T7" fmla="*/ 142 h 143"/>
                <a:gd name="T8" fmla="*/ 70 w 143"/>
                <a:gd name="T9" fmla="*/ 142 h 143"/>
                <a:gd name="T10" fmla="*/ 140 w 143"/>
                <a:gd name="T11" fmla="*/ 70 h 143"/>
                <a:gd name="T12" fmla="*/ 70 w 143"/>
                <a:gd name="T13" fmla="*/ 0 h 143"/>
                <a:gd name="T14" fmla="*/ 72 w 143"/>
                <a:gd name="T15" fmla="*/ 99 h 143"/>
                <a:gd name="T16" fmla="*/ 72 w 143"/>
                <a:gd name="T17" fmla="*/ 99 h 143"/>
                <a:gd name="T18" fmla="*/ 43 w 143"/>
                <a:gd name="T19" fmla="*/ 72 h 143"/>
                <a:gd name="T20" fmla="*/ 70 w 143"/>
                <a:gd name="T21" fmla="*/ 42 h 143"/>
                <a:gd name="T22" fmla="*/ 70 w 143"/>
                <a:gd name="T23" fmla="*/ 42 h 143"/>
                <a:gd name="T24" fmla="*/ 96 w 143"/>
                <a:gd name="T25" fmla="*/ 70 h 143"/>
                <a:gd name="T26" fmla="*/ 72 w 143"/>
                <a:gd name="T27" fmla="*/ 99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3" h="143">
                  <a:moveTo>
                    <a:pt x="70" y="0"/>
                  </a:moveTo>
                  <a:cubicBezTo>
                    <a:pt x="30" y="0"/>
                    <a:pt x="0" y="31"/>
                    <a:pt x="0" y="72"/>
                  </a:cubicBezTo>
                  <a:cubicBezTo>
                    <a:pt x="0" y="110"/>
                    <a:pt x="32" y="142"/>
                    <a:pt x="70" y="142"/>
                  </a:cubicBezTo>
                  <a:lnTo>
                    <a:pt x="70" y="142"/>
                  </a:lnTo>
                  <a:lnTo>
                    <a:pt x="70" y="142"/>
                  </a:lnTo>
                  <a:cubicBezTo>
                    <a:pt x="111" y="142"/>
                    <a:pt x="140" y="110"/>
                    <a:pt x="140" y="70"/>
                  </a:cubicBezTo>
                  <a:cubicBezTo>
                    <a:pt x="142" y="31"/>
                    <a:pt x="111" y="0"/>
                    <a:pt x="70" y="0"/>
                  </a:cubicBezTo>
                  <a:close/>
                  <a:moveTo>
                    <a:pt x="72" y="99"/>
                  </a:moveTo>
                  <a:lnTo>
                    <a:pt x="72" y="99"/>
                  </a:lnTo>
                  <a:cubicBezTo>
                    <a:pt x="56" y="99"/>
                    <a:pt x="47" y="85"/>
                    <a:pt x="43" y="72"/>
                  </a:cubicBezTo>
                  <a:cubicBezTo>
                    <a:pt x="43" y="55"/>
                    <a:pt x="54" y="46"/>
                    <a:pt x="70" y="42"/>
                  </a:cubicBezTo>
                  <a:lnTo>
                    <a:pt x="70" y="42"/>
                  </a:lnTo>
                  <a:cubicBezTo>
                    <a:pt x="87" y="42"/>
                    <a:pt x="96" y="55"/>
                    <a:pt x="96" y="70"/>
                  </a:cubicBezTo>
                  <a:cubicBezTo>
                    <a:pt x="100" y="85"/>
                    <a:pt x="89" y="99"/>
                    <a:pt x="72" y="9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43" name="Freeform 85"/>
            <p:cNvSpPr>
              <a:spLocks noChangeArrowheads="1"/>
            </p:cNvSpPr>
            <p:nvPr/>
          </p:nvSpPr>
          <p:spPr bwMode="auto">
            <a:xfrm>
              <a:off x="1363663" y="5613400"/>
              <a:ext cx="69850" cy="68263"/>
            </a:xfrm>
            <a:custGeom>
              <a:avLst/>
              <a:gdLst>
                <a:gd name="T0" fmla="*/ 70 w 192"/>
                <a:gd name="T1" fmla="*/ 190 h 191"/>
                <a:gd name="T2" fmla="*/ 79 w 192"/>
                <a:gd name="T3" fmla="*/ 190 h 191"/>
                <a:gd name="T4" fmla="*/ 114 w 192"/>
                <a:gd name="T5" fmla="*/ 190 h 191"/>
                <a:gd name="T6" fmla="*/ 121 w 192"/>
                <a:gd name="T7" fmla="*/ 190 h 191"/>
                <a:gd name="T8" fmla="*/ 191 w 192"/>
                <a:gd name="T9" fmla="*/ 120 h 191"/>
                <a:gd name="T10" fmla="*/ 191 w 192"/>
                <a:gd name="T11" fmla="*/ 112 h 191"/>
                <a:gd name="T12" fmla="*/ 191 w 192"/>
                <a:gd name="T13" fmla="*/ 77 h 191"/>
                <a:gd name="T14" fmla="*/ 191 w 192"/>
                <a:gd name="T15" fmla="*/ 70 h 191"/>
                <a:gd name="T16" fmla="*/ 121 w 192"/>
                <a:gd name="T17" fmla="*/ 0 h 191"/>
                <a:gd name="T18" fmla="*/ 114 w 192"/>
                <a:gd name="T19" fmla="*/ 0 h 191"/>
                <a:gd name="T20" fmla="*/ 79 w 192"/>
                <a:gd name="T21" fmla="*/ 0 h 191"/>
                <a:gd name="T22" fmla="*/ 70 w 192"/>
                <a:gd name="T23" fmla="*/ 0 h 191"/>
                <a:gd name="T24" fmla="*/ 0 w 192"/>
                <a:gd name="T25" fmla="*/ 70 h 191"/>
                <a:gd name="T26" fmla="*/ 0 w 192"/>
                <a:gd name="T27" fmla="*/ 77 h 191"/>
                <a:gd name="T28" fmla="*/ 0 w 192"/>
                <a:gd name="T29" fmla="*/ 112 h 191"/>
                <a:gd name="T30" fmla="*/ 0 w 192"/>
                <a:gd name="T31" fmla="*/ 120 h 191"/>
                <a:gd name="T32" fmla="*/ 70 w 192"/>
                <a:gd name="T33" fmla="*/ 190 h 191"/>
                <a:gd name="T34" fmla="*/ 97 w 192"/>
                <a:gd name="T35" fmla="*/ 59 h 191"/>
                <a:gd name="T36" fmla="*/ 132 w 192"/>
                <a:gd name="T37" fmla="*/ 94 h 191"/>
                <a:gd name="T38" fmla="*/ 97 w 192"/>
                <a:gd name="T39" fmla="*/ 129 h 191"/>
                <a:gd name="T40" fmla="*/ 62 w 192"/>
                <a:gd name="T41" fmla="*/ 94 h 191"/>
                <a:gd name="T42" fmla="*/ 97 w 192"/>
                <a:gd name="T43"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91">
                  <a:moveTo>
                    <a:pt x="70" y="190"/>
                  </a:moveTo>
                  <a:lnTo>
                    <a:pt x="79" y="190"/>
                  </a:lnTo>
                  <a:lnTo>
                    <a:pt x="114" y="190"/>
                  </a:lnTo>
                  <a:lnTo>
                    <a:pt x="121" y="190"/>
                  </a:lnTo>
                  <a:cubicBezTo>
                    <a:pt x="121" y="153"/>
                    <a:pt x="153" y="120"/>
                    <a:pt x="191" y="120"/>
                  </a:cubicBezTo>
                  <a:lnTo>
                    <a:pt x="191" y="112"/>
                  </a:lnTo>
                  <a:lnTo>
                    <a:pt x="191" y="77"/>
                  </a:lnTo>
                  <a:lnTo>
                    <a:pt x="191" y="70"/>
                  </a:lnTo>
                  <a:cubicBezTo>
                    <a:pt x="153" y="70"/>
                    <a:pt x="121" y="37"/>
                    <a:pt x="121" y="0"/>
                  </a:cubicBezTo>
                  <a:lnTo>
                    <a:pt x="114" y="0"/>
                  </a:lnTo>
                  <a:lnTo>
                    <a:pt x="79" y="0"/>
                  </a:lnTo>
                  <a:lnTo>
                    <a:pt x="70" y="0"/>
                  </a:lnTo>
                  <a:cubicBezTo>
                    <a:pt x="70" y="37"/>
                    <a:pt x="38" y="70"/>
                    <a:pt x="0" y="70"/>
                  </a:cubicBezTo>
                  <a:lnTo>
                    <a:pt x="0" y="77"/>
                  </a:lnTo>
                  <a:lnTo>
                    <a:pt x="0" y="112"/>
                  </a:lnTo>
                  <a:lnTo>
                    <a:pt x="0" y="120"/>
                  </a:lnTo>
                  <a:cubicBezTo>
                    <a:pt x="38" y="120"/>
                    <a:pt x="70" y="153"/>
                    <a:pt x="70" y="190"/>
                  </a:cubicBezTo>
                  <a:close/>
                  <a:moveTo>
                    <a:pt x="97" y="59"/>
                  </a:moveTo>
                  <a:cubicBezTo>
                    <a:pt x="105" y="72"/>
                    <a:pt x="118" y="85"/>
                    <a:pt x="132" y="94"/>
                  </a:cubicBezTo>
                  <a:cubicBezTo>
                    <a:pt x="118" y="101"/>
                    <a:pt x="105" y="114"/>
                    <a:pt x="97" y="129"/>
                  </a:cubicBezTo>
                  <a:cubicBezTo>
                    <a:pt x="88" y="114"/>
                    <a:pt x="75" y="101"/>
                    <a:pt x="62" y="94"/>
                  </a:cubicBezTo>
                  <a:cubicBezTo>
                    <a:pt x="75" y="85"/>
                    <a:pt x="88" y="76"/>
                    <a:pt x="97" y="59"/>
                  </a:cubicBezTo>
                  <a:close/>
                </a:path>
              </a:pathLst>
            </a:custGeom>
            <a:grpFill/>
            <a:ln>
              <a:noFill/>
            </a:ln>
            <a:effectLst/>
            <a:extLst>
              <a:ext uri="{91240B29-F687-4F45-9708-019B960494DF}">
                <a14:hiddenLine xmlns:a14="http://schemas.microsoft.com/office/drawing/2010/main" w="9525" cap="rnd">
                  <a:solidFill>
                    <a:srgbClr val="00000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645" name="Freeform 86"/>
          <p:cNvSpPr>
            <a:spLocks noChangeArrowheads="1"/>
          </p:cNvSpPr>
          <p:nvPr/>
        </p:nvSpPr>
        <p:spPr bwMode="auto">
          <a:xfrm>
            <a:off x="6651352" y="4978037"/>
            <a:ext cx="610233" cy="394634"/>
          </a:xfrm>
          <a:custGeom>
            <a:avLst/>
            <a:gdLst>
              <a:gd name="T0" fmla="*/ 1728 w 2136"/>
              <a:gd name="T1" fmla="*/ 444 h 1379"/>
              <a:gd name="T2" fmla="*/ 1684 w 2136"/>
              <a:gd name="T3" fmla="*/ 446 h 1379"/>
              <a:gd name="T4" fmla="*/ 1089 w 2136"/>
              <a:gd name="T5" fmla="*/ 0 h 1379"/>
              <a:gd name="T6" fmla="*/ 510 w 2136"/>
              <a:gd name="T7" fmla="*/ 396 h 1379"/>
              <a:gd name="T8" fmla="*/ 462 w 2136"/>
              <a:gd name="T9" fmla="*/ 392 h 1379"/>
              <a:gd name="T10" fmla="*/ 444 w 2136"/>
              <a:gd name="T11" fmla="*/ 392 h 1379"/>
              <a:gd name="T12" fmla="*/ 420 w 2136"/>
              <a:gd name="T13" fmla="*/ 396 h 1379"/>
              <a:gd name="T14" fmla="*/ 416 w 2136"/>
              <a:gd name="T15" fmla="*/ 396 h 1379"/>
              <a:gd name="T16" fmla="*/ 315 w 2136"/>
              <a:gd name="T17" fmla="*/ 416 h 1379"/>
              <a:gd name="T18" fmla="*/ 315 w 2136"/>
              <a:gd name="T19" fmla="*/ 420 h 1379"/>
              <a:gd name="T20" fmla="*/ 0 w 2136"/>
              <a:gd name="T21" fmla="*/ 884 h 1379"/>
              <a:gd name="T22" fmla="*/ 462 w 2136"/>
              <a:gd name="T23" fmla="*/ 1378 h 1379"/>
              <a:gd name="T24" fmla="*/ 1713 w 2136"/>
              <a:gd name="T25" fmla="*/ 1378 h 1379"/>
              <a:gd name="T26" fmla="*/ 2133 w 2136"/>
              <a:gd name="T27" fmla="*/ 882 h 1379"/>
              <a:gd name="T28" fmla="*/ 1728 w 2136"/>
              <a:gd name="T29" fmla="*/ 444 h 1379"/>
              <a:gd name="T30" fmla="*/ 1713 w 2136"/>
              <a:gd name="T31" fmla="*/ 1326 h 1379"/>
              <a:gd name="T32" fmla="*/ 462 w 2136"/>
              <a:gd name="T33" fmla="*/ 1326 h 1379"/>
              <a:gd name="T34" fmla="*/ 55 w 2136"/>
              <a:gd name="T35" fmla="*/ 886 h 1379"/>
              <a:gd name="T36" fmla="*/ 420 w 2136"/>
              <a:gd name="T37" fmla="*/ 450 h 1379"/>
              <a:gd name="T38" fmla="*/ 422 w 2136"/>
              <a:gd name="T39" fmla="*/ 450 h 1379"/>
              <a:gd name="T40" fmla="*/ 444 w 2136"/>
              <a:gd name="T41" fmla="*/ 450 h 1379"/>
              <a:gd name="T42" fmla="*/ 461 w 2136"/>
              <a:gd name="T43" fmla="*/ 450 h 1379"/>
              <a:gd name="T44" fmla="*/ 505 w 2136"/>
              <a:gd name="T45" fmla="*/ 451 h 1379"/>
              <a:gd name="T46" fmla="*/ 505 w 2136"/>
              <a:gd name="T47" fmla="*/ 451 h 1379"/>
              <a:gd name="T48" fmla="*/ 768 w 2136"/>
              <a:gd name="T49" fmla="*/ 602 h 1379"/>
              <a:gd name="T50" fmla="*/ 812 w 2136"/>
              <a:gd name="T51" fmla="*/ 569 h 1379"/>
              <a:gd name="T52" fmla="*/ 562 w 2136"/>
              <a:gd name="T53" fmla="*/ 409 h 1379"/>
              <a:gd name="T54" fmla="*/ 1085 w 2136"/>
              <a:gd name="T55" fmla="*/ 57 h 1379"/>
              <a:gd name="T56" fmla="*/ 1636 w 2136"/>
              <a:gd name="T57" fmla="*/ 485 h 1379"/>
              <a:gd name="T58" fmla="*/ 1641 w 2136"/>
              <a:gd name="T59" fmla="*/ 508 h 1379"/>
              <a:gd name="T60" fmla="*/ 1665 w 2136"/>
              <a:gd name="T61" fmla="*/ 505 h 1379"/>
              <a:gd name="T62" fmla="*/ 1722 w 2136"/>
              <a:gd name="T63" fmla="*/ 501 h 1379"/>
              <a:gd name="T64" fmla="*/ 2076 w 2136"/>
              <a:gd name="T65" fmla="*/ 886 h 1379"/>
              <a:gd name="T66" fmla="*/ 1713 w 2136"/>
              <a:gd name="T67" fmla="*/ 132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36" h="1379">
                <a:moveTo>
                  <a:pt x="1728" y="444"/>
                </a:moveTo>
                <a:cubicBezTo>
                  <a:pt x="1713" y="444"/>
                  <a:pt x="1700" y="444"/>
                  <a:pt x="1684" y="446"/>
                </a:cubicBezTo>
                <a:cubicBezTo>
                  <a:pt x="1606" y="184"/>
                  <a:pt x="1365" y="0"/>
                  <a:pt x="1089" y="0"/>
                </a:cubicBezTo>
                <a:cubicBezTo>
                  <a:pt x="833" y="0"/>
                  <a:pt x="602" y="159"/>
                  <a:pt x="510" y="396"/>
                </a:cubicBezTo>
                <a:cubicBezTo>
                  <a:pt x="496" y="392"/>
                  <a:pt x="479" y="392"/>
                  <a:pt x="462" y="392"/>
                </a:cubicBezTo>
                <a:cubicBezTo>
                  <a:pt x="457" y="392"/>
                  <a:pt x="450" y="392"/>
                  <a:pt x="444" y="392"/>
                </a:cubicBezTo>
                <a:cubicBezTo>
                  <a:pt x="437" y="392"/>
                  <a:pt x="427" y="392"/>
                  <a:pt x="420" y="396"/>
                </a:cubicBezTo>
                <a:lnTo>
                  <a:pt x="416" y="396"/>
                </a:lnTo>
                <a:cubicBezTo>
                  <a:pt x="381" y="398"/>
                  <a:pt x="350" y="407"/>
                  <a:pt x="315" y="416"/>
                </a:cubicBezTo>
                <a:lnTo>
                  <a:pt x="315" y="420"/>
                </a:lnTo>
                <a:cubicBezTo>
                  <a:pt x="135" y="490"/>
                  <a:pt x="0" y="678"/>
                  <a:pt x="0" y="884"/>
                </a:cubicBezTo>
                <a:cubicBezTo>
                  <a:pt x="0" y="1148"/>
                  <a:pt x="216" y="1378"/>
                  <a:pt x="462" y="1378"/>
                </a:cubicBezTo>
                <a:lnTo>
                  <a:pt x="1713" y="1378"/>
                </a:lnTo>
                <a:cubicBezTo>
                  <a:pt x="1940" y="1378"/>
                  <a:pt x="2133" y="1103"/>
                  <a:pt x="2133" y="882"/>
                </a:cubicBezTo>
                <a:cubicBezTo>
                  <a:pt x="2135" y="650"/>
                  <a:pt x="1945" y="444"/>
                  <a:pt x="1728" y="444"/>
                </a:cubicBezTo>
                <a:close/>
                <a:moveTo>
                  <a:pt x="1713" y="1326"/>
                </a:moveTo>
                <a:lnTo>
                  <a:pt x="462" y="1326"/>
                </a:lnTo>
                <a:cubicBezTo>
                  <a:pt x="245" y="1326"/>
                  <a:pt x="55" y="1120"/>
                  <a:pt x="55" y="886"/>
                </a:cubicBezTo>
                <a:cubicBezTo>
                  <a:pt x="55" y="667"/>
                  <a:pt x="221" y="474"/>
                  <a:pt x="420" y="450"/>
                </a:cubicBezTo>
                <a:lnTo>
                  <a:pt x="422" y="450"/>
                </a:lnTo>
                <a:cubicBezTo>
                  <a:pt x="427" y="450"/>
                  <a:pt x="437" y="450"/>
                  <a:pt x="444" y="450"/>
                </a:cubicBezTo>
                <a:cubicBezTo>
                  <a:pt x="450" y="450"/>
                  <a:pt x="455" y="450"/>
                  <a:pt x="461" y="450"/>
                </a:cubicBezTo>
                <a:cubicBezTo>
                  <a:pt x="475" y="450"/>
                  <a:pt x="490" y="450"/>
                  <a:pt x="505" y="451"/>
                </a:cubicBezTo>
                <a:lnTo>
                  <a:pt x="505" y="451"/>
                </a:lnTo>
                <a:cubicBezTo>
                  <a:pt x="610" y="466"/>
                  <a:pt x="704" y="516"/>
                  <a:pt x="768" y="602"/>
                </a:cubicBezTo>
                <a:lnTo>
                  <a:pt x="812" y="569"/>
                </a:lnTo>
                <a:cubicBezTo>
                  <a:pt x="748" y="486"/>
                  <a:pt x="661" y="431"/>
                  <a:pt x="562" y="409"/>
                </a:cubicBezTo>
                <a:cubicBezTo>
                  <a:pt x="648" y="197"/>
                  <a:pt x="855" y="57"/>
                  <a:pt x="1085" y="57"/>
                </a:cubicBezTo>
                <a:cubicBezTo>
                  <a:pt x="1347" y="57"/>
                  <a:pt x="1571" y="234"/>
                  <a:pt x="1636" y="485"/>
                </a:cubicBezTo>
                <a:lnTo>
                  <a:pt x="1641" y="508"/>
                </a:lnTo>
                <a:lnTo>
                  <a:pt x="1665" y="505"/>
                </a:lnTo>
                <a:cubicBezTo>
                  <a:pt x="1687" y="503"/>
                  <a:pt x="1706" y="501"/>
                  <a:pt x="1722" y="501"/>
                </a:cubicBezTo>
                <a:cubicBezTo>
                  <a:pt x="1910" y="501"/>
                  <a:pt x="2076" y="680"/>
                  <a:pt x="2076" y="886"/>
                </a:cubicBezTo>
                <a:cubicBezTo>
                  <a:pt x="2081" y="1079"/>
                  <a:pt x="1910" y="1326"/>
                  <a:pt x="1713" y="1326"/>
                </a:cubicBezTo>
                <a:close/>
              </a:path>
            </a:pathLst>
          </a:custGeom>
          <a:solidFill>
            <a:schemeClr val="accent1"/>
          </a:solidFill>
          <a:ln>
            <a:noFill/>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60" name="Rectangle 659">
            <a:extLst>
              <a:ext uri="{FF2B5EF4-FFF2-40B4-BE49-F238E27FC236}">
                <a16:creationId xmlns:a16="http://schemas.microsoft.com/office/drawing/2014/main" id="{4106DE2A-0AB7-43B6-A869-E66C5C3CD8C6}"/>
              </a:ext>
            </a:extLst>
          </p:cNvPr>
          <p:cNvSpPr/>
          <p:nvPr/>
        </p:nvSpPr>
        <p:spPr>
          <a:xfrm>
            <a:off x="2871184" y="4591162"/>
            <a:ext cx="6103542"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6"/>
                </a:solidFill>
                <a:effectLst/>
                <a:uLnTx/>
                <a:uFillTx/>
                <a:latin typeface="Segoe UI" charset="0"/>
                <a:ea typeface="Segoe UI" charset="0"/>
                <a:cs typeface="Segoe UI" charset="0"/>
              </a:rPr>
              <a:t>O</a:t>
            </a:r>
            <a:r>
              <a:rPr kumimoji="0" lang="en-US" sz="1400" b="0" i="0" u="none" strike="noStrike" kern="1200" cap="none" spc="0" normalizeH="0" baseline="0" noProof="0" dirty="0" err="1">
                <a:ln>
                  <a:noFill/>
                </a:ln>
                <a:solidFill>
                  <a:srgbClr val="0078D6"/>
                </a:solidFill>
                <a:effectLst/>
                <a:uLnTx/>
                <a:uFillTx/>
                <a:latin typeface="Segoe UI" charset="0"/>
                <a:ea typeface="Segoe UI" charset="0"/>
                <a:cs typeface="Segoe UI" charset="0"/>
              </a:rPr>
              <a:t>ptimized</a:t>
            </a:r>
            <a:r>
              <a:rPr kumimoji="0" lang="en-US" sz="1400" b="0" i="0" u="none" strike="noStrike" kern="1200" cap="none" spc="0" normalizeH="0" baseline="0" noProof="0" dirty="0">
                <a:ln>
                  <a:noFill/>
                </a:ln>
                <a:solidFill>
                  <a:srgbClr val="0078D6"/>
                </a:solidFill>
                <a:effectLst/>
                <a:uLnTx/>
                <a:uFillTx/>
                <a:latin typeface="Segoe UI" charset="0"/>
                <a:ea typeface="Segoe UI" charset="0"/>
                <a:cs typeface="Segoe UI" charset="0"/>
              </a:rPr>
              <a:t> Databricks Runtime Engine</a:t>
            </a:r>
          </a:p>
        </p:txBody>
      </p:sp>
      <p:sp>
        <p:nvSpPr>
          <p:cNvPr id="663" name="Rectangle 662">
            <a:extLst>
              <a:ext uri="{FF2B5EF4-FFF2-40B4-BE49-F238E27FC236}">
                <a16:creationId xmlns:a16="http://schemas.microsoft.com/office/drawing/2014/main" id="{4106DE2A-0AB7-43B6-A869-E66C5C3CD8C6}"/>
              </a:ext>
            </a:extLst>
          </p:cNvPr>
          <p:cNvSpPr/>
          <p:nvPr/>
        </p:nvSpPr>
        <p:spPr>
          <a:xfrm>
            <a:off x="3169464" y="549317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DATABRICKS I/O</a:t>
            </a:r>
          </a:p>
        </p:txBody>
      </p:sp>
      <p:sp>
        <p:nvSpPr>
          <p:cNvPr id="665" name="Rectangle 664">
            <a:extLst>
              <a:ext uri="{FF2B5EF4-FFF2-40B4-BE49-F238E27FC236}">
                <a16:creationId xmlns:a16="http://schemas.microsoft.com/office/drawing/2014/main" id="{4106DE2A-0AB7-43B6-A869-E66C5C3CD8C6}"/>
              </a:ext>
            </a:extLst>
          </p:cNvPr>
          <p:cNvSpPr/>
          <p:nvPr/>
        </p:nvSpPr>
        <p:spPr>
          <a:xfrm>
            <a:off x="6333964" y="549212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SERVERLESS</a:t>
            </a:r>
          </a:p>
        </p:txBody>
      </p:sp>
      <p:sp>
        <p:nvSpPr>
          <p:cNvPr id="576" name="Freeform 2"/>
          <p:cNvSpPr>
            <a:spLocks noChangeArrowheads="1"/>
          </p:cNvSpPr>
          <p:nvPr/>
        </p:nvSpPr>
        <p:spPr bwMode="auto">
          <a:xfrm>
            <a:off x="2837398" y="3102412"/>
            <a:ext cx="6350000" cy="1378842"/>
          </a:xfrm>
          <a:prstGeom prst="rect">
            <a:avLst/>
          </a:prstGeom>
          <a:noFill/>
          <a:ln w="12700" cap="flat">
            <a:solidFill>
              <a:schemeClr val="accent4"/>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659" name="Rectangle 658">
            <a:extLst>
              <a:ext uri="{FF2B5EF4-FFF2-40B4-BE49-F238E27FC236}">
                <a16:creationId xmlns:a16="http://schemas.microsoft.com/office/drawing/2014/main" id="{4106DE2A-0AB7-43B6-A869-E66C5C3CD8C6}"/>
              </a:ext>
            </a:extLst>
          </p:cNvPr>
          <p:cNvSpPr/>
          <p:nvPr/>
        </p:nvSpPr>
        <p:spPr>
          <a:xfrm>
            <a:off x="2915305" y="1731353"/>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6"/>
                </a:solidFill>
                <a:effectLst/>
                <a:uLnTx/>
                <a:uFillTx/>
                <a:latin typeface="Segoe UI" charset="0"/>
                <a:ea typeface="Segoe UI" charset="0"/>
                <a:cs typeface="Segoe UI" charset="0"/>
              </a:rPr>
              <a:t>Collaborative Workspace</a:t>
            </a:r>
          </a:p>
        </p:txBody>
      </p:sp>
      <p:sp>
        <p:nvSpPr>
          <p:cNvPr id="649" name="TextBox 648"/>
          <p:cNvSpPr txBox="1"/>
          <p:nvPr/>
        </p:nvSpPr>
        <p:spPr>
          <a:xfrm>
            <a:off x="573564" y="3462022"/>
            <a:ext cx="1382920"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Cloud storage</a:t>
            </a:r>
          </a:p>
        </p:txBody>
      </p:sp>
      <p:sp>
        <p:nvSpPr>
          <p:cNvPr id="652" name="TextBox 651"/>
          <p:cNvSpPr txBox="1"/>
          <p:nvPr/>
        </p:nvSpPr>
        <p:spPr>
          <a:xfrm>
            <a:off x="375153" y="4410128"/>
            <a:ext cx="177974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sp>
        <p:nvSpPr>
          <p:cNvPr id="655" name="TextBox 654"/>
          <p:cNvSpPr txBox="1"/>
          <p:nvPr/>
        </p:nvSpPr>
        <p:spPr>
          <a:xfrm>
            <a:off x="420288" y="5394379"/>
            <a:ext cx="168947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Hadoop storage</a:t>
            </a:r>
          </a:p>
        </p:txBody>
      </p:sp>
      <p:sp>
        <p:nvSpPr>
          <p:cNvPr id="657" name="TextBox 656"/>
          <p:cNvSpPr txBox="1"/>
          <p:nvPr/>
        </p:nvSpPr>
        <p:spPr>
          <a:xfrm>
            <a:off x="375153" y="2484832"/>
            <a:ext cx="177974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IoT / streaming data</a:t>
            </a:r>
          </a:p>
        </p:txBody>
      </p:sp>
      <p:sp>
        <p:nvSpPr>
          <p:cNvPr id="735" name="Rectangle 734">
            <a:extLst>
              <a:ext uri="{FF2B5EF4-FFF2-40B4-BE49-F238E27FC236}">
                <a16:creationId xmlns:a16="http://schemas.microsoft.com/office/drawing/2014/main" id="{4106DE2A-0AB7-43B6-A869-E66C5C3CD8C6}"/>
              </a:ext>
            </a:extLst>
          </p:cNvPr>
          <p:cNvSpPr/>
          <p:nvPr/>
        </p:nvSpPr>
        <p:spPr>
          <a:xfrm>
            <a:off x="7853879" y="5484221"/>
            <a:ext cx="1216197"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Rest APIs</a:t>
            </a:r>
          </a:p>
        </p:txBody>
      </p:sp>
      <p:sp>
        <p:nvSpPr>
          <p:cNvPr id="701" name="TextBox 700"/>
          <p:cNvSpPr txBox="1"/>
          <p:nvPr/>
        </p:nvSpPr>
        <p:spPr>
          <a:xfrm>
            <a:off x="9899724" y="2360508"/>
            <a:ext cx="1962504"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Machine learning models</a:t>
            </a:r>
          </a:p>
        </p:txBody>
      </p:sp>
      <p:sp>
        <p:nvSpPr>
          <p:cNvPr id="699" name="TextBox 698"/>
          <p:cNvSpPr txBox="1"/>
          <p:nvPr/>
        </p:nvSpPr>
        <p:spPr>
          <a:xfrm>
            <a:off x="10305938" y="3387966"/>
            <a:ext cx="1188606"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BI tools</a:t>
            </a:r>
          </a:p>
        </p:txBody>
      </p:sp>
      <p:sp>
        <p:nvSpPr>
          <p:cNvPr id="700" name="TextBox 699"/>
          <p:cNvSpPr txBox="1"/>
          <p:nvPr/>
        </p:nvSpPr>
        <p:spPr>
          <a:xfrm>
            <a:off x="10213165" y="4602238"/>
            <a:ext cx="1353255" cy="246221"/>
          </a:xfrm>
          <a:prstGeom prst="rect">
            <a:avLst/>
          </a:prstGeom>
          <a:noFill/>
        </p:spPr>
        <p:txBody>
          <a:bodyPr wrap="square" rtlCol="0">
            <a:spAutoFit/>
          </a:bodyPr>
          <a:lstStyle>
            <a:defPPr>
              <a:defRPr lang="en-US"/>
            </a:defPPr>
            <a:lvl1pPr algn="ctr">
              <a:spcAft>
                <a:spcPts val="1600"/>
              </a:spcAft>
              <a:defRPr sz="1200" b="1">
                <a:latin typeface="Source Sans Pro Semibold" charset="0"/>
                <a:ea typeface="Source Sans Pro Semibold" charset="0"/>
                <a:cs typeface="Source Sans Pro Semibold" charset="0"/>
              </a:defRPr>
            </a:lvl1p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exports</a:t>
            </a:r>
          </a:p>
        </p:txBody>
      </p:sp>
      <p:grpSp>
        <p:nvGrpSpPr>
          <p:cNvPr id="704" name="Group 703"/>
          <p:cNvGrpSpPr/>
          <p:nvPr/>
        </p:nvGrpSpPr>
        <p:grpSpPr>
          <a:xfrm>
            <a:off x="10634752" y="1874482"/>
            <a:ext cx="492448" cy="458120"/>
            <a:chOff x="4214813" y="1292225"/>
            <a:chExt cx="2573337" cy="2393950"/>
          </a:xfrm>
          <a:solidFill>
            <a:schemeClr val="accent1"/>
          </a:solidFill>
        </p:grpSpPr>
        <p:sp>
          <p:nvSpPr>
            <p:cNvPr id="705" name="Freeform 1"/>
            <p:cNvSpPr>
              <a:spLocks noChangeArrowheads="1"/>
            </p:cNvSpPr>
            <p:nvPr/>
          </p:nvSpPr>
          <p:spPr bwMode="auto">
            <a:xfrm>
              <a:off x="4214813" y="2047875"/>
              <a:ext cx="309562" cy="641350"/>
            </a:xfrm>
            <a:custGeom>
              <a:avLst/>
              <a:gdLst>
                <a:gd name="T0" fmla="*/ 647 w 861"/>
                <a:gd name="T1" fmla="*/ 1374 h 1783"/>
                <a:gd name="T2" fmla="*/ 645 w 861"/>
                <a:gd name="T3" fmla="*/ 1374 h 1783"/>
                <a:gd name="T4" fmla="*/ 649 w 861"/>
                <a:gd name="T5" fmla="*/ 1374 h 1783"/>
                <a:gd name="T6" fmla="*/ 647 w 861"/>
                <a:gd name="T7" fmla="*/ 1374 h 1783"/>
                <a:gd name="T8" fmla="*/ 593 w 861"/>
                <a:gd name="T9" fmla="*/ 1384 h 1783"/>
                <a:gd name="T10" fmla="*/ 307 w 861"/>
                <a:gd name="T11" fmla="*/ 1112 h 1783"/>
                <a:gd name="T12" fmla="*/ 307 w 861"/>
                <a:gd name="T13" fmla="*/ 393 h 1783"/>
                <a:gd name="T14" fmla="*/ 394 w 861"/>
                <a:gd name="T15" fmla="*/ 133 h 1783"/>
                <a:gd name="T16" fmla="*/ 134 w 861"/>
                <a:gd name="T17" fmla="*/ 47 h 1783"/>
                <a:gd name="T18" fmla="*/ 48 w 861"/>
                <a:gd name="T19" fmla="*/ 307 h 1783"/>
                <a:gd name="T20" fmla="*/ 134 w 861"/>
                <a:gd name="T21" fmla="*/ 393 h 1783"/>
                <a:gd name="T22" fmla="*/ 134 w 861"/>
                <a:gd name="T23" fmla="*/ 1185 h 1783"/>
                <a:gd name="T24" fmla="*/ 464 w 861"/>
                <a:gd name="T25" fmla="*/ 1503 h 1783"/>
                <a:gd name="T26" fmla="*/ 582 w 861"/>
                <a:gd name="T27" fmla="*/ 1748 h 1783"/>
                <a:gd name="T28" fmla="*/ 826 w 861"/>
                <a:gd name="T29" fmla="*/ 1631 h 1783"/>
                <a:gd name="T30" fmla="*/ 708 w 861"/>
                <a:gd name="T31" fmla="*/ 1386 h 1783"/>
                <a:gd name="T32" fmla="*/ 647 w 861"/>
                <a:gd name="T33" fmla="*/ 1374 h 1783"/>
                <a:gd name="T34" fmla="*/ 593 w 861"/>
                <a:gd name="T35" fmla="*/ 1384 h 1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61" h="1783">
                  <a:moveTo>
                    <a:pt x="647" y="1374"/>
                  </a:moveTo>
                  <a:cubicBezTo>
                    <a:pt x="646" y="1374"/>
                    <a:pt x="646" y="1374"/>
                    <a:pt x="645" y="1374"/>
                  </a:cubicBezTo>
                  <a:lnTo>
                    <a:pt x="649" y="1374"/>
                  </a:lnTo>
                  <a:cubicBezTo>
                    <a:pt x="648" y="1374"/>
                    <a:pt x="648" y="1374"/>
                    <a:pt x="647" y="1374"/>
                  </a:cubicBezTo>
                  <a:close/>
                  <a:moveTo>
                    <a:pt x="593" y="1384"/>
                  </a:moveTo>
                  <a:lnTo>
                    <a:pt x="307" y="1112"/>
                  </a:lnTo>
                  <a:lnTo>
                    <a:pt x="307" y="393"/>
                  </a:lnTo>
                  <a:cubicBezTo>
                    <a:pt x="402" y="346"/>
                    <a:pt x="441" y="230"/>
                    <a:pt x="394" y="133"/>
                  </a:cubicBezTo>
                  <a:cubicBezTo>
                    <a:pt x="347" y="39"/>
                    <a:pt x="231" y="0"/>
                    <a:pt x="134" y="47"/>
                  </a:cubicBezTo>
                  <a:cubicBezTo>
                    <a:pt x="40" y="94"/>
                    <a:pt x="0" y="210"/>
                    <a:pt x="48" y="307"/>
                  </a:cubicBezTo>
                  <a:cubicBezTo>
                    <a:pt x="66" y="344"/>
                    <a:pt x="97" y="373"/>
                    <a:pt x="134" y="393"/>
                  </a:cubicBezTo>
                  <a:lnTo>
                    <a:pt x="134" y="1185"/>
                  </a:lnTo>
                  <a:lnTo>
                    <a:pt x="464" y="1503"/>
                  </a:lnTo>
                  <a:cubicBezTo>
                    <a:pt x="430" y="1603"/>
                    <a:pt x="482" y="1713"/>
                    <a:pt x="582" y="1748"/>
                  </a:cubicBezTo>
                  <a:cubicBezTo>
                    <a:pt x="681" y="1782"/>
                    <a:pt x="791" y="1730"/>
                    <a:pt x="826" y="1631"/>
                  </a:cubicBezTo>
                  <a:cubicBezTo>
                    <a:pt x="860" y="1531"/>
                    <a:pt x="808" y="1420"/>
                    <a:pt x="708" y="1386"/>
                  </a:cubicBezTo>
                  <a:cubicBezTo>
                    <a:pt x="687" y="1380"/>
                    <a:pt x="668" y="1375"/>
                    <a:pt x="647" y="1374"/>
                  </a:cubicBezTo>
                  <a:cubicBezTo>
                    <a:pt x="628" y="1375"/>
                    <a:pt x="611" y="1378"/>
                    <a:pt x="593" y="1384"/>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06" name="Freeform 2"/>
            <p:cNvSpPr>
              <a:spLocks noChangeArrowheads="1"/>
            </p:cNvSpPr>
            <p:nvPr/>
          </p:nvSpPr>
          <p:spPr bwMode="auto">
            <a:xfrm>
              <a:off x="4376738" y="1898650"/>
              <a:ext cx="1389062" cy="1787525"/>
            </a:xfrm>
            <a:custGeom>
              <a:avLst/>
              <a:gdLst>
                <a:gd name="T0" fmla="*/ 3733 w 3857"/>
                <a:gd name="T1" fmla="*/ 4576 h 4964"/>
                <a:gd name="T2" fmla="*/ 3733 w 3857"/>
                <a:gd name="T3" fmla="*/ 2003 h 4964"/>
                <a:gd name="T4" fmla="*/ 3079 w 3857"/>
                <a:gd name="T5" fmla="*/ 1389 h 4964"/>
                <a:gd name="T6" fmla="*/ 1573 w 3857"/>
                <a:gd name="T7" fmla="*/ 1389 h 4964"/>
                <a:gd name="T8" fmla="*/ 373 w 3857"/>
                <a:gd name="T9" fmla="*/ 255 h 4964"/>
                <a:gd name="T10" fmla="*/ 384 w 3857"/>
                <a:gd name="T11" fmla="*/ 192 h 4964"/>
                <a:gd name="T12" fmla="*/ 192 w 3857"/>
                <a:gd name="T13" fmla="*/ 0 h 4964"/>
                <a:gd name="T14" fmla="*/ 0 w 3857"/>
                <a:gd name="T15" fmla="*/ 192 h 4964"/>
                <a:gd name="T16" fmla="*/ 192 w 3857"/>
                <a:gd name="T17" fmla="*/ 385 h 4964"/>
                <a:gd name="T18" fmla="*/ 192 w 3857"/>
                <a:gd name="T19" fmla="*/ 385 h 4964"/>
                <a:gd name="T20" fmla="*/ 250 w 3857"/>
                <a:gd name="T21" fmla="*/ 375 h 4964"/>
                <a:gd name="T22" fmla="*/ 1506 w 3857"/>
                <a:gd name="T23" fmla="*/ 1563 h 4964"/>
                <a:gd name="T24" fmla="*/ 3012 w 3857"/>
                <a:gd name="T25" fmla="*/ 1563 h 4964"/>
                <a:gd name="T26" fmla="*/ 3562 w 3857"/>
                <a:gd name="T27" fmla="*/ 2082 h 4964"/>
                <a:gd name="T28" fmla="*/ 3562 w 3857"/>
                <a:gd name="T29" fmla="*/ 4563 h 4964"/>
                <a:gd name="T30" fmla="*/ 3456 w 3857"/>
                <a:gd name="T31" fmla="*/ 4816 h 4964"/>
                <a:gd name="T32" fmla="*/ 3709 w 3857"/>
                <a:gd name="T33" fmla="*/ 4922 h 4964"/>
                <a:gd name="T34" fmla="*/ 3815 w 3857"/>
                <a:gd name="T35" fmla="*/ 4669 h 4964"/>
                <a:gd name="T36" fmla="*/ 3735 w 3857"/>
                <a:gd name="T37" fmla="*/ 4576 h 4964"/>
                <a:gd name="T38" fmla="*/ 3733 w 3857"/>
                <a:gd name="T39" fmla="*/ 4576 h 4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57" h="4964">
                  <a:moveTo>
                    <a:pt x="3733" y="4576"/>
                  </a:moveTo>
                  <a:lnTo>
                    <a:pt x="3733" y="2003"/>
                  </a:lnTo>
                  <a:lnTo>
                    <a:pt x="3079" y="1389"/>
                  </a:lnTo>
                  <a:lnTo>
                    <a:pt x="1573" y="1389"/>
                  </a:lnTo>
                  <a:lnTo>
                    <a:pt x="373" y="255"/>
                  </a:lnTo>
                  <a:cubicBezTo>
                    <a:pt x="379" y="235"/>
                    <a:pt x="384" y="214"/>
                    <a:pt x="384" y="192"/>
                  </a:cubicBezTo>
                  <a:cubicBezTo>
                    <a:pt x="384" y="86"/>
                    <a:pt x="298" y="0"/>
                    <a:pt x="192" y="0"/>
                  </a:cubicBezTo>
                  <a:cubicBezTo>
                    <a:pt x="85" y="0"/>
                    <a:pt x="0" y="85"/>
                    <a:pt x="0" y="192"/>
                  </a:cubicBezTo>
                  <a:cubicBezTo>
                    <a:pt x="0" y="298"/>
                    <a:pt x="86" y="385"/>
                    <a:pt x="192" y="385"/>
                  </a:cubicBezTo>
                  <a:lnTo>
                    <a:pt x="192" y="385"/>
                  </a:lnTo>
                  <a:cubicBezTo>
                    <a:pt x="212" y="385"/>
                    <a:pt x="231" y="382"/>
                    <a:pt x="250" y="375"/>
                  </a:cubicBezTo>
                  <a:lnTo>
                    <a:pt x="1506" y="1563"/>
                  </a:lnTo>
                  <a:lnTo>
                    <a:pt x="3012" y="1563"/>
                  </a:lnTo>
                  <a:lnTo>
                    <a:pt x="3562" y="2082"/>
                  </a:lnTo>
                  <a:lnTo>
                    <a:pt x="3562" y="4563"/>
                  </a:lnTo>
                  <a:cubicBezTo>
                    <a:pt x="3462" y="4604"/>
                    <a:pt x="3415" y="4716"/>
                    <a:pt x="3456" y="4816"/>
                  </a:cubicBezTo>
                  <a:cubicBezTo>
                    <a:pt x="3497" y="4916"/>
                    <a:pt x="3609" y="4963"/>
                    <a:pt x="3709" y="4922"/>
                  </a:cubicBezTo>
                  <a:cubicBezTo>
                    <a:pt x="3809" y="4881"/>
                    <a:pt x="3856" y="4769"/>
                    <a:pt x="3815" y="4669"/>
                  </a:cubicBezTo>
                  <a:cubicBezTo>
                    <a:pt x="3799" y="4630"/>
                    <a:pt x="3771" y="4597"/>
                    <a:pt x="3735" y="4576"/>
                  </a:cubicBezTo>
                  <a:lnTo>
                    <a:pt x="3733" y="4576"/>
                  </a:lnTo>
                </a:path>
              </a:pathLst>
            </a:custGeom>
            <a:solidFill>
              <a:schemeClr val="accent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07" name="Freeform 3"/>
            <p:cNvSpPr>
              <a:spLocks noChangeArrowheads="1"/>
            </p:cNvSpPr>
            <p:nvPr/>
          </p:nvSpPr>
          <p:spPr bwMode="auto">
            <a:xfrm>
              <a:off x="4433888" y="2249488"/>
              <a:ext cx="976312" cy="457200"/>
            </a:xfrm>
            <a:custGeom>
              <a:avLst/>
              <a:gdLst>
                <a:gd name="T0" fmla="*/ 2494 w 2714"/>
                <a:gd name="T1" fmla="*/ 854 h 1268"/>
                <a:gd name="T2" fmla="*/ 2321 w 2714"/>
                <a:gd name="T3" fmla="*/ 960 h 1268"/>
                <a:gd name="T4" fmla="*/ 1100 w 2714"/>
                <a:gd name="T5" fmla="*/ 960 h 1268"/>
                <a:gd name="T6" fmla="*/ 401 w 2714"/>
                <a:gd name="T7" fmla="*/ 302 h 1268"/>
                <a:gd name="T8" fmla="*/ 301 w 2714"/>
                <a:gd name="T9" fmla="*/ 44 h 1268"/>
                <a:gd name="T10" fmla="*/ 44 w 2714"/>
                <a:gd name="T11" fmla="*/ 143 h 1268"/>
                <a:gd name="T12" fmla="*/ 143 w 2714"/>
                <a:gd name="T13" fmla="*/ 401 h 1268"/>
                <a:gd name="T14" fmla="*/ 265 w 2714"/>
                <a:gd name="T15" fmla="*/ 413 h 1268"/>
                <a:gd name="T16" fmla="*/ 1030 w 2714"/>
                <a:gd name="T17" fmla="*/ 1135 h 1268"/>
                <a:gd name="T18" fmla="*/ 2323 w 2714"/>
                <a:gd name="T19" fmla="*/ 1135 h 1268"/>
                <a:gd name="T20" fmla="*/ 2581 w 2714"/>
                <a:gd name="T21" fmla="*/ 1218 h 1268"/>
                <a:gd name="T22" fmla="*/ 2664 w 2714"/>
                <a:gd name="T23" fmla="*/ 960 h 1268"/>
                <a:gd name="T24" fmla="*/ 2494 w 2714"/>
                <a:gd name="T25" fmla="*/ 855 h 1268"/>
                <a:gd name="T26" fmla="*/ 2494 w 2714"/>
                <a:gd name="T27" fmla="*/ 854 h 1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14" h="1268">
                  <a:moveTo>
                    <a:pt x="2494" y="854"/>
                  </a:moveTo>
                  <a:cubicBezTo>
                    <a:pt x="2421" y="854"/>
                    <a:pt x="2354" y="895"/>
                    <a:pt x="2321" y="960"/>
                  </a:cubicBezTo>
                  <a:lnTo>
                    <a:pt x="1100" y="960"/>
                  </a:lnTo>
                  <a:lnTo>
                    <a:pt x="401" y="302"/>
                  </a:lnTo>
                  <a:cubicBezTo>
                    <a:pt x="445" y="204"/>
                    <a:pt x="401" y="88"/>
                    <a:pt x="301" y="44"/>
                  </a:cubicBezTo>
                  <a:cubicBezTo>
                    <a:pt x="202" y="0"/>
                    <a:pt x="87" y="43"/>
                    <a:pt x="44" y="143"/>
                  </a:cubicBezTo>
                  <a:cubicBezTo>
                    <a:pt x="0" y="242"/>
                    <a:pt x="44" y="357"/>
                    <a:pt x="143" y="401"/>
                  </a:cubicBezTo>
                  <a:cubicBezTo>
                    <a:pt x="180" y="418"/>
                    <a:pt x="225" y="423"/>
                    <a:pt x="265" y="413"/>
                  </a:cubicBezTo>
                  <a:lnTo>
                    <a:pt x="1030" y="1135"/>
                  </a:lnTo>
                  <a:lnTo>
                    <a:pt x="2323" y="1135"/>
                  </a:lnTo>
                  <a:cubicBezTo>
                    <a:pt x="2372" y="1229"/>
                    <a:pt x="2488" y="1267"/>
                    <a:pt x="2581" y="1218"/>
                  </a:cubicBezTo>
                  <a:cubicBezTo>
                    <a:pt x="2676" y="1169"/>
                    <a:pt x="2713" y="1053"/>
                    <a:pt x="2664" y="960"/>
                  </a:cubicBezTo>
                  <a:cubicBezTo>
                    <a:pt x="2632" y="896"/>
                    <a:pt x="2566" y="855"/>
                    <a:pt x="2494" y="855"/>
                  </a:cubicBezTo>
                  <a:lnTo>
                    <a:pt x="2494" y="854"/>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08" name="Freeform 4"/>
            <p:cNvSpPr>
              <a:spLocks noChangeArrowheads="1"/>
            </p:cNvSpPr>
            <p:nvPr/>
          </p:nvSpPr>
          <p:spPr bwMode="auto">
            <a:xfrm>
              <a:off x="4621213" y="1631950"/>
              <a:ext cx="465137" cy="693738"/>
            </a:xfrm>
            <a:custGeom>
              <a:avLst/>
              <a:gdLst>
                <a:gd name="T0" fmla="*/ 190 w 1291"/>
                <a:gd name="T1" fmla="*/ 384 h 1925"/>
                <a:gd name="T2" fmla="*/ 248 w 1291"/>
                <a:gd name="T3" fmla="*/ 374 h 1925"/>
                <a:gd name="T4" fmla="*/ 469 w 1291"/>
                <a:gd name="T5" fmla="*/ 582 h 1925"/>
                <a:gd name="T6" fmla="*/ 469 w 1291"/>
                <a:gd name="T7" fmla="*/ 1246 h 1925"/>
                <a:gd name="T8" fmla="*/ 882 w 1291"/>
                <a:gd name="T9" fmla="*/ 1640 h 1925"/>
                <a:gd name="T10" fmla="*/ 892 w 1291"/>
                <a:gd name="T11" fmla="*/ 1630 h 1925"/>
                <a:gd name="T12" fmla="*/ 996 w 1291"/>
                <a:gd name="T13" fmla="*/ 1883 h 1925"/>
                <a:gd name="T14" fmla="*/ 1249 w 1291"/>
                <a:gd name="T15" fmla="*/ 1779 h 1925"/>
                <a:gd name="T16" fmla="*/ 1145 w 1291"/>
                <a:gd name="T17" fmla="*/ 1526 h 1925"/>
                <a:gd name="T18" fmla="*/ 993 w 1291"/>
                <a:gd name="T19" fmla="*/ 1527 h 1925"/>
                <a:gd name="T20" fmla="*/ 1003 w 1291"/>
                <a:gd name="T21" fmla="*/ 1517 h 1925"/>
                <a:gd name="T22" fmla="*/ 643 w 1291"/>
                <a:gd name="T23" fmla="*/ 1171 h 1925"/>
                <a:gd name="T24" fmla="*/ 643 w 1291"/>
                <a:gd name="T25" fmla="*/ 508 h 1925"/>
                <a:gd name="T26" fmla="*/ 374 w 1291"/>
                <a:gd name="T27" fmla="*/ 255 h 1925"/>
                <a:gd name="T28" fmla="*/ 385 w 1291"/>
                <a:gd name="T29" fmla="*/ 193 h 1925"/>
                <a:gd name="T30" fmla="*/ 193 w 1291"/>
                <a:gd name="T31" fmla="*/ 0 h 1925"/>
                <a:gd name="T32" fmla="*/ 0 w 1291"/>
                <a:gd name="T33" fmla="*/ 193 h 1925"/>
                <a:gd name="T34" fmla="*/ 190 w 1291"/>
                <a:gd name="T35" fmla="*/ 386 h 1925"/>
                <a:gd name="T36" fmla="*/ 190 w 1291"/>
                <a:gd name="T37" fmla="*/ 384 h 1925"/>
                <a:gd name="T38" fmla="*/ 193 w 1291"/>
                <a:gd name="T39" fmla="*/ 386 h 1925"/>
                <a:gd name="T40" fmla="*/ 190 w 1291"/>
                <a:gd name="T41" fmla="*/ 386 h 1925"/>
                <a:gd name="T42" fmla="*/ 190 w 1291"/>
                <a:gd name="T43" fmla="*/ 386 h 1925"/>
                <a:gd name="T44" fmla="*/ 193 w 1291"/>
                <a:gd name="T45" fmla="*/ 386 h 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1" h="1925">
                  <a:moveTo>
                    <a:pt x="190" y="384"/>
                  </a:moveTo>
                  <a:cubicBezTo>
                    <a:pt x="209" y="384"/>
                    <a:pt x="229" y="381"/>
                    <a:pt x="248" y="374"/>
                  </a:cubicBezTo>
                  <a:lnTo>
                    <a:pt x="469" y="582"/>
                  </a:lnTo>
                  <a:lnTo>
                    <a:pt x="469" y="1246"/>
                  </a:lnTo>
                  <a:lnTo>
                    <a:pt x="882" y="1640"/>
                  </a:lnTo>
                  <a:lnTo>
                    <a:pt x="892" y="1630"/>
                  </a:lnTo>
                  <a:cubicBezTo>
                    <a:pt x="851" y="1730"/>
                    <a:pt x="897" y="1842"/>
                    <a:pt x="996" y="1883"/>
                  </a:cubicBezTo>
                  <a:cubicBezTo>
                    <a:pt x="1096" y="1924"/>
                    <a:pt x="1208" y="1878"/>
                    <a:pt x="1249" y="1779"/>
                  </a:cubicBezTo>
                  <a:cubicBezTo>
                    <a:pt x="1290" y="1679"/>
                    <a:pt x="1244" y="1566"/>
                    <a:pt x="1145" y="1526"/>
                  </a:cubicBezTo>
                  <a:cubicBezTo>
                    <a:pt x="1096" y="1506"/>
                    <a:pt x="1040" y="1506"/>
                    <a:pt x="993" y="1527"/>
                  </a:cubicBezTo>
                  <a:lnTo>
                    <a:pt x="1003" y="1517"/>
                  </a:lnTo>
                  <a:lnTo>
                    <a:pt x="643" y="1171"/>
                  </a:lnTo>
                  <a:lnTo>
                    <a:pt x="643" y="508"/>
                  </a:lnTo>
                  <a:lnTo>
                    <a:pt x="374" y="255"/>
                  </a:lnTo>
                  <a:cubicBezTo>
                    <a:pt x="381" y="236"/>
                    <a:pt x="385" y="214"/>
                    <a:pt x="385" y="193"/>
                  </a:cubicBezTo>
                  <a:cubicBezTo>
                    <a:pt x="385" y="87"/>
                    <a:pt x="299" y="0"/>
                    <a:pt x="193" y="0"/>
                  </a:cubicBezTo>
                  <a:cubicBezTo>
                    <a:pt x="87" y="0"/>
                    <a:pt x="0" y="87"/>
                    <a:pt x="0" y="193"/>
                  </a:cubicBezTo>
                  <a:cubicBezTo>
                    <a:pt x="0" y="298"/>
                    <a:pt x="85" y="384"/>
                    <a:pt x="190" y="386"/>
                  </a:cubicBezTo>
                  <a:lnTo>
                    <a:pt x="190" y="384"/>
                  </a:lnTo>
                  <a:close/>
                  <a:moveTo>
                    <a:pt x="193" y="386"/>
                  </a:moveTo>
                  <a:lnTo>
                    <a:pt x="190" y="386"/>
                  </a:lnTo>
                  <a:lnTo>
                    <a:pt x="190" y="386"/>
                  </a:lnTo>
                  <a:cubicBezTo>
                    <a:pt x="191" y="386"/>
                    <a:pt x="192" y="386"/>
                    <a:pt x="193" y="386"/>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09" name="Freeform 5"/>
            <p:cNvSpPr>
              <a:spLocks noChangeArrowheads="1"/>
            </p:cNvSpPr>
            <p:nvPr/>
          </p:nvSpPr>
          <p:spPr bwMode="auto">
            <a:xfrm>
              <a:off x="5118100" y="1322388"/>
              <a:ext cx="325438" cy="330200"/>
            </a:xfrm>
            <a:custGeom>
              <a:avLst/>
              <a:gdLst>
                <a:gd name="T0" fmla="*/ 218 w 904"/>
                <a:gd name="T1" fmla="*/ 412 h 916"/>
                <a:gd name="T2" fmla="*/ 266 w 904"/>
                <a:gd name="T3" fmla="*/ 405 h 916"/>
                <a:gd name="T4" fmla="*/ 494 w 904"/>
                <a:gd name="T5" fmla="*/ 619 h 916"/>
                <a:gd name="T6" fmla="*/ 605 w 904"/>
                <a:gd name="T7" fmla="*/ 875 h 916"/>
                <a:gd name="T8" fmla="*/ 862 w 904"/>
                <a:gd name="T9" fmla="*/ 764 h 916"/>
                <a:gd name="T10" fmla="*/ 751 w 904"/>
                <a:gd name="T11" fmla="*/ 508 h 916"/>
                <a:gd name="T12" fmla="*/ 623 w 904"/>
                <a:gd name="T13" fmla="*/ 501 h 916"/>
                <a:gd name="T14" fmla="*/ 398 w 904"/>
                <a:gd name="T15" fmla="*/ 291 h 916"/>
                <a:gd name="T16" fmla="*/ 290 w 904"/>
                <a:gd name="T17" fmla="*/ 39 h 916"/>
                <a:gd name="T18" fmla="*/ 39 w 904"/>
                <a:gd name="T19" fmla="*/ 147 h 916"/>
                <a:gd name="T20" fmla="*/ 147 w 904"/>
                <a:gd name="T21" fmla="*/ 399 h 916"/>
                <a:gd name="T22" fmla="*/ 218 w 904"/>
                <a:gd name="T23" fmla="*/ 412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4" h="916">
                  <a:moveTo>
                    <a:pt x="218" y="412"/>
                  </a:moveTo>
                  <a:cubicBezTo>
                    <a:pt x="235" y="412"/>
                    <a:pt x="251" y="408"/>
                    <a:pt x="266" y="405"/>
                  </a:cubicBezTo>
                  <a:lnTo>
                    <a:pt x="494" y="619"/>
                  </a:lnTo>
                  <a:cubicBezTo>
                    <a:pt x="454" y="720"/>
                    <a:pt x="504" y="834"/>
                    <a:pt x="605" y="875"/>
                  </a:cubicBezTo>
                  <a:cubicBezTo>
                    <a:pt x="707" y="915"/>
                    <a:pt x="821" y="866"/>
                    <a:pt x="862" y="764"/>
                  </a:cubicBezTo>
                  <a:cubicBezTo>
                    <a:pt x="903" y="663"/>
                    <a:pt x="852" y="549"/>
                    <a:pt x="751" y="508"/>
                  </a:cubicBezTo>
                  <a:cubicBezTo>
                    <a:pt x="710" y="492"/>
                    <a:pt x="664" y="490"/>
                    <a:pt x="623" y="501"/>
                  </a:cubicBezTo>
                  <a:lnTo>
                    <a:pt x="398" y="291"/>
                  </a:lnTo>
                  <a:cubicBezTo>
                    <a:pt x="437" y="191"/>
                    <a:pt x="390" y="80"/>
                    <a:pt x="290" y="39"/>
                  </a:cubicBezTo>
                  <a:cubicBezTo>
                    <a:pt x="191" y="0"/>
                    <a:pt x="80" y="48"/>
                    <a:pt x="39" y="147"/>
                  </a:cubicBezTo>
                  <a:cubicBezTo>
                    <a:pt x="0" y="247"/>
                    <a:pt x="47" y="358"/>
                    <a:pt x="147" y="399"/>
                  </a:cubicBezTo>
                  <a:cubicBezTo>
                    <a:pt x="169" y="407"/>
                    <a:pt x="194" y="412"/>
                    <a:pt x="218" y="41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0" name="Freeform 6"/>
            <p:cNvSpPr>
              <a:spLocks noChangeArrowheads="1"/>
            </p:cNvSpPr>
            <p:nvPr/>
          </p:nvSpPr>
          <p:spPr bwMode="auto">
            <a:xfrm>
              <a:off x="5194300" y="1292225"/>
              <a:ext cx="577850" cy="565150"/>
            </a:xfrm>
            <a:custGeom>
              <a:avLst/>
              <a:gdLst>
                <a:gd name="T0" fmla="*/ 870 w 1603"/>
                <a:gd name="T1" fmla="*/ 404 h 1570"/>
                <a:gd name="T2" fmla="*/ 939 w 1603"/>
                <a:gd name="T3" fmla="*/ 391 h 1570"/>
                <a:gd name="T4" fmla="*/ 1344 w 1603"/>
                <a:gd name="T5" fmla="*/ 771 h 1570"/>
                <a:gd name="T6" fmla="*/ 797 w 1603"/>
                <a:gd name="T7" fmla="*/ 1262 h 1570"/>
                <a:gd name="T8" fmla="*/ 393 w 1603"/>
                <a:gd name="T9" fmla="*/ 1262 h 1570"/>
                <a:gd name="T10" fmla="*/ 134 w 1603"/>
                <a:gd name="T11" fmla="*/ 1176 h 1570"/>
                <a:gd name="T12" fmla="*/ 47 w 1603"/>
                <a:gd name="T13" fmla="*/ 1436 h 1570"/>
                <a:gd name="T14" fmla="*/ 307 w 1603"/>
                <a:gd name="T15" fmla="*/ 1522 h 1570"/>
                <a:gd name="T16" fmla="*/ 393 w 1603"/>
                <a:gd name="T17" fmla="*/ 1436 h 1570"/>
                <a:gd name="T18" fmla="*/ 865 w 1603"/>
                <a:gd name="T19" fmla="*/ 1436 h 1570"/>
                <a:gd name="T20" fmla="*/ 1602 w 1603"/>
                <a:gd name="T21" fmla="*/ 774 h 1570"/>
                <a:gd name="T22" fmla="*/ 1055 w 1603"/>
                <a:gd name="T23" fmla="*/ 263 h 1570"/>
                <a:gd name="T24" fmla="*/ 919 w 1603"/>
                <a:gd name="T25" fmla="*/ 28 h 1570"/>
                <a:gd name="T26" fmla="*/ 684 w 1603"/>
                <a:gd name="T27" fmla="*/ 164 h 1570"/>
                <a:gd name="T28" fmla="*/ 819 w 1603"/>
                <a:gd name="T29" fmla="*/ 399 h 1570"/>
                <a:gd name="T30" fmla="*/ 870 w 1603"/>
                <a:gd name="T31" fmla="*/ 40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3" h="1570">
                  <a:moveTo>
                    <a:pt x="870" y="404"/>
                  </a:moveTo>
                  <a:cubicBezTo>
                    <a:pt x="895" y="404"/>
                    <a:pt x="917" y="399"/>
                    <a:pt x="939" y="391"/>
                  </a:cubicBezTo>
                  <a:lnTo>
                    <a:pt x="1344" y="771"/>
                  </a:lnTo>
                  <a:lnTo>
                    <a:pt x="797" y="1262"/>
                  </a:lnTo>
                  <a:lnTo>
                    <a:pt x="393" y="1262"/>
                  </a:lnTo>
                  <a:cubicBezTo>
                    <a:pt x="346" y="1168"/>
                    <a:pt x="230" y="1129"/>
                    <a:pt x="134" y="1176"/>
                  </a:cubicBezTo>
                  <a:cubicBezTo>
                    <a:pt x="39" y="1223"/>
                    <a:pt x="0" y="1339"/>
                    <a:pt x="47" y="1436"/>
                  </a:cubicBezTo>
                  <a:cubicBezTo>
                    <a:pt x="94" y="1530"/>
                    <a:pt x="210" y="1569"/>
                    <a:pt x="307" y="1522"/>
                  </a:cubicBezTo>
                  <a:cubicBezTo>
                    <a:pt x="344" y="1504"/>
                    <a:pt x="374" y="1473"/>
                    <a:pt x="393" y="1436"/>
                  </a:cubicBezTo>
                  <a:lnTo>
                    <a:pt x="865" y="1436"/>
                  </a:lnTo>
                  <a:lnTo>
                    <a:pt x="1602" y="774"/>
                  </a:lnTo>
                  <a:lnTo>
                    <a:pt x="1055" y="263"/>
                  </a:lnTo>
                  <a:cubicBezTo>
                    <a:pt x="1082" y="160"/>
                    <a:pt x="1022" y="56"/>
                    <a:pt x="919" y="28"/>
                  </a:cubicBezTo>
                  <a:cubicBezTo>
                    <a:pt x="816" y="0"/>
                    <a:pt x="712" y="61"/>
                    <a:pt x="684" y="164"/>
                  </a:cubicBezTo>
                  <a:cubicBezTo>
                    <a:pt x="656" y="266"/>
                    <a:pt x="717" y="371"/>
                    <a:pt x="819" y="399"/>
                  </a:cubicBezTo>
                  <a:cubicBezTo>
                    <a:pt x="837" y="402"/>
                    <a:pt x="854" y="404"/>
                    <a:pt x="870" y="404"/>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1" name="Freeform 7"/>
            <p:cNvSpPr>
              <a:spLocks noChangeArrowheads="1"/>
            </p:cNvSpPr>
            <p:nvPr/>
          </p:nvSpPr>
          <p:spPr bwMode="auto">
            <a:xfrm>
              <a:off x="5251450" y="1489075"/>
              <a:ext cx="728663" cy="593725"/>
            </a:xfrm>
            <a:custGeom>
              <a:avLst/>
              <a:gdLst>
                <a:gd name="T0" fmla="*/ 1708 w 2025"/>
                <a:gd name="T1" fmla="*/ 392 h 1651"/>
                <a:gd name="T2" fmla="*/ 1708 w 2025"/>
                <a:gd name="T3" fmla="*/ 652 h 1651"/>
                <a:gd name="T4" fmla="*/ 974 w 2025"/>
                <a:gd name="T5" fmla="*/ 1329 h 1651"/>
                <a:gd name="T6" fmla="*/ 959 w 2025"/>
                <a:gd name="T7" fmla="*/ 1343 h 1651"/>
                <a:gd name="T8" fmla="*/ 394 w 2025"/>
                <a:gd name="T9" fmla="*/ 1343 h 1651"/>
                <a:gd name="T10" fmla="*/ 134 w 2025"/>
                <a:gd name="T11" fmla="*/ 1256 h 1651"/>
                <a:gd name="T12" fmla="*/ 48 w 2025"/>
                <a:gd name="T13" fmla="*/ 1516 h 1651"/>
                <a:gd name="T14" fmla="*/ 307 w 2025"/>
                <a:gd name="T15" fmla="*/ 1602 h 1651"/>
                <a:gd name="T16" fmla="*/ 394 w 2025"/>
                <a:gd name="T17" fmla="*/ 1516 h 1651"/>
                <a:gd name="T18" fmla="*/ 1029 w 2025"/>
                <a:gd name="T19" fmla="*/ 1516 h 1651"/>
                <a:gd name="T20" fmla="*/ 1882 w 2025"/>
                <a:gd name="T21" fmla="*/ 724 h 1651"/>
                <a:gd name="T22" fmla="*/ 1882 w 2025"/>
                <a:gd name="T23" fmla="*/ 399 h 1651"/>
                <a:gd name="T24" fmla="*/ 1981 w 2025"/>
                <a:gd name="T25" fmla="*/ 142 h 1651"/>
                <a:gd name="T26" fmla="*/ 1725 w 2025"/>
                <a:gd name="T27" fmla="*/ 43 h 1651"/>
                <a:gd name="T28" fmla="*/ 1625 w 2025"/>
                <a:gd name="T29" fmla="*/ 299 h 1651"/>
                <a:gd name="T30" fmla="*/ 1708 w 2025"/>
                <a:gd name="T31" fmla="*/ 392 h 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25" h="1651">
                  <a:moveTo>
                    <a:pt x="1708" y="392"/>
                  </a:moveTo>
                  <a:lnTo>
                    <a:pt x="1708" y="652"/>
                  </a:lnTo>
                  <a:lnTo>
                    <a:pt x="974" y="1329"/>
                  </a:lnTo>
                  <a:lnTo>
                    <a:pt x="959" y="1343"/>
                  </a:lnTo>
                  <a:lnTo>
                    <a:pt x="394" y="1343"/>
                  </a:lnTo>
                  <a:cubicBezTo>
                    <a:pt x="346" y="1248"/>
                    <a:pt x="231" y="1209"/>
                    <a:pt x="134" y="1256"/>
                  </a:cubicBezTo>
                  <a:cubicBezTo>
                    <a:pt x="39" y="1303"/>
                    <a:pt x="0" y="1419"/>
                    <a:pt x="48" y="1516"/>
                  </a:cubicBezTo>
                  <a:cubicBezTo>
                    <a:pt x="95" y="1610"/>
                    <a:pt x="211" y="1650"/>
                    <a:pt x="307" y="1602"/>
                  </a:cubicBezTo>
                  <a:cubicBezTo>
                    <a:pt x="345" y="1584"/>
                    <a:pt x="374" y="1553"/>
                    <a:pt x="394" y="1516"/>
                  </a:cubicBezTo>
                  <a:lnTo>
                    <a:pt x="1029" y="1516"/>
                  </a:lnTo>
                  <a:lnTo>
                    <a:pt x="1882" y="724"/>
                  </a:lnTo>
                  <a:lnTo>
                    <a:pt x="1882" y="399"/>
                  </a:lnTo>
                  <a:cubicBezTo>
                    <a:pt x="1979" y="356"/>
                    <a:pt x="2024" y="242"/>
                    <a:pt x="1981" y="142"/>
                  </a:cubicBezTo>
                  <a:cubicBezTo>
                    <a:pt x="1939" y="44"/>
                    <a:pt x="1824" y="0"/>
                    <a:pt x="1725" y="43"/>
                  </a:cubicBezTo>
                  <a:cubicBezTo>
                    <a:pt x="1627" y="85"/>
                    <a:pt x="1583" y="199"/>
                    <a:pt x="1625" y="299"/>
                  </a:cubicBezTo>
                  <a:cubicBezTo>
                    <a:pt x="1643" y="340"/>
                    <a:pt x="1672" y="371"/>
                    <a:pt x="1708" y="392"/>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2" name="Freeform 8"/>
            <p:cNvSpPr>
              <a:spLocks noChangeArrowheads="1"/>
            </p:cNvSpPr>
            <p:nvPr/>
          </p:nvSpPr>
          <p:spPr bwMode="auto">
            <a:xfrm>
              <a:off x="5748338" y="1885950"/>
              <a:ext cx="200025" cy="439738"/>
            </a:xfrm>
            <a:custGeom>
              <a:avLst/>
              <a:gdLst>
                <a:gd name="T0" fmla="*/ 268 w 556"/>
                <a:gd name="T1" fmla="*/ 406 h 1220"/>
                <a:gd name="T2" fmla="*/ 519 w 556"/>
                <a:gd name="T3" fmla="*/ 287 h 1220"/>
                <a:gd name="T4" fmla="*/ 400 w 556"/>
                <a:gd name="T5" fmla="*/ 35 h 1220"/>
                <a:gd name="T6" fmla="*/ 149 w 556"/>
                <a:gd name="T7" fmla="*/ 155 h 1220"/>
                <a:gd name="T8" fmla="*/ 147 w 556"/>
                <a:gd name="T9" fmla="*/ 282 h 1220"/>
                <a:gd name="T10" fmla="*/ 0 w 556"/>
                <a:gd name="T11" fmla="*/ 421 h 1220"/>
                <a:gd name="T12" fmla="*/ 0 w 556"/>
                <a:gd name="T13" fmla="*/ 854 h 1220"/>
                <a:gd name="T14" fmla="*/ 141 w 556"/>
                <a:gd name="T15" fmla="*/ 981 h 1220"/>
                <a:gd name="T16" fmla="*/ 299 w 556"/>
                <a:gd name="T17" fmla="*/ 1201 h 1220"/>
                <a:gd name="T18" fmla="*/ 519 w 556"/>
                <a:gd name="T19" fmla="*/ 1043 h 1220"/>
                <a:gd name="T20" fmla="*/ 361 w 556"/>
                <a:gd name="T21" fmla="*/ 822 h 1220"/>
                <a:gd name="T22" fmla="*/ 330 w 556"/>
                <a:gd name="T23" fmla="*/ 819 h 1220"/>
                <a:gd name="T24" fmla="*/ 243 w 556"/>
                <a:gd name="T25" fmla="*/ 840 h 1220"/>
                <a:gd name="T26" fmla="*/ 173 w 556"/>
                <a:gd name="T27" fmla="*/ 774 h 1220"/>
                <a:gd name="T28" fmla="*/ 173 w 556"/>
                <a:gd name="T29" fmla="*/ 494 h 1220"/>
                <a:gd name="T30" fmla="*/ 268 w 556"/>
                <a:gd name="T31" fmla="*/ 406 h 1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6" h="1220">
                  <a:moveTo>
                    <a:pt x="268" y="406"/>
                  </a:moveTo>
                  <a:cubicBezTo>
                    <a:pt x="371" y="442"/>
                    <a:pt x="482" y="388"/>
                    <a:pt x="519" y="287"/>
                  </a:cubicBezTo>
                  <a:cubicBezTo>
                    <a:pt x="555" y="184"/>
                    <a:pt x="502" y="73"/>
                    <a:pt x="400" y="35"/>
                  </a:cubicBezTo>
                  <a:cubicBezTo>
                    <a:pt x="297" y="0"/>
                    <a:pt x="186" y="53"/>
                    <a:pt x="149" y="155"/>
                  </a:cubicBezTo>
                  <a:cubicBezTo>
                    <a:pt x="134" y="195"/>
                    <a:pt x="134" y="240"/>
                    <a:pt x="147" y="282"/>
                  </a:cubicBezTo>
                  <a:lnTo>
                    <a:pt x="0" y="421"/>
                  </a:lnTo>
                  <a:lnTo>
                    <a:pt x="0" y="854"/>
                  </a:lnTo>
                  <a:lnTo>
                    <a:pt x="141" y="981"/>
                  </a:lnTo>
                  <a:cubicBezTo>
                    <a:pt x="123" y="1085"/>
                    <a:pt x="195" y="1185"/>
                    <a:pt x="299" y="1201"/>
                  </a:cubicBezTo>
                  <a:cubicBezTo>
                    <a:pt x="404" y="1219"/>
                    <a:pt x="503" y="1147"/>
                    <a:pt x="519" y="1043"/>
                  </a:cubicBezTo>
                  <a:cubicBezTo>
                    <a:pt x="537" y="938"/>
                    <a:pt x="466" y="839"/>
                    <a:pt x="361" y="822"/>
                  </a:cubicBezTo>
                  <a:cubicBezTo>
                    <a:pt x="351" y="821"/>
                    <a:pt x="340" y="819"/>
                    <a:pt x="330" y="819"/>
                  </a:cubicBezTo>
                  <a:cubicBezTo>
                    <a:pt x="301" y="819"/>
                    <a:pt x="270" y="826"/>
                    <a:pt x="243" y="840"/>
                  </a:cubicBezTo>
                  <a:lnTo>
                    <a:pt x="173" y="774"/>
                  </a:lnTo>
                  <a:lnTo>
                    <a:pt x="173" y="494"/>
                  </a:lnTo>
                  <a:lnTo>
                    <a:pt x="268" y="40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3" name="Freeform 9"/>
            <p:cNvSpPr>
              <a:spLocks noChangeArrowheads="1"/>
            </p:cNvSpPr>
            <p:nvPr/>
          </p:nvSpPr>
          <p:spPr bwMode="auto">
            <a:xfrm>
              <a:off x="6275388" y="2271713"/>
              <a:ext cx="239712" cy="444500"/>
            </a:xfrm>
            <a:custGeom>
              <a:avLst/>
              <a:gdLst>
                <a:gd name="T0" fmla="*/ 454 w 664"/>
                <a:gd name="T1" fmla="*/ 0 h 1234"/>
                <a:gd name="T2" fmla="*/ 261 w 664"/>
                <a:gd name="T3" fmla="*/ 191 h 1234"/>
                <a:gd name="T4" fmla="*/ 276 w 664"/>
                <a:gd name="T5" fmla="*/ 265 h 1234"/>
                <a:gd name="T6" fmla="*/ 134 w 664"/>
                <a:gd name="T7" fmla="*/ 399 h 1234"/>
                <a:gd name="T8" fmla="*/ 134 w 664"/>
                <a:gd name="T9" fmla="*/ 839 h 1234"/>
                <a:gd name="T10" fmla="*/ 47 w 664"/>
                <a:gd name="T11" fmla="*/ 1099 h 1234"/>
                <a:gd name="T12" fmla="*/ 307 w 664"/>
                <a:gd name="T13" fmla="*/ 1186 h 1234"/>
                <a:gd name="T14" fmla="*/ 393 w 664"/>
                <a:gd name="T15" fmla="*/ 926 h 1234"/>
                <a:gd name="T16" fmla="*/ 307 w 664"/>
                <a:gd name="T17" fmla="*/ 839 h 1234"/>
                <a:gd name="T18" fmla="*/ 307 w 664"/>
                <a:gd name="T19" fmla="*/ 474 h 1234"/>
                <a:gd name="T20" fmla="*/ 406 w 664"/>
                <a:gd name="T21" fmla="*/ 381 h 1234"/>
                <a:gd name="T22" fmla="*/ 638 w 664"/>
                <a:gd name="T23" fmla="*/ 237 h 1234"/>
                <a:gd name="T24" fmla="*/ 495 w 664"/>
                <a:gd name="T25" fmla="*/ 5 h 1234"/>
                <a:gd name="T26" fmla="*/ 454 w 664"/>
                <a:gd name="T27"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4" h="1234">
                  <a:moveTo>
                    <a:pt x="454" y="0"/>
                  </a:moveTo>
                  <a:cubicBezTo>
                    <a:pt x="348" y="0"/>
                    <a:pt x="261" y="85"/>
                    <a:pt x="261" y="191"/>
                  </a:cubicBezTo>
                  <a:cubicBezTo>
                    <a:pt x="261" y="216"/>
                    <a:pt x="266" y="240"/>
                    <a:pt x="276" y="265"/>
                  </a:cubicBezTo>
                  <a:lnTo>
                    <a:pt x="134" y="399"/>
                  </a:lnTo>
                  <a:lnTo>
                    <a:pt x="134" y="839"/>
                  </a:lnTo>
                  <a:cubicBezTo>
                    <a:pt x="39" y="887"/>
                    <a:pt x="0" y="1003"/>
                    <a:pt x="47" y="1099"/>
                  </a:cubicBezTo>
                  <a:cubicBezTo>
                    <a:pt x="94" y="1194"/>
                    <a:pt x="210" y="1233"/>
                    <a:pt x="307" y="1186"/>
                  </a:cubicBezTo>
                  <a:cubicBezTo>
                    <a:pt x="401" y="1138"/>
                    <a:pt x="441" y="1022"/>
                    <a:pt x="393" y="926"/>
                  </a:cubicBezTo>
                  <a:cubicBezTo>
                    <a:pt x="375" y="888"/>
                    <a:pt x="344" y="859"/>
                    <a:pt x="307" y="839"/>
                  </a:cubicBezTo>
                  <a:lnTo>
                    <a:pt x="307" y="474"/>
                  </a:lnTo>
                  <a:lnTo>
                    <a:pt x="406" y="381"/>
                  </a:lnTo>
                  <a:cubicBezTo>
                    <a:pt x="509" y="405"/>
                    <a:pt x="614" y="341"/>
                    <a:pt x="638" y="237"/>
                  </a:cubicBezTo>
                  <a:cubicBezTo>
                    <a:pt x="663" y="132"/>
                    <a:pt x="599" y="29"/>
                    <a:pt x="495" y="5"/>
                  </a:cubicBezTo>
                  <a:cubicBezTo>
                    <a:pt x="480" y="2"/>
                    <a:pt x="467" y="0"/>
                    <a:pt x="45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4" name="Freeform 10"/>
            <p:cNvSpPr>
              <a:spLocks noChangeArrowheads="1"/>
            </p:cNvSpPr>
            <p:nvPr/>
          </p:nvSpPr>
          <p:spPr bwMode="auto">
            <a:xfrm>
              <a:off x="4929188" y="1463675"/>
              <a:ext cx="998537" cy="1862138"/>
            </a:xfrm>
            <a:custGeom>
              <a:avLst/>
              <a:gdLst>
                <a:gd name="T0" fmla="*/ 2640 w 2773"/>
                <a:gd name="T1" fmla="*/ 2836 h 5172"/>
                <a:gd name="T2" fmla="*/ 1770 w 2773"/>
                <a:gd name="T3" fmla="*/ 2026 h 5172"/>
                <a:gd name="T4" fmla="*/ 997 w 2773"/>
                <a:gd name="T5" fmla="*/ 2026 h 5172"/>
                <a:gd name="T6" fmla="*/ 305 w 2773"/>
                <a:gd name="T7" fmla="*/ 1380 h 5172"/>
                <a:gd name="T8" fmla="*/ 305 w 2773"/>
                <a:gd name="T9" fmla="*/ 390 h 5172"/>
                <a:gd name="T10" fmla="*/ 390 w 2773"/>
                <a:gd name="T11" fmla="*/ 132 h 5172"/>
                <a:gd name="T12" fmla="*/ 132 w 2773"/>
                <a:gd name="T13" fmla="*/ 47 h 5172"/>
                <a:gd name="T14" fmla="*/ 47 w 2773"/>
                <a:gd name="T15" fmla="*/ 305 h 5172"/>
                <a:gd name="T16" fmla="*/ 132 w 2773"/>
                <a:gd name="T17" fmla="*/ 390 h 5172"/>
                <a:gd name="T18" fmla="*/ 132 w 2773"/>
                <a:gd name="T19" fmla="*/ 1453 h 5172"/>
                <a:gd name="T20" fmla="*/ 925 w 2773"/>
                <a:gd name="T21" fmla="*/ 2198 h 5172"/>
                <a:gd name="T22" fmla="*/ 1699 w 2773"/>
                <a:gd name="T23" fmla="*/ 2198 h 5172"/>
                <a:gd name="T24" fmla="*/ 2465 w 2773"/>
                <a:gd name="T25" fmla="*/ 2910 h 5172"/>
                <a:gd name="T26" fmla="*/ 2465 w 2773"/>
                <a:gd name="T27" fmla="*/ 4778 h 5172"/>
                <a:gd name="T28" fmla="*/ 2379 w 2773"/>
                <a:gd name="T29" fmla="*/ 5037 h 5172"/>
                <a:gd name="T30" fmla="*/ 2638 w 2773"/>
                <a:gd name="T31" fmla="*/ 5124 h 5172"/>
                <a:gd name="T32" fmla="*/ 2725 w 2773"/>
                <a:gd name="T33" fmla="*/ 4864 h 5172"/>
                <a:gd name="T34" fmla="*/ 2638 w 2773"/>
                <a:gd name="T35" fmla="*/ 4778 h 5172"/>
                <a:gd name="T36" fmla="*/ 2640 w 2773"/>
                <a:gd name="T37" fmla="*/ 4778 h 5172"/>
                <a:gd name="T38" fmla="*/ 2640 w 2773"/>
                <a:gd name="T39" fmla="*/ 2836 h 5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73" h="5172">
                  <a:moveTo>
                    <a:pt x="2640" y="2836"/>
                  </a:moveTo>
                  <a:lnTo>
                    <a:pt x="1770" y="2026"/>
                  </a:lnTo>
                  <a:lnTo>
                    <a:pt x="997" y="2026"/>
                  </a:lnTo>
                  <a:lnTo>
                    <a:pt x="305" y="1380"/>
                  </a:lnTo>
                  <a:lnTo>
                    <a:pt x="305" y="390"/>
                  </a:lnTo>
                  <a:cubicBezTo>
                    <a:pt x="400" y="343"/>
                    <a:pt x="437" y="227"/>
                    <a:pt x="390" y="132"/>
                  </a:cubicBezTo>
                  <a:cubicBezTo>
                    <a:pt x="342" y="37"/>
                    <a:pt x="227" y="0"/>
                    <a:pt x="132" y="47"/>
                  </a:cubicBezTo>
                  <a:cubicBezTo>
                    <a:pt x="38" y="94"/>
                    <a:pt x="0" y="210"/>
                    <a:pt x="47" y="305"/>
                  </a:cubicBezTo>
                  <a:cubicBezTo>
                    <a:pt x="65" y="341"/>
                    <a:pt x="96" y="372"/>
                    <a:pt x="132" y="390"/>
                  </a:cubicBezTo>
                  <a:lnTo>
                    <a:pt x="132" y="1453"/>
                  </a:lnTo>
                  <a:lnTo>
                    <a:pt x="925" y="2198"/>
                  </a:lnTo>
                  <a:lnTo>
                    <a:pt x="1699" y="2198"/>
                  </a:lnTo>
                  <a:lnTo>
                    <a:pt x="2465" y="2910"/>
                  </a:lnTo>
                  <a:lnTo>
                    <a:pt x="2465" y="4778"/>
                  </a:lnTo>
                  <a:cubicBezTo>
                    <a:pt x="2371" y="4825"/>
                    <a:pt x="2331" y="4941"/>
                    <a:pt x="2379" y="5037"/>
                  </a:cubicBezTo>
                  <a:cubicBezTo>
                    <a:pt x="2426" y="5132"/>
                    <a:pt x="2542" y="5171"/>
                    <a:pt x="2638" y="5124"/>
                  </a:cubicBezTo>
                  <a:cubicBezTo>
                    <a:pt x="2733" y="5077"/>
                    <a:pt x="2772" y="4961"/>
                    <a:pt x="2725" y="4864"/>
                  </a:cubicBezTo>
                  <a:cubicBezTo>
                    <a:pt x="2707" y="4827"/>
                    <a:pt x="2676" y="4797"/>
                    <a:pt x="2638" y="4778"/>
                  </a:cubicBezTo>
                  <a:lnTo>
                    <a:pt x="2640" y="4778"/>
                  </a:lnTo>
                  <a:lnTo>
                    <a:pt x="2640" y="2836"/>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5" name="Freeform 11"/>
            <p:cNvSpPr>
              <a:spLocks noChangeArrowheads="1"/>
            </p:cNvSpPr>
            <p:nvPr/>
          </p:nvSpPr>
          <p:spPr bwMode="auto">
            <a:xfrm>
              <a:off x="5930900" y="1577975"/>
              <a:ext cx="280988" cy="1128713"/>
            </a:xfrm>
            <a:custGeom>
              <a:avLst/>
              <a:gdLst>
                <a:gd name="T0" fmla="*/ 134 w 780"/>
                <a:gd name="T1" fmla="*/ 1308 h 3136"/>
                <a:gd name="T2" fmla="*/ 134 w 780"/>
                <a:gd name="T3" fmla="*/ 2742 h 3136"/>
                <a:gd name="T4" fmla="*/ 47 w 780"/>
                <a:gd name="T5" fmla="*/ 3002 h 3136"/>
                <a:gd name="T6" fmla="*/ 307 w 780"/>
                <a:gd name="T7" fmla="*/ 3088 h 3136"/>
                <a:gd name="T8" fmla="*/ 393 w 780"/>
                <a:gd name="T9" fmla="*/ 2828 h 3136"/>
                <a:gd name="T10" fmla="*/ 307 w 780"/>
                <a:gd name="T11" fmla="*/ 2742 h 3136"/>
                <a:gd name="T12" fmla="*/ 307 w 780"/>
                <a:gd name="T13" fmla="*/ 1385 h 3136"/>
                <a:gd name="T14" fmla="*/ 648 w 780"/>
                <a:gd name="T15" fmla="*/ 1062 h 3136"/>
                <a:gd name="T16" fmla="*/ 648 w 780"/>
                <a:gd name="T17" fmla="*/ 399 h 3136"/>
                <a:gd name="T18" fmla="*/ 627 w 780"/>
                <a:gd name="T19" fmla="*/ 399 h 3136"/>
                <a:gd name="T20" fmla="*/ 743 w 780"/>
                <a:gd name="T21" fmla="*/ 152 h 3136"/>
                <a:gd name="T22" fmla="*/ 496 w 780"/>
                <a:gd name="T23" fmla="*/ 36 h 3136"/>
                <a:gd name="T24" fmla="*/ 380 w 780"/>
                <a:gd name="T25" fmla="*/ 283 h 3136"/>
                <a:gd name="T26" fmla="*/ 496 w 780"/>
                <a:gd name="T27" fmla="*/ 399 h 3136"/>
                <a:gd name="T28" fmla="*/ 475 w 780"/>
                <a:gd name="T29" fmla="*/ 399 h 3136"/>
                <a:gd name="T30" fmla="*/ 475 w 780"/>
                <a:gd name="T31" fmla="*/ 988 h 3136"/>
                <a:gd name="T32" fmla="*/ 134 w 780"/>
                <a:gd name="T33" fmla="*/ 1308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3136">
                  <a:moveTo>
                    <a:pt x="134" y="1308"/>
                  </a:moveTo>
                  <a:lnTo>
                    <a:pt x="134" y="2742"/>
                  </a:lnTo>
                  <a:cubicBezTo>
                    <a:pt x="39" y="2789"/>
                    <a:pt x="0" y="2905"/>
                    <a:pt x="47" y="3002"/>
                  </a:cubicBezTo>
                  <a:cubicBezTo>
                    <a:pt x="94" y="3096"/>
                    <a:pt x="210" y="3135"/>
                    <a:pt x="307" y="3088"/>
                  </a:cubicBezTo>
                  <a:cubicBezTo>
                    <a:pt x="401" y="3041"/>
                    <a:pt x="441" y="2925"/>
                    <a:pt x="393" y="2828"/>
                  </a:cubicBezTo>
                  <a:cubicBezTo>
                    <a:pt x="375" y="2791"/>
                    <a:pt x="344" y="2762"/>
                    <a:pt x="307" y="2742"/>
                  </a:cubicBezTo>
                  <a:lnTo>
                    <a:pt x="307" y="1385"/>
                  </a:lnTo>
                  <a:lnTo>
                    <a:pt x="648" y="1062"/>
                  </a:lnTo>
                  <a:lnTo>
                    <a:pt x="648" y="399"/>
                  </a:lnTo>
                  <a:lnTo>
                    <a:pt x="627" y="399"/>
                  </a:lnTo>
                  <a:cubicBezTo>
                    <a:pt x="726" y="363"/>
                    <a:pt x="779" y="252"/>
                    <a:pt x="743" y="152"/>
                  </a:cubicBezTo>
                  <a:cubicBezTo>
                    <a:pt x="707" y="52"/>
                    <a:pt x="596" y="0"/>
                    <a:pt x="496" y="36"/>
                  </a:cubicBezTo>
                  <a:cubicBezTo>
                    <a:pt x="397" y="72"/>
                    <a:pt x="344" y="183"/>
                    <a:pt x="380" y="283"/>
                  </a:cubicBezTo>
                  <a:cubicBezTo>
                    <a:pt x="400" y="337"/>
                    <a:pt x="442" y="379"/>
                    <a:pt x="496" y="399"/>
                  </a:cubicBezTo>
                  <a:lnTo>
                    <a:pt x="475" y="399"/>
                  </a:lnTo>
                  <a:lnTo>
                    <a:pt x="475" y="988"/>
                  </a:lnTo>
                  <a:lnTo>
                    <a:pt x="134" y="130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6" name="Freeform 12"/>
            <p:cNvSpPr>
              <a:spLocks noChangeArrowheads="1"/>
            </p:cNvSpPr>
            <p:nvPr/>
          </p:nvSpPr>
          <p:spPr bwMode="auto">
            <a:xfrm>
              <a:off x="6515100" y="1920875"/>
              <a:ext cx="273050" cy="733425"/>
            </a:xfrm>
            <a:custGeom>
              <a:avLst/>
              <a:gdLst>
                <a:gd name="T0" fmla="*/ 754 w 757"/>
                <a:gd name="T1" fmla="*/ 193 h 2037"/>
                <a:gd name="T2" fmla="*/ 560 w 757"/>
                <a:gd name="T3" fmla="*/ 0 h 2037"/>
                <a:gd name="T4" fmla="*/ 367 w 757"/>
                <a:gd name="T5" fmla="*/ 194 h 2037"/>
                <a:gd name="T6" fmla="*/ 473 w 757"/>
                <a:gd name="T7" fmla="*/ 366 h 2037"/>
                <a:gd name="T8" fmla="*/ 473 w 757"/>
                <a:gd name="T9" fmla="*/ 1030 h 2037"/>
                <a:gd name="T10" fmla="*/ 132 w 757"/>
                <a:gd name="T11" fmla="*/ 1350 h 2037"/>
                <a:gd name="T12" fmla="*/ 132 w 757"/>
                <a:gd name="T13" fmla="*/ 1643 h 2037"/>
                <a:gd name="T14" fmla="*/ 137 w 757"/>
                <a:gd name="T15" fmla="*/ 1643 h 2037"/>
                <a:gd name="T16" fmla="*/ 44 w 757"/>
                <a:gd name="T17" fmla="*/ 1899 h 2037"/>
                <a:gd name="T18" fmla="*/ 300 w 757"/>
                <a:gd name="T19" fmla="*/ 1992 h 2037"/>
                <a:gd name="T20" fmla="*/ 393 w 757"/>
                <a:gd name="T21" fmla="*/ 1736 h 2037"/>
                <a:gd name="T22" fmla="*/ 300 w 757"/>
                <a:gd name="T23" fmla="*/ 1643 h 2037"/>
                <a:gd name="T24" fmla="*/ 305 w 757"/>
                <a:gd name="T25" fmla="*/ 1643 h 2037"/>
                <a:gd name="T26" fmla="*/ 305 w 757"/>
                <a:gd name="T27" fmla="*/ 1427 h 2037"/>
                <a:gd name="T28" fmla="*/ 646 w 757"/>
                <a:gd name="T29" fmla="*/ 1107 h 2037"/>
                <a:gd name="T30" fmla="*/ 646 w 757"/>
                <a:gd name="T31" fmla="*/ 366 h 2037"/>
                <a:gd name="T32" fmla="*/ 754 w 757"/>
                <a:gd name="T33" fmla="*/ 193 h 20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57" h="2037">
                  <a:moveTo>
                    <a:pt x="754" y="193"/>
                  </a:moveTo>
                  <a:cubicBezTo>
                    <a:pt x="754" y="86"/>
                    <a:pt x="668" y="0"/>
                    <a:pt x="560" y="0"/>
                  </a:cubicBezTo>
                  <a:cubicBezTo>
                    <a:pt x="454" y="0"/>
                    <a:pt x="367" y="86"/>
                    <a:pt x="367" y="194"/>
                  </a:cubicBezTo>
                  <a:cubicBezTo>
                    <a:pt x="367" y="268"/>
                    <a:pt x="408" y="333"/>
                    <a:pt x="473" y="366"/>
                  </a:cubicBezTo>
                  <a:lnTo>
                    <a:pt x="473" y="1030"/>
                  </a:lnTo>
                  <a:lnTo>
                    <a:pt x="132" y="1350"/>
                  </a:lnTo>
                  <a:lnTo>
                    <a:pt x="132" y="1643"/>
                  </a:lnTo>
                  <a:lnTo>
                    <a:pt x="137" y="1643"/>
                  </a:lnTo>
                  <a:cubicBezTo>
                    <a:pt x="40" y="1688"/>
                    <a:pt x="0" y="1803"/>
                    <a:pt x="44" y="1899"/>
                  </a:cubicBezTo>
                  <a:cubicBezTo>
                    <a:pt x="89" y="1995"/>
                    <a:pt x="204" y="2036"/>
                    <a:pt x="300" y="1992"/>
                  </a:cubicBezTo>
                  <a:cubicBezTo>
                    <a:pt x="396" y="1948"/>
                    <a:pt x="437" y="1832"/>
                    <a:pt x="393" y="1736"/>
                  </a:cubicBezTo>
                  <a:cubicBezTo>
                    <a:pt x="374" y="1695"/>
                    <a:pt x="341" y="1662"/>
                    <a:pt x="300" y="1643"/>
                  </a:cubicBezTo>
                  <a:lnTo>
                    <a:pt x="305" y="1643"/>
                  </a:lnTo>
                  <a:lnTo>
                    <a:pt x="305" y="1427"/>
                  </a:lnTo>
                  <a:lnTo>
                    <a:pt x="646" y="1107"/>
                  </a:lnTo>
                  <a:lnTo>
                    <a:pt x="646" y="366"/>
                  </a:lnTo>
                  <a:cubicBezTo>
                    <a:pt x="713" y="333"/>
                    <a:pt x="756" y="266"/>
                    <a:pt x="754" y="1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7" name="Freeform 13"/>
            <p:cNvSpPr>
              <a:spLocks noChangeArrowheads="1"/>
            </p:cNvSpPr>
            <p:nvPr/>
          </p:nvSpPr>
          <p:spPr bwMode="auto">
            <a:xfrm>
              <a:off x="5921375" y="2038350"/>
              <a:ext cx="573088" cy="1593850"/>
            </a:xfrm>
            <a:custGeom>
              <a:avLst/>
              <a:gdLst>
                <a:gd name="T0" fmla="*/ 1399 w 1593"/>
                <a:gd name="T1" fmla="*/ 385 h 4427"/>
                <a:gd name="T2" fmla="*/ 1592 w 1593"/>
                <a:gd name="T3" fmla="*/ 193 h 4427"/>
                <a:gd name="T4" fmla="*/ 1399 w 1593"/>
                <a:gd name="T5" fmla="*/ 0 h 4427"/>
                <a:gd name="T6" fmla="*/ 1206 w 1593"/>
                <a:gd name="T7" fmla="*/ 193 h 4427"/>
                <a:gd name="T8" fmla="*/ 1216 w 1593"/>
                <a:gd name="T9" fmla="*/ 250 h 4427"/>
                <a:gd name="T10" fmla="*/ 668 w 1593"/>
                <a:gd name="T11" fmla="*/ 769 h 4427"/>
                <a:gd name="T12" fmla="*/ 661 w 1593"/>
                <a:gd name="T13" fmla="*/ 1772 h 4427"/>
                <a:gd name="T14" fmla="*/ 142 w 1593"/>
                <a:gd name="T15" fmla="*/ 2281 h 4427"/>
                <a:gd name="T16" fmla="*/ 142 w 1593"/>
                <a:gd name="T17" fmla="*/ 4028 h 4427"/>
                <a:gd name="T18" fmla="*/ 44 w 1593"/>
                <a:gd name="T19" fmla="*/ 4284 h 4427"/>
                <a:gd name="T20" fmla="*/ 300 w 1593"/>
                <a:gd name="T21" fmla="*/ 4382 h 4427"/>
                <a:gd name="T22" fmla="*/ 398 w 1593"/>
                <a:gd name="T23" fmla="*/ 4125 h 4427"/>
                <a:gd name="T24" fmla="*/ 315 w 1593"/>
                <a:gd name="T25" fmla="*/ 4034 h 4427"/>
                <a:gd name="T26" fmla="*/ 315 w 1593"/>
                <a:gd name="T27" fmla="*/ 2353 h 4427"/>
                <a:gd name="T28" fmla="*/ 834 w 1593"/>
                <a:gd name="T29" fmla="*/ 1845 h 4427"/>
                <a:gd name="T30" fmla="*/ 841 w 1593"/>
                <a:gd name="T31" fmla="*/ 841 h 4427"/>
                <a:gd name="T32" fmla="*/ 1337 w 1593"/>
                <a:gd name="T33" fmla="*/ 374 h 4427"/>
                <a:gd name="T34" fmla="*/ 1399 w 1593"/>
                <a:gd name="T35" fmla="*/ 385 h 4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93" h="4427">
                  <a:moveTo>
                    <a:pt x="1399" y="385"/>
                  </a:moveTo>
                  <a:cubicBezTo>
                    <a:pt x="1505" y="385"/>
                    <a:pt x="1592" y="299"/>
                    <a:pt x="1592" y="193"/>
                  </a:cubicBezTo>
                  <a:cubicBezTo>
                    <a:pt x="1592" y="87"/>
                    <a:pt x="1505" y="0"/>
                    <a:pt x="1399" y="0"/>
                  </a:cubicBezTo>
                  <a:cubicBezTo>
                    <a:pt x="1293" y="0"/>
                    <a:pt x="1206" y="87"/>
                    <a:pt x="1206" y="193"/>
                  </a:cubicBezTo>
                  <a:cubicBezTo>
                    <a:pt x="1206" y="212"/>
                    <a:pt x="1210" y="232"/>
                    <a:pt x="1216" y="250"/>
                  </a:cubicBezTo>
                  <a:lnTo>
                    <a:pt x="668" y="769"/>
                  </a:lnTo>
                  <a:lnTo>
                    <a:pt x="661" y="1772"/>
                  </a:lnTo>
                  <a:lnTo>
                    <a:pt x="142" y="2281"/>
                  </a:lnTo>
                  <a:lnTo>
                    <a:pt x="142" y="4028"/>
                  </a:lnTo>
                  <a:cubicBezTo>
                    <a:pt x="44" y="4072"/>
                    <a:pt x="0" y="4186"/>
                    <a:pt x="44" y="4284"/>
                  </a:cubicBezTo>
                  <a:cubicBezTo>
                    <a:pt x="88" y="4382"/>
                    <a:pt x="202" y="4426"/>
                    <a:pt x="300" y="4382"/>
                  </a:cubicBezTo>
                  <a:cubicBezTo>
                    <a:pt x="398" y="4338"/>
                    <a:pt x="442" y="4223"/>
                    <a:pt x="398" y="4125"/>
                  </a:cubicBezTo>
                  <a:cubicBezTo>
                    <a:pt x="382" y="4086"/>
                    <a:pt x="352" y="4055"/>
                    <a:pt x="315" y="4034"/>
                  </a:cubicBezTo>
                  <a:lnTo>
                    <a:pt x="315" y="2353"/>
                  </a:lnTo>
                  <a:lnTo>
                    <a:pt x="834" y="1845"/>
                  </a:lnTo>
                  <a:lnTo>
                    <a:pt x="841" y="841"/>
                  </a:lnTo>
                  <a:lnTo>
                    <a:pt x="1337" y="374"/>
                  </a:lnTo>
                  <a:cubicBezTo>
                    <a:pt x="1355" y="381"/>
                    <a:pt x="1376" y="385"/>
                    <a:pt x="1399" y="385"/>
                  </a:cubicBez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18" name="Freeform 14"/>
            <p:cNvSpPr>
              <a:spLocks noChangeArrowheads="1"/>
            </p:cNvSpPr>
            <p:nvPr/>
          </p:nvSpPr>
          <p:spPr bwMode="auto">
            <a:xfrm>
              <a:off x="6142038" y="1693863"/>
              <a:ext cx="261937" cy="454025"/>
            </a:xfrm>
            <a:custGeom>
              <a:avLst/>
              <a:gdLst>
                <a:gd name="T0" fmla="*/ 727 w 728"/>
                <a:gd name="T1" fmla="*/ 192 h 1263"/>
                <a:gd name="T2" fmla="*/ 534 w 728"/>
                <a:gd name="T3" fmla="*/ 0 h 1263"/>
                <a:gd name="T4" fmla="*/ 342 w 728"/>
                <a:gd name="T5" fmla="*/ 192 h 1263"/>
                <a:gd name="T6" fmla="*/ 448 w 728"/>
                <a:gd name="T7" fmla="*/ 364 h 1263"/>
                <a:gd name="T8" fmla="*/ 448 w 728"/>
                <a:gd name="T9" fmla="*/ 754 h 1263"/>
                <a:gd name="T10" fmla="*/ 289 w 728"/>
                <a:gd name="T11" fmla="*/ 903 h 1263"/>
                <a:gd name="T12" fmla="*/ 193 w 728"/>
                <a:gd name="T13" fmla="*/ 876 h 1263"/>
                <a:gd name="T14" fmla="*/ 0 w 728"/>
                <a:gd name="T15" fmla="*/ 1069 h 1263"/>
                <a:gd name="T16" fmla="*/ 193 w 728"/>
                <a:gd name="T17" fmla="*/ 1262 h 1263"/>
                <a:gd name="T18" fmla="*/ 386 w 728"/>
                <a:gd name="T19" fmla="*/ 1069 h 1263"/>
                <a:gd name="T20" fmla="*/ 384 w 728"/>
                <a:gd name="T21" fmla="*/ 1051 h 1263"/>
                <a:gd name="T22" fmla="*/ 621 w 728"/>
                <a:gd name="T23" fmla="*/ 829 h 1263"/>
                <a:gd name="T24" fmla="*/ 621 w 728"/>
                <a:gd name="T25" fmla="*/ 364 h 1263"/>
                <a:gd name="T26" fmla="*/ 727 w 728"/>
                <a:gd name="T27" fmla="*/ 192 h 1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8" h="1263">
                  <a:moveTo>
                    <a:pt x="727" y="192"/>
                  </a:moveTo>
                  <a:cubicBezTo>
                    <a:pt x="727" y="86"/>
                    <a:pt x="640" y="0"/>
                    <a:pt x="534" y="0"/>
                  </a:cubicBezTo>
                  <a:cubicBezTo>
                    <a:pt x="428" y="0"/>
                    <a:pt x="342" y="86"/>
                    <a:pt x="342" y="192"/>
                  </a:cubicBezTo>
                  <a:cubicBezTo>
                    <a:pt x="342" y="267"/>
                    <a:pt x="386" y="333"/>
                    <a:pt x="448" y="364"/>
                  </a:cubicBezTo>
                  <a:lnTo>
                    <a:pt x="448" y="754"/>
                  </a:lnTo>
                  <a:lnTo>
                    <a:pt x="289" y="903"/>
                  </a:lnTo>
                  <a:cubicBezTo>
                    <a:pt x="262" y="886"/>
                    <a:pt x="229" y="876"/>
                    <a:pt x="193" y="876"/>
                  </a:cubicBezTo>
                  <a:cubicBezTo>
                    <a:pt x="87" y="876"/>
                    <a:pt x="0" y="963"/>
                    <a:pt x="0" y="1069"/>
                  </a:cubicBezTo>
                  <a:cubicBezTo>
                    <a:pt x="0" y="1175"/>
                    <a:pt x="87" y="1262"/>
                    <a:pt x="193" y="1262"/>
                  </a:cubicBezTo>
                  <a:cubicBezTo>
                    <a:pt x="299" y="1262"/>
                    <a:pt x="386" y="1175"/>
                    <a:pt x="386" y="1069"/>
                  </a:cubicBezTo>
                  <a:cubicBezTo>
                    <a:pt x="386" y="1063"/>
                    <a:pt x="384" y="1058"/>
                    <a:pt x="384" y="1051"/>
                  </a:cubicBezTo>
                  <a:lnTo>
                    <a:pt x="621" y="829"/>
                  </a:lnTo>
                  <a:lnTo>
                    <a:pt x="621" y="364"/>
                  </a:lnTo>
                  <a:cubicBezTo>
                    <a:pt x="683" y="333"/>
                    <a:pt x="727" y="267"/>
                    <a:pt x="727" y="192"/>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grpSp>
        <p:nvGrpSpPr>
          <p:cNvPr id="12" name="Group 11"/>
          <p:cNvGrpSpPr/>
          <p:nvPr/>
        </p:nvGrpSpPr>
        <p:grpSpPr>
          <a:xfrm>
            <a:off x="10593261" y="4058559"/>
            <a:ext cx="593063" cy="516113"/>
            <a:chOff x="8834092" y="4167766"/>
            <a:chExt cx="1712913" cy="1490662"/>
          </a:xfrm>
        </p:grpSpPr>
        <p:sp>
          <p:nvSpPr>
            <p:cNvPr id="722" name="Freeform 18"/>
            <p:cNvSpPr>
              <a:spLocks noChangeArrowheads="1"/>
            </p:cNvSpPr>
            <p:nvPr/>
          </p:nvSpPr>
          <p:spPr bwMode="auto">
            <a:xfrm>
              <a:off x="8834092" y="4167766"/>
              <a:ext cx="1712913" cy="1339850"/>
            </a:xfrm>
            <a:custGeom>
              <a:avLst/>
              <a:gdLst>
                <a:gd name="T0" fmla="*/ 4759 w 4760"/>
                <a:gd name="T1" fmla="*/ 3395 h 3724"/>
                <a:gd name="T2" fmla="*/ 4449 w 4760"/>
                <a:gd name="T3" fmla="*/ 3723 h 3724"/>
                <a:gd name="T4" fmla="*/ 310 w 4760"/>
                <a:gd name="T5" fmla="*/ 3723 h 3724"/>
                <a:gd name="T6" fmla="*/ 0 w 4760"/>
                <a:gd name="T7" fmla="*/ 3395 h 3724"/>
                <a:gd name="T8" fmla="*/ 0 w 4760"/>
                <a:gd name="T9" fmla="*/ 328 h 3724"/>
                <a:gd name="T10" fmla="*/ 310 w 4760"/>
                <a:gd name="T11" fmla="*/ 0 h 3724"/>
                <a:gd name="T12" fmla="*/ 4449 w 4760"/>
                <a:gd name="T13" fmla="*/ 0 h 3724"/>
                <a:gd name="T14" fmla="*/ 4759 w 4760"/>
                <a:gd name="T15" fmla="*/ 328 h 3724"/>
                <a:gd name="T16" fmla="*/ 4759 w 4760"/>
                <a:gd name="T17" fmla="*/ 3395 h 3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60" h="3724">
                  <a:moveTo>
                    <a:pt x="4759" y="3395"/>
                  </a:moveTo>
                  <a:cubicBezTo>
                    <a:pt x="4759" y="3576"/>
                    <a:pt x="4620" y="3723"/>
                    <a:pt x="4449" y="3723"/>
                  </a:cubicBezTo>
                  <a:lnTo>
                    <a:pt x="310" y="3723"/>
                  </a:lnTo>
                  <a:cubicBezTo>
                    <a:pt x="139" y="3723"/>
                    <a:pt x="0" y="3576"/>
                    <a:pt x="0" y="3395"/>
                  </a:cubicBezTo>
                  <a:lnTo>
                    <a:pt x="0" y="328"/>
                  </a:lnTo>
                  <a:cubicBezTo>
                    <a:pt x="0" y="147"/>
                    <a:pt x="139" y="0"/>
                    <a:pt x="310" y="0"/>
                  </a:cubicBezTo>
                  <a:lnTo>
                    <a:pt x="4449" y="0"/>
                  </a:lnTo>
                  <a:cubicBezTo>
                    <a:pt x="4620" y="0"/>
                    <a:pt x="4759" y="147"/>
                    <a:pt x="4759" y="328"/>
                  </a:cubicBezTo>
                  <a:lnTo>
                    <a:pt x="4759" y="3395"/>
                  </a:lnTo>
                </a:path>
              </a:pathLst>
            </a:custGeom>
            <a:noFill/>
            <a:ln w="12700" cap="sq">
              <a:solidFill>
                <a:schemeClr val="accent4"/>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3" name="Line 19"/>
            <p:cNvSpPr>
              <a:spLocks noChangeShapeType="1"/>
            </p:cNvSpPr>
            <p:nvPr/>
          </p:nvSpPr>
          <p:spPr bwMode="auto">
            <a:xfrm>
              <a:off x="9169055" y="5656841"/>
              <a:ext cx="1042987" cy="1587"/>
            </a:xfrm>
            <a:prstGeom prst="line">
              <a:avLst/>
            </a:prstGeom>
            <a:noFill/>
            <a:ln w="12700" cap="sq">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4" name="Line 20"/>
            <p:cNvSpPr>
              <a:spLocks noChangeShapeType="1"/>
            </p:cNvSpPr>
            <p:nvPr/>
          </p:nvSpPr>
          <p:spPr bwMode="auto">
            <a:xfrm>
              <a:off x="9653242" y="5509203"/>
              <a:ext cx="1588" cy="149225"/>
            </a:xfrm>
            <a:prstGeom prst="line">
              <a:avLst/>
            </a:prstGeom>
            <a:noFill/>
            <a:ln w="12700" cap="sq">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5" name="Freeform 21"/>
            <p:cNvSpPr>
              <a:spLocks noChangeArrowheads="1"/>
            </p:cNvSpPr>
            <p:nvPr/>
          </p:nvSpPr>
          <p:spPr bwMode="auto">
            <a:xfrm>
              <a:off x="9653242" y="5321878"/>
              <a:ext cx="74613" cy="74613"/>
            </a:xfrm>
            <a:custGeom>
              <a:avLst/>
              <a:gdLst>
                <a:gd name="T0" fmla="*/ 205 w 206"/>
                <a:gd name="T1" fmla="*/ 103 h 207"/>
                <a:gd name="T2" fmla="*/ 192 w 206"/>
                <a:gd name="T3" fmla="*/ 155 h 207"/>
                <a:gd name="T4" fmla="*/ 154 w 206"/>
                <a:gd name="T5" fmla="*/ 192 h 207"/>
                <a:gd name="T6" fmla="*/ 103 w 206"/>
                <a:gd name="T7" fmla="*/ 206 h 207"/>
                <a:gd name="T8" fmla="*/ 51 w 206"/>
                <a:gd name="T9" fmla="*/ 192 h 207"/>
                <a:gd name="T10" fmla="*/ 13 w 206"/>
                <a:gd name="T11" fmla="*/ 155 h 207"/>
                <a:gd name="T12" fmla="*/ 0 w 206"/>
                <a:gd name="T13" fmla="*/ 103 h 207"/>
                <a:gd name="T14" fmla="*/ 13 w 206"/>
                <a:gd name="T15" fmla="*/ 52 h 207"/>
                <a:gd name="T16" fmla="*/ 51 w 206"/>
                <a:gd name="T17" fmla="*/ 14 h 207"/>
                <a:gd name="T18" fmla="*/ 103 w 206"/>
                <a:gd name="T19" fmla="*/ 0 h 207"/>
                <a:gd name="T20" fmla="*/ 154 w 206"/>
                <a:gd name="T21" fmla="*/ 14 h 207"/>
                <a:gd name="T22" fmla="*/ 192 w 206"/>
                <a:gd name="T23" fmla="*/ 52 h 207"/>
                <a:gd name="T24" fmla="*/ 205 w 206"/>
                <a:gd name="T25" fmla="*/ 103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207">
                  <a:moveTo>
                    <a:pt x="205" y="103"/>
                  </a:moveTo>
                  <a:cubicBezTo>
                    <a:pt x="205" y="122"/>
                    <a:pt x="201" y="139"/>
                    <a:pt x="192" y="155"/>
                  </a:cubicBezTo>
                  <a:cubicBezTo>
                    <a:pt x="182" y="172"/>
                    <a:pt x="170" y="183"/>
                    <a:pt x="154" y="192"/>
                  </a:cubicBezTo>
                  <a:cubicBezTo>
                    <a:pt x="138" y="202"/>
                    <a:pt x="121" y="206"/>
                    <a:pt x="103" y="206"/>
                  </a:cubicBezTo>
                  <a:cubicBezTo>
                    <a:pt x="84" y="206"/>
                    <a:pt x="67" y="202"/>
                    <a:pt x="51" y="192"/>
                  </a:cubicBezTo>
                  <a:cubicBezTo>
                    <a:pt x="35" y="183"/>
                    <a:pt x="22" y="172"/>
                    <a:pt x="13" y="155"/>
                  </a:cubicBezTo>
                  <a:cubicBezTo>
                    <a:pt x="3" y="139"/>
                    <a:pt x="0" y="122"/>
                    <a:pt x="0" y="103"/>
                  </a:cubicBezTo>
                  <a:cubicBezTo>
                    <a:pt x="0" y="84"/>
                    <a:pt x="3" y="69"/>
                    <a:pt x="13" y="52"/>
                  </a:cubicBezTo>
                  <a:cubicBezTo>
                    <a:pt x="22" y="36"/>
                    <a:pt x="35" y="24"/>
                    <a:pt x="51" y="14"/>
                  </a:cubicBezTo>
                  <a:cubicBezTo>
                    <a:pt x="67" y="5"/>
                    <a:pt x="84" y="0"/>
                    <a:pt x="103" y="0"/>
                  </a:cubicBezTo>
                  <a:cubicBezTo>
                    <a:pt x="121" y="0"/>
                    <a:pt x="138" y="5"/>
                    <a:pt x="154" y="14"/>
                  </a:cubicBezTo>
                  <a:cubicBezTo>
                    <a:pt x="170" y="24"/>
                    <a:pt x="182" y="36"/>
                    <a:pt x="192" y="52"/>
                  </a:cubicBezTo>
                  <a:cubicBezTo>
                    <a:pt x="201" y="69"/>
                    <a:pt x="205" y="84"/>
                    <a:pt x="205" y="103"/>
                  </a:cubicBezTo>
                </a:path>
              </a:pathLst>
            </a:custGeom>
            <a:noFill/>
            <a:ln w="12700" cap="sq">
              <a:solidFill>
                <a:schemeClr val="accent4"/>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6" name="Line 22"/>
            <p:cNvSpPr>
              <a:spLocks noChangeShapeType="1"/>
            </p:cNvSpPr>
            <p:nvPr/>
          </p:nvSpPr>
          <p:spPr bwMode="auto">
            <a:xfrm>
              <a:off x="8834092" y="5210753"/>
              <a:ext cx="1712913" cy="1588"/>
            </a:xfrm>
            <a:prstGeom prst="line">
              <a:avLst/>
            </a:prstGeom>
            <a:noFill/>
            <a:ln w="12700" cap="sq">
              <a:solidFill>
                <a:schemeClr val="accent4"/>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7" name="Freeform 23"/>
            <p:cNvSpPr>
              <a:spLocks noChangeArrowheads="1"/>
            </p:cNvSpPr>
            <p:nvPr/>
          </p:nvSpPr>
          <p:spPr bwMode="auto">
            <a:xfrm>
              <a:off x="9019830" y="4316991"/>
              <a:ext cx="746125" cy="746125"/>
            </a:xfrm>
            <a:custGeom>
              <a:avLst/>
              <a:gdLst>
                <a:gd name="T0" fmla="*/ 2071 w 2072"/>
                <a:gd name="T1" fmla="*/ 1036 h 2072"/>
                <a:gd name="T2" fmla="*/ 1932 w 2072"/>
                <a:gd name="T3" fmla="*/ 1553 h 2072"/>
                <a:gd name="T4" fmla="*/ 1553 w 2072"/>
                <a:gd name="T5" fmla="*/ 1932 h 2072"/>
                <a:gd name="T6" fmla="*/ 1036 w 2072"/>
                <a:gd name="T7" fmla="*/ 2071 h 2072"/>
                <a:gd name="T8" fmla="*/ 518 w 2072"/>
                <a:gd name="T9" fmla="*/ 1932 h 2072"/>
                <a:gd name="T10" fmla="*/ 139 w 2072"/>
                <a:gd name="T11" fmla="*/ 1553 h 2072"/>
                <a:gd name="T12" fmla="*/ 0 w 2072"/>
                <a:gd name="T13" fmla="*/ 1036 h 2072"/>
                <a:gd name="T14" fmla="*/ 139 w 2072"/>
                <a:gd name="T15" fmla="*/ 518 h 2072"/>
                <a:gd name="T16" fmla="*/ 518 w 2072"/>
                <a:gd name="T17" fmla="*/ 139 h 2072"/>
                <a:gd name="T18" fmla="*/ 1036 w 2072"/>
                <a:gd name="T19" fmla="*/ 0 h 2072"/>
                <a:gd name="T20" fmla="*/ 1553 w 2072"/>
                <a:gd name="T21" fmla="*/ 139 h 2072"/>
                <a:gd name="T22" fmla="*/ 1932 w 2072"/>
                <a:gd name="T23" fmla="*/ 518 h 2072"/>
                <a:gd name="T24" fmla="*/ 2071 w 2072"/>
                <a:gd name="T25" fmla="*/ 1036 h 2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72" h="2072">
                  <a:moveTo>
                    <a:pt x="2071" y="1036"/>
                  </a:moveTo>
                  <a:cubicBezTo>
                    <a:pt x="2071" y="1226"/>
                    <a:pt x="2027" y="1388"/>
                    <a:pt x="1932" y="1553"/>
                  </a:cubicBezTo>
                  <a:cubicBezTo>
                    <a:pt x="1837" y="1718"/>
                    <a:pt x="1718" y="1837"/>
                    <a:pt x="1553" y="1932"/>
                  </a:cubicBezTo>
                  <a:cubicBezTo>
                    <a:pt x="1388" y="2028"/>
                    <a:pt x="1226" y="2071"/>
                    <a:pt x="1036" y="2071"/>
                  </a:cubicBezTo>
                  <a:cubicBezTo>
                    <a:pt x="845" y="2071"/>
                    <a:pt x="683" y="2028"/>
                    <a:pt x="518" y="1932"/>
                  </a:cubicBezTo>
                  <a:cubicBezTo>
                    <a:pt x="353" y="1837"/>
                    <a:pt x="234" y="1718"/>
                    <a:pt x="139" y="1553"/>
                  </a:cubicBezTo>
                  <a:cubicBezTo>
                    <a:pt x="44" y="1388"/>
                    <a:pt x="0" y="1227"/>
                    <a:pt x="0" y="1036"/>
                  </a:cubicBezTo>
                  <a:cubicBezTo>
                    <a:pt x="0" y="846"/>
                    <a:pt x="44" y="683"/>
                    <a:pt x="139" y="518"/>
                  </a:cubicBezTo>
                  <a:cubicBezTo>
                    <a:pt x="234" y="353"/>
                    <a:pt x="353" y="234"/>
                    <a:pt x="518" y="139"/>
                  </a:cubicBezTo>
                  <a:cubicBezTo>
                    <a:pt x="683" y="44"/>
                    <a:pt x="845" y="0"/>
                    <a:pt x="1036" y="0"/>
                  </a:cubicBezTo>
                  <a:cubicBezTo>
                    <a:pt x="1226" y="0"/>
                    <a:pt x="1388" y="44"/>
                    <a:pt x="1553" y="139"/>
                  </a:cubicBezTo>
                  <a:cubicBezTo>
                    <a:pt x="1718" y="234"/>
                    <a:pt x="1837" y="353"/>
                    <a:pt x="1932" y="518"/>
                  </a:cubicBezTo>
                  <a:cubicBezTo>
                    <a:pt x="2027" y="683"/>
                    <a:pt x="2071" y="845"/>
                    <a:pt x="2071" y="1036"/>
                  </a:cubicBezTo>
                </a:path>
              </a:pathLst>
            </a:custGeom>
            <a:noFill/>
            <a:ln w="12700" cap="sq">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8" name="Freeform 24"/>
            <p:cNvSpPr>
              <a:spLocks noChangeArrowheads="1"/>
            </p:cNvSpPr>
            <p:nvPr/>
          </p:nvSpPr>
          <p:spPr bwMode="auto">
            <a:xfrm>
              <a:off x="9392892" y="4382078"/>
              <a:ext cx="239713" cy="593725"/>
            </a:xfrm>
            <a:custGeom>
              <a:avLst/>
              <a:gdLst>
                <a:gd name="T0" fmla="*/ 584 w 664"/>
                <a:gd name="T1" fmla="*/ 0 h 1648"/>
                <a:gd name="T2" fmla="*/ 0 w 664"/>
                <a:gd name="T3" fmla="*/ 854 h 1648"/>
                <a:gd name="T4" fmla="*/ 663 w 664"/>
                <a:gd name="T5" fmla="*/ 1647 h 1648"/>
              </a:gdLst>
              <a:ahLst/>
              <a:cxnLst>
                <a:cxn ang="0">
                  <a:pos x="T0" y="T1"/>
                </a:cxn>
                <a:cxn ang="0">
                  <a:pos x="T2" y="T3"/>
                </a:cxn>
                <a:cxn ang="0">
                  <a:pos x="T4" y="T5"/>
                </a:cxn>
              </a:cxnLst>
              <a:rect l="0" t="0" r="r" b="b"/>
              <a:pathLst>
                <a:path w="664" h="1648">
                  <a:moveTo>
                    <a:pt x="584" y="0"/>
                  </a:moveTo>
                  <a:lnTo>
                    <a:pt x="0" y="854"/>
                  </a:lnTo>
                  <a:lnTo>
                    <a:pt x="663" y="1647"/>
                  </a:lnTo>
                </a:path>
              </a:pathLst>
            </a:custGeom>
            <a:noFill/>
            <a:ln w="12700" cap="sq">
              <a:solidFill>
                <a:schemeClr val="accent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29" name="Line 25"/>
            <p:cNvSpPr>
              <a:spLocks noChangeShapeType="1"/>
            </p:cNvSpPr>
            <p:nvPr/>
          </p:nvSpPr>
          <p:spPr bwMode="auto">
            <a:xfrm flipH="1">
              <a:off x="9018242" y="4690053"/>
              <a:ext cx="376238" cy="1588"/>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0" name="Line 26"/>
            <p:cNvSpPr>
              <a:spLocks noChangeShapeType="1"/>
            </p:cNvSpPr>
            <p:nvPr/>
          </p:nvSpPr>
          <p:spPr bwMode="auto">
            <a:xfrm>
              <a:off x="9913592" y="4391603"/>
              <a:ext cx="446088" cy="1588"/>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1" name="Line 27"/>
            <p:cNvSpPr>
              <a:spLocks noChangeShapeType="1"/>
            </p:cNvSpPr>
            <p:nvPr/>
          </p:nvSpPr>
          <p:spPr bwMode="auto">
            <a:xfrm flipV="1">
              <a:off x="9913592" y="4612435"/>
              <a:ext cx="466787" cy="3007"/>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32" name="Line 28"/>
            <p:cNvSpPr>
              <a:spLocks noChangeShapeType="1"/>
            </p:cNvSpPr>
            <p:nvPr/>
          </p:nvSpPr>
          <p:spPr bwMode="auto">
            <a:xfrm>
              <a:off x="9913592" y="4837691"/>
              <a:ext cx="446088" cy="1587"/>
            </a:xfrm>
            <a:prstGeom prst="line">
              <a:avLst/>
            </a:prstGeom>
            <a:noFill/>
            <a:ln w="12700" cap="sq">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sp>
        <p:nvSpPr>
          <p:cNvPr id="2" name="Rectangle 1">
            <a:extLst>
              <a:ext uri="{FF2B5EF4-FFF2-40B4-BE49-F238E27FC236}">
                <a16:creationId xmlns:a16="http://schemas.microsoft.com/office/drawing/2014/main" id="{98E8BCA7-2A46-4A58-9095-668169DA9494}"/>
              </a:ext>
            </a:extLst>
          </p:cNvPr>
          <p:cNvSpPr/>
          <p:nvPr/>
        </p:nvSpPr>
        <p:spPr>
          <a:xfrm>
            <a:off x="1029082" y="3106875"/>
            <a:ext cx="471885" cy="2388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ource Sans Pro"/>
              <a:ea typeface="+mn-ea"/>
              <a:cs typeface="+mn-cs"/>
            </a:endParaRPr>
          </a:p>
        </p:txBody>
      </p:sp>
      <p:grpSp>
        <p:nvGrpSpPr>
          <p:cNvPr id="204" name="Group 203">
            <a:extLst>
              <a:ext uri="{FF2B5EF4-FFF2-40B4-BE49-F238E27FC236}">
                <a16:creationId xmlns:a16="http://schemas.microsoft.com/office/drawing/2014/main" id="{4EAEEADD-8CE1-443A-B935-7EE499FFAD45}"/>
              </a:ext>
            </a:extLst>
          </p:cNvPr>
          <p:cNvGrpSpPr/>
          <p:nvPr/>
        </p:nvGrpSpPr>
        <p:grpSpPr>
          <a:xfrm>
            <a:off x="1026957" y="3943993"/>
            <a:ext cx="476134" cy="467582"/>
            <a:chOff x="2549926" y="1227604"/>
            <a:chExt cx="5177116" cy="5084148"/>
          </a:xfrm>
        </p:grpSpPr>
        <p:sp>
          <p:nvSpPr>
            <p:cNvPr id="205" name="Freeform: Shape 583">
              <a:extLst>
                <a:ext uri="{FF2B5EF4-FFF2-40B4-BE49-F238E27FC236}">
                  <a16:creationId xmlns:a16="http://schemas.microsoft.com/office/drawing/2014/main" id="{F2B35AA8-8718-4590-A107-3CFFCFB74F8C}"/>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6" name="Rectangle 205">
              <a:extLst>
                <a:ext uri="{FF2B5EF4-FFF2-40B4-BE49-F238E27FC236}">
                  <a16:creationId xmlns:a16="http://schemas.microsoft.com/office/drawing/2014/main" id="{A3043977-89CB-4A95-A293-16F283986B94}"/>
                </a:ext>
              </a:extLst>
            </p:cNvPr>
            <p:cNvSpPr/>
            <p:nvPr/>
          </p:nvSpPr>
          <p:spPr bwMode="auto">
            <a:xfrm>
              <a:off x="3364798"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7" name="Rectangle 206">
              <a:extLst>
                <a:ext uri="{FF2B5EF4-FFF2-40B4-BE49-F238E27FC236}">
                  <a16:creationId xmlns:a16="http://schemas.microsoft.com/office/drawing/2014/main" id="{7829CCA2-178D-4D6B-9FC5-2630A342B21D}"/>
                </a:ext>
              </a:extLst>
            </p:cNvPr>
            <p:cNvSpPr/>
            <p:nvPr/>
          </p:nvSpPr>
          <p:spPr bwMode="auto">
            <a:xfrm>
              <a:off x="3968585"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8" name="Rectangle 207">
              <a:extLst>
                <a:ext uri="{FF2B5EF4-FFF2-40B4-BE49-F238E27FC236}">
                  <a16:creationId xmlns:a16="http://schemas.microsoft.com/office/drawing/2014/main" id="{22563FEF-DAD4-4A23-BB45-EAC541594376}"/>
                </a:ext>
              </a:extLst>
            </p:cNvPr>
            <p:cNvSpPr/>
            <p:nvPr/>
          </p:nvSpPr>
          <p:spPr bwMode="auto">
            <a:xfrm>
              <a:off x="4572371"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09" name="Rectangle 208">
              <a:extLst>
                <a:ext uri="{FF2B5EF4-FFF2-40B4-BE49-F238E27FC236}">
                  <a16:creationId xmlns:a16="http://schemas.microsoft.com/office/drawing/2014/main" id="{BDED1F1B-F2B0-4F8B-BFAD-0BAD3388FE23}"/>
                </a:ext>
              </a:extLst>
            </p:cNvPr>
            <p:cNvSpPr/>
            <p:nvPr/>
          </p:nvSpPr>
          <p:spPr bwMode="auto">
            <a:xfrm>
              <a:off x="3364798"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0" name="Rectangle 209">
              <a:extLst>
                <a:ext uri="{FF2B5EF4-FFF2-40B4-BE49-F238E27FC236}">
                  <a16:creationId xmlns:a16="http://schemas.microsoft.com/office/drawing/2014/main" id="{D936F1BB-B5F7-4834-A484-F4A349C3F6CA}"/>
                </a:ext>
              </a:extLst>
            </p:cNvPr>
            <p:cNvSpPr/>
            <p:nvPr/>
          </p:nvSpPr>
          <p:spPr bwMode="auto">
            <a:xfrm>
              <a:off x="3968585"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1" name="Rectangle 210">
              <a:extLst>
                <a:ext uri="{FF2B5EF4-FFF2-40B4-BE49-F238E27FC236}">
                  <a16:creationId xmlns:a16="http://schemas.microsoft.com/office/drawing/2014/main" id="{68FB4239-4769-4815-B8FE-88E8D3A8B968}"/>
                </a:ext>
              </a:extLst>
            </p:cNvPr>
            <p:cNvSpPr/>
            <p:nvPr/>
          </p:nvSpPr>
          <p:spPr bwMode="auto">
            <a:xfrm>
              <a:off x="3777367" y="3020291"/>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212" name="Cylinder 590">
              <a:extLst>
                <a:ext uri="{FF2B5EF4-FFF2-40B4-BE49-F238E27FC236}">
                  <a16:creationId xmlns:a16="http://schemas.microsoft.com/office/drawing/2014/main" id="{34C16495-DC70-480D-ADF0-7781670E2479}"/>
                </a:ext>
              </a:extLst>
            </p:cNvPr>
            <p:cNvSpPr/>
            <p:nvPr/>
          </p:nvSpPr>
          <p:spPr bwMode="auto">
            <a:xfrm>
              <a:off x="5335724" y="3170126"/>
              <a:ext cx="2391318" cy="3141626"/>
            </a:xfrm>
            <a:prstGeom prst="can">
              <a:avLst>
                <a:gd name="adj" fmla="val 39530"/>
              </a:avLst>
            </a:prstGeom>
            <a:solidFill>
              <a:schemeClr val="bg1"/>
            </a:solid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grpSp>
        <p:nvGrpSpPr>
          <p:cNvPr id="213" name="Group 212"/>
          <p:cNvGrpSpPr/>
          <p:nvPr/>
        </p:nvGrpSpPr>
        <p:grpSpPr>
          <a:xfrm>
            <a:off x="1057440" y="5042294"/>
            <a:ext cx="415168" cy="307754"/>
            <a:chOff x="-2575176" y="-1203590"/>
            <a:chExt cx="3082012" cy="2284628"/>
          </a:xfrm>
          <a:solidFill>
            <a:schemeClr val="accent1"/>
          </a:solidFill>
        </p:grpSpPr>
        <p:sp>
          <p:nvSpPr>
            <p:cNvPr id="214" name="Freeform 42"/>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5" name="Freeform 43"/>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6" name="Freeform 44"/>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sp>
          <p:nvSpPr>
            <p:cNvPr id="217" name="Freeform 45"/>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ysClr val="windowText" lastClr="000000"/>
                </a:solidFill>
                <a:effectLst/>
                <a:uLnTx/>
                <a:uFillTx/>
                <a:latin typeface="Calibri Light" panose="020F0302020204030204"/>
                <a:ea typeface="+mn-ea"/>
                <a:cs typeface="+mn-cs"/>
              </a:endParaRPr>
            </a:p>
          </p:txBody>
        </p:sp>
      </p:grpSp>
      <p:grpSp>
        <p:nvGrpSpPr>
          <p:cNvPr id="318" name="Group 317">
            <a:extLst>
              <a:ext uri="{FF2B5EF4-FFF2-40B4-BE49-F238E27FC236}">
                <a16:creationId xmlns:a16="http://schemas.microsoft.com/office/drawing/2014/main" id="{DE98A571-5A30-4C43-8EC9-BBE5278533B5}"/>
              </a:ext>
            </a:extLst>
          </p:cNvPr>
          <p:cNvGrpSpPr/>
          <p:nvPr/>
        </p:nvGrpSpPr>
        <p:grpSpPr>
          <a:xfrm>
            <a:off x="10651930" y="2933595"/>
            <a:ext cx="496622" cy="378062"/>
            <a:chOff x="2502877" y="2643553"/>
            <a:chExt cx="3651737" cy="2779942"/>
          </a:xfrm>
        </p:grpSpPr>
        <p:cxnSp>
          <p:nvCxnSpPr>
            <p:cNvPr id="319" name="Straight Connector 318">
              <a:extLst>
                <a:ext uri="{FF2B5EF4-FFF2-40B4-BE49-F238E27FC236}">
                  <a16:creationId xmlns:a16="http://schemas.microsoft.com/office/drawing/2014/main" id="{AA201B79-48DF-4CE1-A660-76EE2C933301}"/>
                </a:ext>
              </a:extLst>
            </p:cNvPr>
            <p:cNvCxnSpPr>
              <a:cxnSpLocks/>
            </p:cNvCxnSpPr>
            <p:nvPr/>
          </p:nvCxnSpPr>
          <p:spPr>
            <a:xfrm>
              <a:off x="3303655" y="4505747"/>
              <a:ext cx="0" cy="917748"/>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319">
              <a:extLst>
                <a:ext uri="{FF2B5EF4-FFF2-40B4-BE49-F238E27FC236}">
                  <a16:creationId xmlns:a16="http://schemas.microsoft.com/office/drawing/2014/main" id="{87DFF8DA-748D-4A42-A1BC-3EA296E54544}"/>
                </a:ext>
              </a:extLst>
            </p:cNvPr>
            <p:cNvCxnSpPr>
              <a:cxnSpLocks/>
            </p:cNvCxnSpPr>
            <p:nvPr/>
          </p:nvCxnSpPr>
          <p:spPr>
            <a:xfrm>
              <a:off x="3983069" y="3734649"/>
              <a:ext cx="0" cy="1688846"/>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320">
              <a:extLst>
                <a:ext uri="{FF2B5EF4-FFF2-40B4-BE49-F238E27FC236}">
                  <a16:creationId xmlns:a16="http://schemas.microsoft.com/office/drawing/2014/main" id="{1A88BE1F-D84C-49A8-AD37-F96D49F689A6}"/>
                </a:ext>
              </a:extLst>
            </p:cNvPr>
            <p:cNvCxnSpPr>
              <a:cxnSpLocks/>
            </p:cNvCxnSpPr>
            <p:nvPr/>
          </p:nvCxnSpPr>
          <p:spPr>
            <a:xfrm>
              <a:off x="4662482" y="4051603"/>
              <a:ext cx="0" cy="1371892"/>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19F5BE5D-B2E8-4AE9-98BD-5CB0BFF18C6D}"/>
                </a:ext>
              </a:extLst>
            </p:cNvPr>
            <p:cNvCxnSpPr>
              <a:cxnSpLocks/>
            </p:cNvCxnSpPr>
            <p:nvPr/>
          </p:nvCxnSpPr>
          <p:spPr>
            <a:xfrm>
              <a:off x="5330632" y="3185667"/>
              <a:ext cx="0" cy="2237828"/>
            </a:xfrm>
            <a:prstGeom prst="line">
              <a:avLst/>
            </a:prstGeom>
            <a:ln w="12700" cap="rnd">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23" name="Freeform: Shape 581">
              <a:extLst>
                <a:ext uri="{FF2B5EF4-FFF2-40B4-BE49-F238E27FC236}">
                  <a16:creationId xmlns:a16="http://schemas.microsoft.com/office/drawing/2014/main" id="{7FD3112F-1B1F-4DA6-A031-491CA8167398}"/>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grpSp>
      <p:sp>
        <p:nvSpPr>
          <p:cNvPr id="326" name="Freeform 2"/>
          <p:cNvSpPr>
            <a:spLocks noChangeArrowheads="1"/>
          </p:cNvSpPr>
          <p:nvPr/>
        </p:nvSpPr>
        <p:spPr bwMode="auto">
          <a:xfrm>
            <a:off x="2837398" y="1730364"/>
            <a:ext cx="6350000" cy="1260599"/>
          </a:xfrm>
          <a:prstGeom prst="rect">
            <a:avLst/>
          </a:prstGeom>
          <a:noFill/>
          <a:ln w="12700" cap="flat">
            <a:solidFill>
              <a:schemeClr val="accent4"/>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nvGrpSpPr>
          <p:cNvPr id="329" name="Group 328"/>
          <p:cNvGrpSpPr/>
          <p:nvPr/>
        </p:nvGrpSpPr>
        <p:grpSpPr>
          <a:xfrm rot="16200000">
            <a:off x="7816827" y="3613269"/>
            <a:ext cx="3901792" cy="467102"/>
            <a:chOff x="3487387" y="4548246"/>
            <a:chExt cx="5217226" cy="653146"/>
          </a:xfrm>
        </p:grpSpPr>
        <p:sp>
          <p:nvSpPr>
            <p:cNvPr id="330" name="Freeform 329"/>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331" name="Freeform 330"/>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accent4"/>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333" name="Group 332">
            <a:extLst>
              <a:ext uri="{FF2B5EF4-FFF2-40B4-BE49-F238E27FC236}">
                <a16:creationId xmlns:a16="http://schemas.microsoft.com/office/drawing/2014/main" id="{157E86F5-3799-413F-865B-056B2239467C}"/>
              </a:ext>
            </a:extLst>
          </p:cNvPr>
          <p:cNvGrpSpPr/>
          <p:nvPr/>
        </p:nvGrpSpPr>
        <p:grpSpPr>
          <a:xfrm>
            <a:off x="8073976" y="4932273"/>
            <a:ext cx="610610" cy="484674"/>
            <a:chOff x="4223626" y="2353385"/>
            <a:chExt cx="1173971" cy="931848"/>
          </a:xfrm>
        </p:grpSpPr>
        <p:grpSp>
          <p:nvGrpSpPr>
            <p:cNvPr id="334" name="Group 333">
              <a:extLst>
                <a:ext uri="{FF2B5EF4-FFF2-40B4-BE49-F238E27FC236}">
                  <a16:creationId xmlns:a16="http://schemas.microsoft.com/office/drawing/2014/main" id="{A05C8CA7-5716-44F4-AA6C-F308105199AC}"/>
                </a:ext>
              </a:extLst>
            </p:cNvPr>
            <p:cNvGrpSpPr/>
            <p:nvPr/>
          </p:nvGrpSpPr>
          <p:grpSpPr>
            <a:xfrm>
              <a:off x="4273550" y="2402418"/>
              <a:ext cx="1079500" cy="840315"/>
              <a:chOff x="4273550" y="2402418"/>
              <a:chExt cx="1079500" cy="840315"/>
            </a:xfrm>
          </p:grpSpPr>
          <p:cxnSp>
            <p:nvCxnSpPr>
              <p:cNvPr id="343" name="Straight Connector 342">
                <a:extLst>
                  <a:ext uri="{FF2B5EF4-FFF2-40B4-BE49-F238E27FC236}">
                    <a16:creationId xmlns:a16="http://schemas.microsoft.com/office/drawing/2014/main" id="{5A851271-35B9-4567-8242-E3F912E0579A}"/>
                  </a:ext>
                </a:extLst>
              </p:cNvPr>
              <p:cNvCxnSpPr>
                <a:cxnSpLocks/>
              </p:cNvCxnSpPr>
              <p:nvPr/>
            </p:nvCxnSpPr>
            <p:spPr>
              <a:xfrm>
                <a:off x="4997450" y="2413000"/>
                <a:ext cx="355600" cy="23283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4" name="Straight Connector 343">
                <a:extLst>
                  <a:ext uri="{FF2B5EF4-FFF2-40B4-BE49-F238E27FC236}">
                    <a16:creationId xmlns:a16="http://schemas.microsoft.com/office/drawing/2014/main" id="{AB8BADB1-F06D-4556-BDB3-AC51BE1C0209}"/>
                  </a:ext>
                </a:extLst>
              </p:cNvPr>
              <p:cNvCxnSpPr>
                <a:cxnSpLocks/>
              </p:cNvCxnSpPr>
              <p:nvPr/>
            </p:nvCxnSpPr>
            <p:spPr>
              <a:xfrm>
                <a:off x="4997450" y="2413000"/>
                <a:ext cx="296333" cy="7217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5" name="Straight Connector 344">
                <a:extLst>
                  <a:ext uri="{FF2B5EF4-FFF2-40B4-BE49-F238E27FC236}">
                    <a16:creationId xmlns:a16="http://schemas.microsoft.com/office/drawing/2014/main" id="{FEDDF95B-3B64-4407-8297-89C1BA4C5D78}"/>
                  </a:ext>
                </a:extLst>
              </p:cNvPr>
              <p:cNvCxnSpPr>
                <a:cxnSpLocks/>
              </p:cNvCxnSpPr>
              <p:nvPr/>
            </p:nvCxnSpPr>
            <p:spPr>
              <a:xfrm flipV="1">
                <a:off x="4762500" y="3143250"/>
                <a:ext cx="520700" cy="867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6" name="Straight Connector 345">
                <a:extLst>
                  <a:ext uri="{FF2B5EF4-FFF2-40B4-BE49-F238E27FC236}">
                    <a16:creationId xmlns:a16="http://schemas.microsoft.com/office/drawing/2014/main" id="{0024F100-B6BA-4A71-A159-2082E41BB8E5}"/>
                  </a:ext>
                </a:extLst>
              </p:cNvPr>
              <p:cNvCxnSpPr>
                <a:cxnSpLocks/>
              </p:cNvCxnSpPr>
              <p:nvPr/>
            </p:nvCxnSpPr>
            <p:spPr>
              <a:xfrm flipV="1">
                <a:off x="5039783" y="2641600"/>
                <a:ext cx="300567" cy="241300"/>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7" name="Straight Connector 346">
                <a:extLst>
                  <a:ext uri="{FF2B5EF4-FFF2-40B4-BE49-F238E27FC236}">
                    <a16:creationId xmlns:a16="http://schemas.microsoft.com/office/drawing/2014/main" id="{14772615-86BD-40A8-A00C-9CA1E8D8ADC2}"/>
                  </a:ext>
                </a:extLst>
              </p:cNvPr>
              <p:cNvCxnSpPr>
                <a:cxnSpLocks/>
              </p:cNvCxnSpPr>
              <p:nvPr/>
            </p:nvCxnSpPr>
            <p:spPr>
              <a:xfrm flipV="1">
                <a:off x="4413250" y="2413001"/>
                <a:ext cx="571500" cy="126999"/>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8" name="Straight Connector 347">
                <a:extLst>
                  <a:ext uri="{FF2B5EF4-FFF2-40B4-BE49-F238E27FC236}">
                    <a16:creationId xmlns:a16="http://schemas.microsoft.com/office/drawing/2014/main" id="{CE05E5C5-F516-4118-A018-0C2ABCE56079}"/>
                  </a:ext>
                </a:extLst>
              </p:cNvPr>
              <p:cNvCxnSpPr>
                <a:cxnSpLocks/>
              </p:cNvCxnSpPr>
              <p:nvPr/>
            </p:nvCxnSpPr>
            <p:spPr>
              <a:xfrm flipV="1">
                <a:off x="4703233" y="2450099"/>
                <a:ext cx="251425" cy="248651"/>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49" name="Straight Connector 348">
                <a:extLst>
                  <a:ext uri="{FF2B5EF4-FFF2-40B4-BE49-F238E27FC236}">
                    <a16:creationId xmlns:a16="http://schemas.microsoft.com/office/drawing/2014/main" id="{235FA8B6-0664-4D81-A0C3-041C91042D21}"/>
                  </a:ext>
                </a:extLst>
              </p:cNvPr>
              <p:cNvCxnSpPr>
                <a:cxnSpLocks/>
              </p:cNvCxnSpPr>
              <p:nvPr/>
            </p:nvCxnSpPr>
            <p:spPr>
              <a:xfrm flipV="1">
                <a:off x="4762500" y="2402418"/>
                <a:ext cx="232833" cy="821265"/>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0" name="Straight Connector 349">
                <a:extLst>
                  <a:ext uri="{FF2B5EF4-FFF2-40B4-BE49-F238E27FC236}">
                    <a16:creationId xmlns:a16="http://schemas.microsoft.com/office/drawing/2014/main" id="{293D7F10-2B40-4C3E-BC02-FB5F218DD717}"/>
                  </a:ext>
                </a:extLst>
              </p:cNvPr>
              <p:cNvCxnSpPr>
                <a:cxnSpLocks/>
              </p:cNvCxnSpPr>
              <p:nvPr/>
            </p:nvCxnSpPr>
            <p:spPr>
              <a:xfrm flipH="1" flipV="1">
                <a:off x="4273550" y="2984500"/>
                <a:ext cx="495300" cy="2518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1" name="Straight Connector 350">
                <a:extLst>
                  <a:ext uri="{FF2B5EF4-FFF2-40B4-BE49-F238E27FC236}">
                    <a16:creationId xmlns:a16="http://schemas.microsoft.com/office/drawing/2014/main" id="{6FAF40E5-CA9A-43A7-B678-5E15A8DC259F}"/>
                  </a:ext>
                </a:extLst>
              </p:cNvPr>
              <p:cNvCxnSpPr>
                <a:cxnSpLocks/>
              </p:cNvCxnSpPr>
              <p:nvPr/>
            </p:nvCxnSpPr>
            <p:spPr>
              <a:xfrm flipH="1" flipV="1">
                <a:off x="4417483" y="2537884"/>
                <a:ext cx="647700" cy="338666"/>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2" name="Straight Connector 351">
                <a:extLst>
                  <a:ext uri="{FF2B5EF4-FFF2-40B4-BE49-F238E27FC236}">
                    <a16:creationId xmlns:a16="http://schemas.microsoft.com/office/drawing/2014/main" id="{BA50FD9A-5E22-4AA7-ACA5-624DAD5EC5B5}"/>
                  </a:ext>
                </a:extLst>
              </p:cNvPr>
              <p:cNvCxnSpPr>
                <a:cxnSpLocks/>
              </p:cNvCxnSpPr>
              <p:nvPr/>
            </p:nvCxnSpPr>
            <p:spPr>
              <a:xfrm flipV="1">
                <a:off x="4277783" y="2874433"/>
                <a:ext cx="770467" cy="107950"/>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3" name="Straight Connector 352">
                <a:extLst>
                  <a:ext uri="{FF2B5EF4-FFF2-40B4-BE49-F238E27FC236}">
                    <a16:creationId xmlns:a16="http://schemas.microsoft.com/office/drawing/2014/main" id="{4C194713-8DF4-472A-95E2-3008956F3DCA}"/>
                  </a:ext>
                </a:extLst>
              </p:cNvPr>
              <p:cNvCxnSpPr>
                <a:cxnSpLocks/>
              </p:cNvCxnSpPr>
              <p:nvPr/>
            </p:nvCxnSpPr>
            <p:spPr>
              <a:xfrm flipH="1" flipV="1">
                <a:off x="4413250" y="2531533"/>
                <a:ext cx="353483" cy="698500"/>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4" name="Straight Connector 353">
                <a:extLst>
                  <a:ext uri="{FF2B5EF4-FFF2-40B4-BE49-F238E27FC236}">
                    <a16:creationId xmlns:a16="http://schemas.microsoft.com/office/drawing/2014/main" id="{9D0988E2-D6D1-441A-984F-FCB82793B272}"/>
                  </a:ext>
                </a:extLst>
              </p:cNvPr>
              <p:cNvCxnSpPr>
                <a:cxnSpLocks/>
              </p:cNvCxnSpPr>
              <p:nvPr/>
            </p:nvCxnSpPr>
            <p:spPr>
              <a:xfrm flipH="1" flipV="1">
                <a:off x="4715933" y="2698750"/>
                <a:ext cx="50800" cy="5439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5" name="Straight Connector 354">
                <a:extLst>
                  <a:ext uri="{FF2B5EF4-FFF2-40B4-BE49-F238E27FC236}">
                    <a16:creationId xmlns:a16="http://schemas.microsoft.com/office/drawing/2014/main" id="{BFBF1C9C-0CC3-4886-AB32-C611A6480AB3}"/>
                  </a:ext>
                </a:extLst>
              </p:cNvPr>
              <p:cNvCxnSpPr>
                <a:cxnSpLocks/>
              </p:cNvCxnSpPr>
              <p:nvPr/>
            </p:nvCxnSpPr>
            <p:spPr>
              <a:xfrm flipH="1" flipV="1">
                <a:off x="5052483" y="2899834"/>
                <a:ext cx="234950" cy="218016"/>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356" name="Straight Connector 355">
                <a:extLst>
                  <a:ext uri="{FF2B5EF4-FFF2-40B4-BE49-F238E27FC236}">
                    <a16:creationId xmlns:a16="http://schemas.microsoft.com/office/drawing/2014/main" id="{64E2F12D-BF5C-41F8-98EE-C153F2CDD22D}"/>
                  </a:ext>
                </a:extLst>
              </p:cNvPr>
              <p:cNvCxnSpPr>
                <a:cxnSpLocks/>
              </p:cNvCxnSpPr>
              <p:nvPr/>
            </p:nvCxnSpPr>
            <p:spPr>
              <a:xfrm flipV="1">
                <a:off x="4762500" y="2876550"/>
                <a:ext cx="292101" cy="340783"/>
              </a:xfrm>
              <a:prstGeom prst="line">
                <a:avLst/>
              </a:prstGeom>
              <a:noFill/>
              <a:ln w="12700" cap="rnd">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cxnSp>
        </p:grpSp>
        <p:sp useBgFill="1">
          <p:nvSpPr>
            <p:cNvPr id="335" name="Oval 19">
              <a:extLst>
                <a:ext uri="{FF2B5EF4-FFF2-40B4-BE49-F238E27FC236}">
                  <a16:creationId xmlns:a16="http://schemas.microsoft.com/office/drawing/2014/main" id="{B69A7114-346D-4E1F-8316-C9F674D43BD2}"/>
                </a:ext>
              </a:extLst>
            </p:cNvPr>
            <p:cNvSpPr>
              <a:spLocks noChangeArrowheads="1"/>
            </p:cNvSpPr>
            <p:nvPr/>
          </p:nvSpPr>
          <p:spPr bwMode="auto">
            <a:xfrm>
              <a:off x="4938065" y="2353385"/>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36" name="Oval 19">
              <a:extLst>
                <a:ext uri="{FF2B5EF4-FFF2-40B4-BE49-F238E27FC236}">
                  <a16:creationId xmlns:a16="http://schemas.microsoft.com/office/drawing/2014/main" id="{829E95C8-0BE7-4934-BBA0-764CFC1335BC}"/>
                </a:ext>
              </a:extLst>
            </p:cNvPr>
            <p:cNvSpPr>
              <a:spLocks noChangeArrowheads="1"/>
            </p:cNvSpPr>
            <p:nvPr/>
          </p:nvSpPr>
          <p:spPr bwMode="auto">
            <a:xfrm>
              <a:off x="5284290" y="2582712"/>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37" name="Oval 19">
              <a:extLst>
                <a:ext uri="{FF2B5EF4-FFF2-40B4-BE49-F238E27FC236}">
                  <a16:creationId xmlns:a16="http://schemas.microsoft.com/office/drawing/2014/main" id="{018D398B-43FE-4715-8E00-9755FF081ED6}"/>
                </a:ext>
              </a:extLst>
            </p:cNvPr>
            <p:cNvSpPr>
              <a:spLocks noChangeArrowheads="1"/>
            </p:cNvSpPr>
            <p:nvPr/>
          </p:nvSpPr>
          <p:spPr bwMode="auto">
            <a:xfrm>
              <a:off x="4992571" y="2824202"/>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38" name="Oval 19">
              <a:extLst>
                <a:ext uri="{FF2B5EF4-FFF2-40B4-BE49-F238E27FC236}">
                  <a16:creationId xmlns:a16="http://schemas.microsoft.com/office/drawing/2014/main" id="{C3354846-2B08-490E-8CC7-713F631A2042}"/>
                </a:ext>
              </a:extLst>
            </p:cNvPr>
            <p:cNvSpPr>
              <a:spLocks noChangeArrowheads="1"/>
            </p:cNvSpPr>
            <p:nvPr/>
          </p:nvSpPr>
          <p:spPr bwMode="auto">
            <a:xfrm>
              <a:off x="5227637" y="3071688"/>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39" name="Oval 19">
              <a:extLst>
                <a:ext uri="{FF2B5EF4-FFF2-40B4-BE49-F238E27FC236}">
                  <a16:creationId xmlns:a16="http://schemas.microsoft.com/office/drawing/2014/main" id="{D1CBB913-D1AD-48D0-BE4A-7FBEA08A9A92}"/>
                </a:ext>
              </a:extLst>
            </p:cNvPr>
            <p:cNvSpPr>
              <a:spLocks noChangeArrowheads="1"/>
            </p:cNvSpPr>
            <p:nvPr/>
          </p:nvSpPr>
          <p:spPr bwMode="auto">
            <a:xfrm>
              <a:off x="4703544" y="3171926"/>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40" name="Oval 19">
              <a:extLst>
                <a:ext uri="{FF2B5EF4-FFF2-40B4-BE49-F238E27FC236}">
                  <a16:creationId xmlns:a16="http://schemas.microsoft.com/office/drawing/2014/main" id="{C1B58B5E-4C1F-4ADC-AA6C-FC2ABE032354}"/>
                </a:ext>
              </a:extLst>
            </p:cNvPr>
            <p:cNvSpPr>
              <a:spLocks noChangeArrowheads="1"/>
            </p:cNvSpPr>
            <p:nvPr/>
          </p:nvSpPr>
          <p:spPr bwMode="auto">
            <a:xfrm>
              <a:off x="4223626" y="2924064"/>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41" name="Oval 19">
              <a:extLst>
                <a:ext uri="{FF2B5EF4-FFF2-40B4-BE49-F238E27FC236}">
                  <a16:creationId xmlns:a16="http://schemas.microsoft.com/office/drawing/2014/main" id="{CFB2AEFE-8939-4180-9B35-944BDC81CF0E}"/>
                </a:ext>
              </a:extLst>
            </p:cNvPr>
            <p:cNvSpPr>
              <a:spLocks noChangeArrowheads="1"/>
            </p:cNvSpPr>
            <p:nvPr/>
          </p:nvSpPr>
          <p:spPr bwMode="auto">
            <a:xfrm>
              <a:off x="4655543" y="2638231"/>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sp useBgFill="1">
          <p:nvSpPr>
            <p:cNvPr id="342" name="Oval 19">
              <a:extLst>
                <a:ext uri="{FF2B5EF4-FFF2-40B4-BE49-F238E27FC236}">
                  <a16:creationId xmlns:a16="http://schemas.microsoft.com/office/drawing/2014/main" id="{09010101-87A4-4BE3-A0A0-3F72B3CAD0F3}"/>
                </a:ext>
              </a:extLst>
            </p:cNvPr>
            <p:cNvSpPr>
              <a:spLocks noChangeArrowheads="1"/>
            </p:cNvSpPr>
            <p:nvPr/>
          </p:nvSpPr>
          <p:spPr bwMode="auto">
            <a:xfrm>
              <a:off x="4363387" y="2482918"/>
              <a:ext cx="113307" cy="113307"/>
            </a:xfrm>
            <a:prstGeom prst="ellipse">
              <a:avLst/>
            </a:prstGeom>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0">
                      <a:srgbClr val="505050"/>
                    </a:gs>
                    <a:gs pos="100000">
                      <a:srgbClr val="505050"/>
                    </a:gs>
                  </a:gsLst>
                  <a:lin ang="5400000" scaled="1"/>
                </a:gradFill>
                <a:effectLst/>
                <a:uLnTx/>
                <a:uFillTx/>
                <a:latin typeface="Calibri Light" panose="020F0302020204030204"/>
                <a:ea typeface="+mn-ea"/>
                <a:cs typeface="+mn-cs"/>
              </a:endParaRPr>
            </a:p>
          </p:txBody>
        </p:sp>
      </p:gr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97985" y="4946317"/>
            <a:ext cx="800100" cy="418494"/>
          </a:xfrm>
          <a:prstGeom prst="rect">
            <a:avLst/>
          </a:prstGeom>
        </p:spPr>
      </p:pic>
      <p:grpSp>
        <p:nvGrpSpPr>
          <p:cNvPr id="357" name="Group 356"/>
          <p:cNvGrpSpPr/>
          <p:nvPr/>
        </p:nvGrpSpPr>
        <p:grpSpPr>
          <a:xfrm rot="16200000">
            <a:off x="308610" y="3511904"/>
            <a:ext cx="3947815" cy="467102"/>
            <a:chOff x="3487387" y="4548246"/>
            <a:chExt cx="5217226" cy="653146"/>
          </a:xfrm>
        </p:grpSpPr>
        <p:sp>
          <p:nvSpPr>
            <p:cNvPr id="358" name="Freeform 357"/>
            <p:cNvSpPr/>
            <p:nvPr/>
          </p:nvSpPr>
          <p:spPr>
            <a:xfrm rot="10800000">
              <a:off x="3487387" y="4548246"/>
              <a:ext cx="5217226" cy="296885"/>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sp>
          <p:nvSpPr>
            <p:cNvPr id="359" name="Freeform 358"/>
            <p:cNvSpPr/>
            <p:nvPr/>
          </p:nvSpPr>
          <p:spPr>
            <a:xfrm flipH="1">
              <a:off x="6057373" y="4845131"/>
              <a:ext cx="45719" cy="356261"/>
            </a:xfrm>
            <a:custGeom>
              <a:avLst/>
              <a:gdLst>
                <a:gd name="connsiteX0" fmla="*/ 0 w 0"/>
                <a:gd name="connsiteY0" fmla="*/ 0 h 475013"/>
                <a:gd name="connsiteX1" fmla="*/ 0 w 0"/>
                <a:gd name="connsiteY1" fmla="*/ 475013 h 475013"/>
              </a:gdLst>
              <a:ahLst/>
              <a:cxnLst>
                <a:cxn ang="0">
                  <a:pos x="connsiteX0" y="connsiteY0"/>
                </a:cxn>
                <a:cxn ang="0">
                  <a:pos x="connsiteX1" y="connsiteY1"/>
                </a:cxn>
              </a:cxnLst>
              <a:rect l="l" t="t" r="r" b="b"/>
              <a:pathLst>
                <a:path h="475013">
                  <a:moveTo>
                    <a:pt x="0" y="0"/>
                  </a:moveTo>
                  <a:lnTo>
                    <a:pt x="0" y="475013"/>
                  </a:lnTo>
                </a:path>
              </a:pathLst>
            </a:custGeom>
            <a:noFill/>
            <a:ln>
              <a:solidFill>
                <a:schemeClr val="accent4"/>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8" name="Group 7"/>
          <p:cNvGrpSpPr/>
          <p:nvPr/>
        </p:nvGrpSpPr>
        <p:grpSpPr>
          <a:xfrm>
            <a:off x="1080442" y="1874678"/>
            <a:ext cx="388896" cy="593152"/>
            <a:chOff x="952162" y="1304149"/>
            <a:chExt cx="630602" cy="961807"/>
          </a:xfrm>
          <a:noFill/>
        </p:grpSpPr>
        <p:grpSp>
          <p:nvGrpSpPr>
            <p:cNvPr id="170" name="Group 169">
              <a:extLst>
                <a:ext uri="{FF2B5EF4-FFF2-40B4-BE49-F238E27FC236}">
                  <a16:creationId xmlns:a16="http://schemas.microsoft.com/office/drawing/2014/main" id="{421523C8-5C73-4065-8241-E6B5788AE66D}"/>
                </a:ext>
              </a:extLst>
            </p:cNvPr>
            <p:cNvGrpSpPr/>
            <p:nvPr/>
          </p:nvGrpSpPr>
          <p:grpSpPr>
            <a:xfrm rot="18900000">
              <a:off x="952162" y="1304149"/>
              <a:ext cx="630602" cy="634379"/>
              <a:chOff x="7855882" y="2876917"/>
              <a:chExt cx="186983" cy="188103"/>
            </a:xfrm>
            <a:grpFill/>
          </p:grpSpPr>
          <p:sp>
            <p:nvSpPr>
              <p:cNvPr id="171" name="Freeform 99">
                <a:extLst>
                  <a:ext uri="{FF2B5EF4-FFF2-40B4-BE49-F238E27FC236}">
                    <a16:creationId xmlns:a16="http://schemas.microsoft.com/office/drawing/2014/main" id="{82403A1B-46A8-496D-97A1-D6CD697255D0}"/>
                  </a:ext>
                </a:extLst>
              </p:cNvPr>
              <p:cNvSpPr>
                <a:spLocks/>
              </p:cNvSpPr>
              <p:nvPr/>
            </p:nvSpPr>
            <p:spPr bwMode="auto">
              <a:xfrm>
                <a:off x="7855882" y="2951934"/>
                <a:ext cx="111966" cy="113086"/>
              </a:xfrm>
              <a:custGeom>
                <a:avLst/>
                <a:gdLst>
                  <a:gd name="T0" fmla="*/ 0 w 46"/>
                  <a:gd name="T1" fmla="*/ 0 h 47"/>
                  <a:gd name="T2" fmla="*/ 46 w 46"/>
                  <a:gd name="T3" fmla="*/ 47 h 47"/>
                </a:gdLst>
                <a:ahLst/>
                <a:cxnLst>
                  <a:cxn ang="0">
                    <a:pos x="T0" y="T1"/>
                  </a:cxn>
                  <a:cxn ang="0">
                    <a:pos x="T2" y="T3"/>
                  </a:cxn>
                </a:cxnLst>
                <a:rect l="0" t="0" r="r" b="b"/>
                <a:pathLst>
                  <a:path w="46" h="47">
                    <a:moveTo>
                      <a:pt x="0" y="0"/>
                    </a:moveTo>
                    <a:cubicBezTo>
                      <a:pt x="25" y="0"/>
                      <a:pt x="46" y="21"/>
                      <a:pt x="46" y="47"/>
                    </a:cubicBez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2" name="Freeform 100">
                <a:extLst>
                  <a:ext uri="{FF2B5EF4-FFF2-40B4-BE49-F238E27FC236}">
                    <a16:creationId xmlns:a16="http://schemas.microsoft.com/office/drawing/2014/main" id="{4955A11D-DC58-4772-9411-DE2AE3195549}"/>
                  </a:ext>
                </a:extLst>
              </p:cNvPr>
              <p:cNvSpPr>
                <a:spLocks/>
              </p:cNvSpPr>
              <p:nvPr/>
            </p:nvSpPr>
            <p:spPr bwMode="auto">
              <a:xfrm>
                <a:off x="7855882" y="2916105"/>
                <a:ext cx="150035" cy="148915"/>
              </a:xfrm>
              <a:custGeom>
                <a:avLst/>
                <a:gdLst>
                  <a:gd name="T0" fmla="*/ 0 w 62"/>
                  <a:gd name="T1" fmla="*/ 0 h 62"/>
                  <a:gd name="T2" fmla="*/ 62 w 62"/>
                  <a:gd name="T3" fmla="*/ 62 h 62"/>
                </a:gdLst>
                <a:ahLst/>
                <a:cxnLst>
                  <a:cxn ang="0">
                    <a:pos x="T0" y="T1"/>
                  </a:cxn>
                  <a:cxn ang="0">
                    <a:pos x="T2" y="T3"/>
                  </a:cxn>
                </a:cxnLst>
                <a:rect l="0" t="0" r="r" b="b"/>
                <a:pathLst>
                  <a:path w="62" h="62">
                    <a:moveTo>
                      <a:pt x="0" y="0"/>
                    </a:moveTo>
                    <a:cubicBezTo>
                      <a:pt x="34" y="0"/>
                      <a:pt x="62" y="27"/>
                      <a:pt x="62" y="62"/>
                    </a:cubicBez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173" name="Freeform 101">
                <a:extLst>
                  <a:ext uri="{FF2B5EF4-FFF2-40B4-BE49-F238E27FC236}">
                    <a16:creationId xmlns:a16="http://schemas.microsoft.com/office/drawing/2014/main" id="{DB0A5B1D-F31E-4BE1-9830-C9C3C44A294F}"/>
                  </a:ext>
                </a:extLst>
              </p:cNvPr>
              <p:cNvSpPr>
                <a:spLocks/>
              </p:cNvSpPr>
              <p:nvPr/>
            </p:nvSpPr>
            <p:spPr bwMode="auto">
              <a:xfrm>
                <a:off x="7855882" y="2876917"/>
                <a:ext cx="186983" cy="188103"/>
              </a:xfrm>
              <a:custGeom>
                <a:avLst/>
                <a:gdLst>
                  <a:gd name="T0" fmla="*/ 0 w 77"/>
                  <a:gd name="T1" fmla="*/ 0 h 78"/>
                  <a:gd name="T2" fmla="*/ 77 w 77"/>
                  <a:gd name="T3" fmla="*/ 78 h 78"/>
                </a:gdLst>
                <a:ahLst/>
                <a:cxnLst>
                  <a:cxn ang="0">
                    <a:pos x="T0" y="T1"/>
                  </a:cxn>
                  <a:cxn ang="0">
                    <a:pos x="T2" y="T3"/>
                  </a:cxn>
                </a:cxnLst>
                <a:rect l="0" t="0" r="r" b="b"/>
                <a:pathLst>
                  <a:path w="77" h="78">
                    <a:moveTo>
                      <a:pt x="0" y="0"/>
                    </a:moveTo>
                    <a:cubicBezTo>
                      <a:pt x="42" y="0"/>
                      <a:pt x="77" y="35"/>
                      <a:pt x="77" y="78"/>
                    </a:cubicBez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5" name="Oval 4"/>
            <p:cNvSpPr/>
            <p:nvPr/>
          </p:nvSpPr>
          <p:spPr>
            <a:xfrm flipV="1">
              <a:off x="1084304" y="1899638"/>
              <a:ext cx="366318" cy="366318"/>
            </a:xfrm>
            <a:prstGeom prst="ellipse">
              <a:avLst/>
            </a:prstGeom>
            <a:grp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Light" panose="020F0302020204030204"/>
                <a:ea typeface="+mn-ea"/>
                <a:cs typeface="+mn-cs"/>
              </a:endParaRPr>
            </a:p>
          </p:txBody>
        </p:sp>
      </p:grpSp>
      <p:grpSp>
        <p:nvGrpSpPr>
          <p:cNvPr id="10" name="Group 9"/>
          <p:cNvGrpSpPr/>
          <p:nvPr/>
        </p:nvGrpSpPr>
        <p:grpSpPr>
          <a:xfrm>
            <a:off x="802770" y="2948780"/>
            <a:ext cx="829640" cy="459762"/>
            <a:chOff x="603432" y="2974623"/>
            <a:chExt cx="829640" cy="459762"/>
          </a:xfrm>
        </p:grpSpPr>
        <p:sp>
          <p:nvSpPr>
            <p:cNvPr id="176" name="Freeform 146">
              <a:extLst>
                <a:ext uri="{FF2B5EF4-FFF2-40B4-BE49-F238E27FC236}">
                  <a16:creationId xmlns:a16="http://schemas.microsoft.com/office/drawing/2014/main" id="{8584423E-DC4D-476D-A3D6-22901C3C02B4}"/>
                </a:ext>
              </a:extLst>
            </p:cNvPr>
            <p:cNvSpPr>
              <a:spLocks noChangeAspect="1"/>
            </p:cNvSpPr>
            <p:nvPr/>
          </p:nvSpPr>
          <p:spPr bwMode="auto">
            <a:xfrm>
              <a:off x="603432" y="2974623"/>
              <a:ext cx="485330" cy="3073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sp>
          <p:nvSpPr>
            <p:cNvPr id="203" name="Freeform 146">
              <a:extLst>
                <a:ext uri="{FF2B5EF4-FFF2-40B4-BE49-F238E27FC236}">
                  <a16:creationId xmlns:a16="http://schemas.microsoft.com/office/drawing/2014/main" id="{8584423E-DC4D-476D-A3D6-22901C3C02B4}"/>
                </a:ext>
              </a:extLst>
            </p:cNvPr>
            <p:cNvSpPr>
              <a:spLocks noChangeAspect="1"/>
            </p:cNvSpPr>
            <p:nvPr/>
          </p:nvSpPr>
          <p:spPr bwMode="auto">
            <a:xfrm>
              <a:off x="799900" y="3033391"/>
              <a:ext cx="633172" cy="40099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bg1"/>
            </a:solid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800" b="1" i="0" u="none" strike="noStrike" kern="1200" cap="none" spc="0" normalizeH="0" baseline="0" noProof="0" dirty="0">
                <a:ln>
                  <a:noFill/>
                </a:ln>
                <a:solidFill>
                  <a:srgbClr val="505050"/>
                </a:solidFill>
                <a:effectLst/>
                <a:uLnTx/>
                <a:uFillTx/>
                <a:latin typeface="Segoe UI Semilight" panose="020B0402040204020203" pitchFamily="34" charset="0"/>
                <a:ea typeface="Segoe UI" pitchFamily="34" charset="0"/>
                <a:cs typeface="Segoe UI Semilight" panose="020B0402040204020203" pitchFamily="34" charset="0"/>
              </a:endParaRPr>
            </a:p>
          </p:txBody>
        </p:sp>
      </p:grpSp>
      <p:sp>
        <p:nvSpPr>
          <p:cNvPr id="165" name="TextBox 164">
            <a:extLst>
              <a:ext uri="{FF2B5EF4-FFF2-40B4-BE49-F238E27FC236}">
                <a16:creationId xmlns:a16="http://schemas.microsoft.com/office/drawing/2014/main" id="{0DC26B6F-BE7E-4BB0-B7F6-BD86F96475CE}"/>
              </a:ext>
            </a:extLst>
          </p:cNvPr>
          <p:cNvSpPr txBox="1"/>
          <p:nvPr/>
        </p:nvSpPr>
        <p:spPr>
          <a:xfrm>
            <a:off x="9990188" y="5670351"/>
            <a:ext cx="177974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160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warehouses</a:t>
            </a:r>
          </a:p>
        </p:txBody>
      </p:sp>
      <p:grpSp>
        <p:nvGrpSpPr>
          <p:cNvPr id="166" name="Group 165">
            <a:extLst>
              <a:ext uri="{FF2B5EF4-FFF2-40B4-BE49-F238E27FC236}">
                <a16:creationId xmlns:a16="http://schemas.microsoft.com/office/drawing/2014/main" id="{329D6182-2959-48F8-AEDB-BB4B108D1668}"/>
              </a:ext>
            </a:extLst>
          </p:cNvPr>
          <p:cNvGrpSpPr/>
          <p:nvPr/>
        </p:nvGrpSpPr>
        <p:grpSpPr>
          <a:xfrm>
            <a:off x="10641992" y="5204216"/>
            <a:ext cx="476134" cy="467582"/>
            <a:chOff x="2549926" y="1227604"/>
            <a:chExt cx="5177116" cy="5084148"/>
          </a:xfrm>
        </p:grpSpPr>
        <p:sp>
          <p:nvSpPr>
            <p:cNvPr id="167" name="Freeform: Shape 583">
              <a:extLst>
                <a:ext uri="{FF2B5EF4-FFF2-40B4-BE49-F238E27FC236}">
                  <a16:creationId xmlns:a16="http://schemas.microsoft.com/office/drawing/2014/main" id="{D41FA54A-BF28-42C1-BAB5-00F77F2BE36E}"/>
                </a:ext>
              </a:extLst>
            </p:cNvPr>
            <p:cNvSpPr/>
            <p:nvPr/>
          </p:nvSpPr>
          <p:spPr bwMode="auto">
            <a:xfrm>
              <a:off x="2549926" y="1227604"/>
              <a:ext cx="4001268" cy="3614059"/>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01268" h="3614059">
                  <a:moveTo>
                    <a:pt x="2000634" y="0"/>
                  </a:moveTo>
                  <a:lnTo>
                    <a:pt x="4001268" y="1445188"/>
                  </a:lnTo>
                  <a:lnTo>
                    <a:pt x="3659101" y="1445188"/>
                  </a:lnTo>
                  <a:lnTo>
                    <a:pt x="3659101" y="3614059"/>
                  </a:lnTo>
                  <a:lnTo>
                    <a:pt x="3372234" y="3614059"/>
                  </a:lnTo>
                  <a:lnTo>
                    <a:pt x="3372234" y="1559139"/>
                  </a:lnTo>
                  <a:lnTo>
                    <a:pt x="629034" y="1559139"/>
                  </a:lnTo>
                  <a:lnTo>
                    <a:pt x="629034" y="3614059"/>
                  </a:lnTo>
                  <a:lnTo>
                    <a:pt x="342168" y="3614059"/>
                  </a:lnTo>
                  <a:lnTo>
                    <a:pt x="342168" y="1445188"/>
                  </a:lnTo>
                  <a:lnTo>
                    <a:pt x="0" y="1445188"/>
                  </a:lnTo>
                  <a:lnTo>
                    <a:pt x="2000634" y="0"/>
                  </a:lnTo>
                  <a:close/>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68" name="Rectangle 167">
              <a:extLst>
                <a:ext uri="{FF2B5EF4-FFF2-40B4-BE49-F238E27FC236}">
                  <a16:creationId xmlns:a16="http://schemas.microsoft.com/office/drawing/2014/main" id="{EF12A1BF-A814-4491-97D6-31BAC827D32B}"/>
                </a:ext>
              </a:extLst>
            </p:cNvPr>
            <p:cNvSpPr/>
            <p:nvPr/>
          </p:nvSpPr>
          <p:spPr bwMode="auto">
            <a:xfrm>
              <a:off x="3364798"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69" name="Rectangle 168">
              <a:extLst>
                <a:ext uri="{FF2B5EF4-FFF2-40B4-BE49-F238E27FC236}">
                  <a16:creationId xmlns:a16="http://schemas.microsoft.com/office/drawing/2014/main" id="{CE25C6EB-E7AE-47CE-AF01-64A9FFD04266}"/>
                </a:ext>
              </a:extLst>
            </p:cNvPr>
            <p:cNvSpPr/>
            <p:nvPr/>
          </p:nvSpPr>
          <p:spPr bwMode="auto">
            <a:xfrm>
              <a:off x="3968585"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4" name="Rectangle 173">
              <a:extLst>
                <a:ext uri="{FF2B5EF4-FFF2-40B4-BE49-F238E27FC236}">
                  <a16:creationId xmlns:a16="http://schemas.microsoft.com/office/drawing/2014/main" id="{B0854FBD-403C-4B0D-B2BB-E9D2C2068322}"/>
                </a:ext>
              </a:extLst>
            </p:cNvPr>
            <p:cNvSpPr/>
            <p:nvPr/>
          </p:nvSpPr>
          <p:spPr bwMode="auto">
            <a:xfrm>
              <a:off x="4572371" y="4227868"/>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5" name="Rectangle 174">
              <a:extLst>
                <a:ext uri="{FF2B5EF4-FFF2-40B4-BE49-F238E27FC236}">
                  <a16:creationId xmlns:a16="http://schemas.microsoft.com/office/drawing/2014/main" id="{4F75DB51-D6A0-4425-97A8-C6F1D00838E8}"/>
                </a:ext>
              </a:extLst>
            </p:cNvPr>
            <p:cNvSpPr/>
            <p:nvPr/>
          </p:nvSpPr>
          <p:spPr bwMode="auto">
            <a:xfrm>
              <a:off x="3364798"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7" name="Rectangle 176">
              <a:extLst>
                <a:ext uri="{FF2B5EF4-FFF2-40B4-BE49-F238E27FC236}">
                  <a16:creationId xmlns:a16="http://schemas.microsoft.com/office/drawing/2014/main" id="{1ED2B57A-8299-4302-AC8F-62DC4E4925DE}"/>
                </a:ext>
              </a:extLst>
            </p:cNvPr>
            <p:cNvSpPr/>
            <p:nvPr/>
          </p:nvSpPr>
          <p:spPr bwMode="auto">
            <a:xfrm>
              <a:off x="3968585" y="3624080"/>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79" name="Rectangle 178">
              <a:extLst>
                <a:ext uri="{FF2B5EF4-FFF2-40B4-BE49-F238E27FC236}">
                  <a16:creationId xmlns:a16="http://schemas.microsoft.com/office/drawing/2014/main" id="{453BE61B-3648-4CA6-ACC9-9F37A2D6D604}"/>
                </a:ext>
              </a:extLst>
            </p:cNvPr>
            <p:cNvSpPr/>
            <p:nvPr/>
          </p:nvSpPr>
          <p:spPr bwMode="auto">
            <a:xfrm>
              <a:off x="3777367" y="3020291"/>
              <a:ext cx="603787" cy="60378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80" name="Cylinder 590">
              <a:extLst>
                <a:ext uri="{FF2B5EF4-FFF2-40B4-BE49-F238E27FC236}">
                  <a16:creationId xmlns:a16="http://schemas.microsoft.com/office/drawing/2014/main" id="{DA454E18-FC30-45FC-9B5D-2747C1D4681F}"/>
                </a:ext>
              </a:extLst>
            </p:cNvPr>
            <p:cNvSpPr/>
            <p:nvPr/>
          </p:nvSpPr>
          <p:spPr bwMode="auto">
            <a:xfrm>
              <a:off x="5335724" y="3170126"/>
              <a:ext cx="2391318" cy="3141626"/>
            </a:xfrm>
            <a:prstGeom prst="can">
              <a:avLst>
                <a:gd name="adj" fmla="val 39530"/>
              </a:avLst>
            </a:prstGeom>
            <a:solidFill>
              <a:schemeClr val="bg1"/>
            </a:solid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162F33"/>
                </a:solidFill>
                <a:effectLst/>
                <a:uLnTx/>
                <a:uFillTx/>
                <a:latin typeface="Calibri Light" panose="020F0302020204030204"/>
                <a:ea typeface="Segoe UI" pitchFamily="34" charset="0"/>
                <a:cs typeface="Segoe UI" pitchFamily="34" charset="0"/>
              </a:endParaRPr>
            </a:p>
          </p:txBody>
        </p:sp>
      </p:grpSp>
      <p:sp>
        <p:nvSpPr>
          <p:cNvPr id="11" name="TextBox 10">
            <a:extLst>
              <a:ext uri="{FF2B5EF4-FFF2-40B4-BE49-F238E27FC236}">
                <a16:creationId xmlns:a16="http://schemas.microsoft.com/office/drawing/2014/main" id="{949023DE-2731-4F78-AC2E-0DDF7085F71C}"/>
              </a:ext>
            </a:extLst>
          </p:cNvPr>
          <p:cNvSpPr txBox="1"/>
          <p:nvPr/>
        </p:nvSpPr>
        <p:spPr>
          <a:xfrm>
            <a:off x="2776727" y="1330025"/>
            <a:ext cx="173355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Calibri Light" panose="020F0302020204030204"/>
                <a:ea typeface="+mn-ea"/>
                <a:cs typeface="+mn-cs"/>
              </a:rPr>
              <a:t>Azure Databricks</a:t>
            </a:r>
          </a:p>
        </p:txBody>
      </p:sp>
      <p:sp>
        <p:nvSpPr>
          <p:cNvPr id="185" name="Freeform 4">
            <a:extLst>
              <a:ext uri="{FF2B5EF4-FFF2-40B4-BE49-F238E27FC236}">
                <a16:creationId xmlns:a16="http://schemas.microsoft.com/office/drawing/2014/main" id="{555740EF-E494-4066-B033-B42E7DBE76E8}"/>
              </a:ext>
            </a:extLst>
          </p:cNvPr>
          <p:cNvSpPr>
            <a:spLocks noChangeArrowheads="1"/>
          </p:cNvSpPr>
          <p:nvPr/>
        </p:nvSpPr>
        <p:spPr bwMode="auto">
          <a:xfrm>
            <a:off x="396205" y="1062446"/>
            <a:ext cx="11408940" cy="5085805"/>
          </a:xfrm>
          <a:prstGeom prst="rect">
            <a:avLst/>
          </a:prstGeom>
          <a:noFill/>
          <a:ln w="12700" cap="flat">
            <a:solidFill>
              <a:schemeClr val="accent1"/>
            </a:solidFill>
            <a:prstDash val="sysDash"/>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13" name="TextBox 12">
            <a:extLst>
              <a:ext uri="{FF2B5EF4-FFF2-40B4-BE49-F238E27FC236}">
                <a16:creationId xmlns:a16="http://schemas.microsoft.com/office/drawing/2014/main" id="{1AB9D3D5-FE04-431D-B831-604D8382741D}"/>
              </a:ext>
            </a:extLst>
          </p:cNvPr>
          <p:cNvSpPr txBox="1"/>
          <p:nvPr/>
        </p:nvSpPr>
        <p:spPr>
          <a:xfrm>
            <a:off x="888884" y="6286039"/>
            <a:ext cx="209512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Calibri Light" panose="020F0302020204030204"/>
                <a:ea typeface="+mn-ea"/>
                <a:cs typeface="+mn-cs"/>
              </a:rPr>
              <a:t>Enhance Productivity</a:t>
            </a:r>
          </a:p>
        </p:txBody>
      </p:sp>
      <p:sp>
        <p:nvSpPr>
          <p:cNvPr id="181" name="Rectangle 180">
            <a:extLst>
              <a:ext uri="{FF2B5EF4-FFF2-40B4-BE49-F238E27FC236}">
                <a16:creationId xmlns:a16="http://schemas.microsoft.com/office/drawing/2014/main" id="{A26CDD1E-54A7-47B3-8CE8-9571A3F1FE4F}"/>
              </a:ext>
            </a:extLst>
          </p:cNvPr>
          <p:cNvSpPr/>
          <p:nvPr/>
        </p:nvSpPr>
        <p:spPr>
          <a:xfrm>
            <a:off x="2905610" y="3138102"/>
            <a:ext cx="3644480" cy="30777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6"/>
                </a:solidFill>
                <a:effectLst/>
                <a:uLnTx/>
                <a:uFillTx/>
                <a:latin typeface="Segoe UI" charset="0"/>
                <a:ea typeface="Segoe UI" charset="0"/>
                <a:cs typeface="Segoe UI" charset="0"/>
              </a:rPr>
              <a:t>Deploy Production Jobs &amp; Workflows </a:t>
            </a:r>
          </a:p>
        </p:txBody>
      </p:sp>
      <p:sp>
        <p:nvSpPr>
          <p:cNvPr id="182" name="Rectangle 181">
            <a:extLst>
              <a:ext uri="{FF2B5EF4-FFF2-40B4-BE49-F238E27FC236}">
                <a16:creationId xmlns:a16="http://schemas.microsoft.com/office/drawing/2014/main" id="{97B581DE-181E-4145-9FAF-9BB9503DD781}"/>
              </a:ext>
            </a:extLst>
          </p:cNvPr>
          <p:cNvSpPr/>
          <p:nvPr/>
        </p:nvSpPr>
        <p:spPr>
          <a:xfrm>
            <a:off x="4691276" y="5492128"/>
            <a:ext cx="1245010"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APACHE SPARK</a:t>
            </a:r>
          </a:p>
        </p:txBody>
      </p:sp>
      <p:sp>
        <p:nvSpPr>
          <p:cNvPr id="178" name="Rectangle 177">
            <a:extLst>
              <a:ext uri="{FF2B5EF4-FFF2-40B4-BE49-F238E27FC236}">
                <a16:creationId xmlns:a16="http://schemas.microsoft.com/office/drawing/2014/main" id="{783E5D5E-5D12-4CAC-AB79-D3B04C94F35C}"/>
              </a:ext>
            </a:extLst>
          </p:cNvPr>
          <p:cNvSpPr/>
          <p:nvPr/>
        </p:nvSpPr>
        <p:spPr>
          <a:xfrm>
            <a:off x="2961569" y="4163007"/>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MULTI-STAGE PIPELINES</a:t>
            </a:r>
          </a:p>
        </p:txBody>
      </p:sp>
      <p:sp>
        <p:nvSpPr>
          <p:cNvPr id="189" name="Rectangle 188">
            <a:extLst>
              <a:ext uri="{FF2B5EF4-FFF2-40B4-BE49-F238E27FC236}">
                <a16:creationId xmlns:a16="http://schemas.microsoft.com/office/drawing/2014/main" id="{483AD615-61FF-4EE1-804B-D9DEC8C23CF7}"/>
              </a:ext>
            </a:extLst>
          </p:cNvPr>
          <p:cNvSpPr/>
          <p:nvPr/>
        </p:nvSpPr>
        <p:spPr>
          <a:xfrm>
            <a:off x="3179446" y="2629547"/>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ENGINEER</a:t>
            </a:r>
          </a:p>
        </p:txBody>
      </p:sp>
      <p:grpSp>
        <p:nvGrpSpPr>
          <p:cNvPr id="190" name="Group 189">
            <a:extLst>
              <a:ext uri="{FF2B5EF4-FFF2-40B4-BE49-F238E27FC236}">
                <a16:creationId xmlns:a16="http://schemas.microsoft.com/office/drawing/2014/main" id="{F862E818-0B14-4D57-891F-E80EAB9EB6ED}"/>
              </a:ext>
            </a:extLst>
          </p:cNvPr>
          <p:cNvGrpSpPr/>
          <p:nvPr/>
        </p:nvGrpSpPr>
        <p:grpSpPr>
          <a:xfrm>
            <a:off x="3575726" y="2228197"/>
            <a:ext cx="509188" cy="399948"/>
            <a:chOff x="8339328" y="268334"/>
            <a:chExt cx="780544" cy="613088"/>
          </a:xfrm>
        </p:grpSpPr>
        <p:sp>
          <p:nvSpPr>
            <p:cNvPr id="191" name="Freeform 17">
              <a:extLst>
                <a:ext uri="{FF2B5EF4-FFF2-40B4-BE49-F238E27FC236}">
                  <a16:creationId xmlns:a16="http://schemas.microsoft.com/office/drawing/2014/main" id="{0A8BE349-F75B-4DA5-91B4-2A6FEDCC3717}"/>
                </a:ext>
              </a:extLst>
            </p:cNvPr>
            <p:cNvSpPr>
              <a:spLocks noEditPoints="1"/>
            </p:cNvSpPr>
            <p:nvPr/>
          </p:nvSpPr>
          <p:spPr bwMode="auto">
            <a:xfrm>
              <a:off x="8578117" y="268334"/>
              <a:ext cx="541755" cy="49976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12700">
              <a:solidFill>
                <a:schemeClr val="accent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92" name="Freeform 5">
              <a:extLst>
                <a:ext uri="{FF2B5EF4-FFF2-40B4-BE49-F238E27FC236}">
                  <a16:creationId xmlns:a16="http://schemas.microsoft.com/office/drawing/2014/main" id="{42708161-D58A-4D4C-A577-8696733DBA21}"/>
                </a:ext>
              </a:extLst>
            </p:cNvPr>
            <p:cNvSpPr>
              <a:spLocks noEditPoints="1"/>
            </p:cNvSpPr>
            <p:nvPr/>
          </p:nvSpPr>
          <p:spPr bwMode="auto">
            <a:xfrm>
              <a:off x="8339328" y="303250"/>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193" name="Group 192">
            <a:extLst>
              <a:ext uri="{FF2B5EF4-FFF2-40B4-BE49-F238E27FC236}">
                <a16:creationId xmlns:a16="http://schemas.microsoft.com/office/drawing/2014/main" id="{BFECA14A-8C14-4349-A313-1AE53C55353B}"/>
              </a:ext>
            </a:extLst>
          </p:cNvPr>
          <p:cNvGrpSpPr/>
          <p:nvPr/>
        </p:nvGrpSpPr>
        <p:grpSpPr>
          <a:xfrm>
            <a:off x="5707879" y="2284173"/>
            <a:ext cx="502920" cy="361358"/>
            <a:chOff x="10268712" y="1254226"/>
            <a:chExt cx="804672" cy="578172"/>
          </a:xfrm>
        </p:grpSpPr>
        <p:grpSp>
          <p:nvGrpSpPr>
            <p:cNvPr id="194" name="Group 11">
              <a:extLst>
                <a:ext uri="{FF2B5EF4-FFF2-40B4-BE49-F238E27FC236}">
                  <a16:creationId xmlns:a16="http://schemas.microsoft.com/office/drawing/2014/main" id="{9974C1ED-FF66-4DB2-8D24-60E91230381D}"/>
                </a:ext>
              </a:extLst>
            </p:cNvPr>
            <p:cNvGrpSpPr>
              <a:grpSpLocks noChangeAspect="1"/>
            </p:cNvGrpSpPr>
            <p:nvPr/>
          </p:nvGrpSpPr>
          <p:grpSpPr bwMode="auto">
            <a:xfrm>
              <a:off x="10607090" y="1257647"/>
              <a:ext cx="466294" cy="507929"/>
              <a:chOff x="3861" y="4291602"/>
              <a:chExt cx="112" cy="244433"/>
            </a:xfrm>
          </p:grpSpPr>
          <p:sp>
            <p:nvSpPr>
              <p:cNvPr id="196" name="Freeform 12">
                <a:extLst>
                  <a:ext uri="{FF2B5EF4-FFF2-40B4-BE49-F238E27FC236}">
                    <a16:creationId xmlns:a16="http://schemas.microsoft.com/office/drawing/2014/main" id="{14E7BF12-5327-408A-A695-4E11198D50D7}"/>
                  </a:ext>
                </a:extLst>
              </p:cNvPr>
              <p:cNvSpPr>
                <a:spLocks/>
              </p:cNvSpPr>
              <p:nvPr/>
            </p:nvSpPr>
            <p:spPr bwMode="auto">
              <a:xfrm>
                <a:off x="3861" y="4291602"/>
                <a:ext cx="112" cy="244433"/>
              </a:xfrm>
              <a:custGeom>
                <a:avLst/>
                <a:gdLst>
                  <a:gd name="T0" fmla="*/ 24 w 80"/>
                  <a:gd name="T1" fmla="*/ 36 h 88"/>
                  <a:gd name="T2" fmla="*/ 4 w 80"/>
                  <a:gd name="T3" fmla="*/ 74 h 88"/>
                  <a:gd name="T4" fmla="*/ 12 w 80"/>
                  <a:gd name="T5" fmla="*/ 88 h 88"/>
                  <a:gd name="T6" fmla="*/ 68 w 80"/>
                  <a:gd name="T7" fmla="*/ 88 h 88"/>
                  <a:gd name="T8" fmla="*/ 76 w 80"/>
                  <a:gd name="T9" fmla="*/ 74 h 88"/>
                  <a:gd name="T10" fmla="*/ 56 w 80"/>
                  <a:gd name="T11" fmla="*/ 36 h 88"/>
                  <a:gd name="T12" fmla="*/ 56 w 80"/>
                  <a:gd name="T13" fmla="*/ 0 h 88"/>
                  <a:gd name="T14" fmla="*/ 24 w 80"/>
                  <a:gd name="T15" fmla="*/ 0 h 88"/>
                  <a:gd name="T16" fmla="*/ 24 w 80"/>
                  <a:gd name="T17" fmla="*/ 3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88">
                    <a:moveTo>
                      <a:pt x="24" y="36"/>
                    </a:moveTo>
                    <a:cubicBezTo>
                      <a:pt x="4" y="74"/>
                      <a:pt x="4" y="74"/>
                      <a:pt x="4" y="74"/>
                    </a:cubicBezTo>
                    <a:cubicBezTo>
                      <a:pt x="0" y="80"/>
                      <a:pt x="5" y="88"/>
                      <a:pt x="12" y="88"/>
                    </a:cubicBezTo>
                    <a:cubicBezTo>
                      <a:pt x="68" y="88"/>
                      <a:pt x="68" y="88"/>
                      <a:pt x="68" y="88"/>
                    </a:cubicBezTo>
                    <a:cubicBezTo>
                      <a:pt x="75" y="88"/>
                      <a:pt x="80" y="80"/>
                      <a:pt x="76" y="74"/>
                    </a:cubicBezTo>
                    <a:cubicBezTo>
                      <a:pt x="56" y="36"/>
                      <a:pt x="56" y="36"/>
                      <a:pt x="56" y="36"/>
                    </a:cubicBezTo>
                    <a:cubicBezTo>
                      <a:pt x="56" y="0"/>
                      <a:pt x="56" y="0"/>
                      <a:pt x="56" y="0"/>
                    </a:cubicBezTo>
                    <a:cubicBezTo>
                      <a:pt x="24" y="0"/>
                      <a:pt x="24" y="0"/>
                      <a:pt x="24" y="0"/>
                    </a:cubicBezTo>
                    <a:lnTo>
                      <a:pt x="24" y="36"/>
                    </a:ln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7" name="Line 13">
                <a:extLst>
                  <a:ext uri="{FF2B5EF4-FFF2-40B4-BE49-F238E27FC236}">
                    <a16:creationId xmlns:a16="http://schemas.microsoft.com/office/drawing/2014/main" id="{BA83800C-8600-4A26-AC84-AB5E3F7559EE}"/>
                  </a:ext>
                </a:extLst>
              </p:cNvPr>
              <p:cNvSpPr>
                <a:spLocks noChangeShapeType="1"/>
              </p:cNvSpPr>
              <p:nvPr/>
            </p:nvSpPr>
            <p:spPr bwMode="auto">
              <a:xfrm>
                <a:off x="3872" y="4469918"/>
                <a:ext cx="90"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8" name="Line 14">
                <a:extLst>
                  <a:ext uri="{FF2B5EF4-FFF2-40B4-BE49-F238E27FC236}">
                    <a16:creationId xmlns:a16="http://schemas.microsoft.com/office/drawing/2014/main" id="{3B1A8ED1-DC16-4B90-B5E0-B5427DE14503}"/>
                  </a:ext>
                </a:extLst>
              </p:cNvPr>
              <p:cNvSpPr>
                <a:spLocks noChangeShapeType="1"/>
              </p:cNvSpPr>
              <p:nvPr/>
            </p:nvSpPr>
            <p:spPr bwMode="auto">
              <a:xfrm>
                <a:off x="3923" y="4335680"/>
                <a:ext cx="16"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9" name="Line 15">
                <a:extLst>
                  <a:ext uri="{FF2B5EF4-FFF2-40B4-BE49-F238E27FC236}">
                    <a16:creationId xmlns:a16="http://schemas.microsoft.com/office/drawing/2014/main" id="{9C7CA43B-C9E6-40BA-B5B3-41644AEF2681}"/>
                  </a:ext>
                </a:extLst>
              </p:cNvPr>
              <p:cNvSpPr>
                <a:spLocks noChangeShapeType="1"/>
              </p:cNvSpPr>
              <p:nvPr/>
            </p:nvSpPr>
            <p:spPr bwMode="auto">
              <a:xfrm>
                <a:off x="3923" y="4379758"/>
                <a:ext cx="16"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0" name="Line 16">
                <a:extLst>
                  <a:ext uri="{FF2B5EF4-FFF2-40B4-BE49-F238E27FC236}">
                    <a16:creationId xmlns:a16="http://schemas.microsoft.com/office/drawing/2014/main" id="{9E45A68A-C242-4E6C-A2A0-335993C2628D}"/>
                  </a:ext>
                </a:extLst>
              </p:cNvPr>
              <p:cNvSpPr>
                <a:spLocks noChangeShapeType="1"/>
              </p:cNvSpPr>
              <p:nvPr/>
            </p:nvSpPr>
            <p:spPr bwMode="auto">
              <a:xfrm>
                <a:off x="3923" y="4425840"/>
                <a:ext cx="28"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1" name="Line 17">
                <a:extLst>
                  <a:ext uri="{FF2B5EF4-FFF2-40B4-BE49-F238E27FC236}">
                    <a16:creationId xmlns:a16="http://schemas.microsoft.com/office/drawing/2014/main" id="{12261218-B93E-42BF-A6C4-7569B7707BDD}"/>
                  </a:ext>
                </a:extLst>
              </p:cNvPr>
              <p:cNvSpPr>
                <a:spLocks noChangeShapeType="1"/>
              </p:cNvSpPr>
              <p:nvPr/>
            </p:nvSpPr>
            <p:spPr bwMode="auto">
              <a:xfrm>
                <a:off x="3883" y="4291602"/>
                <a:ext cx="68"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195" name="Freeform 5">
              <a:extLst>
                <a:ext uri="{FF2B5EF4-FFF2-40B4-BE49-F238E27FC236}">
                  <a16:creationId xmlns:a16="http://schemas.microsoft.com/office/drawing/2014/main" id="{56F84BC6-29A5-47B4-B63A-E67E8F47062A}"/>
                </a:ext>
              </a:extLst>
            </p:cNvPr>
            <p:cNvSpPr>
              <a:spLocks noEditPoints="1"/>
            </p:cNvSpPr>
            <p:nvPr/>
          </p:nvSpPr>
          <p:spPr bwMode="auto">
            <a:xfrm>
              <a:off x="10268712" y="1254226"/>
              <a:ext cx="517467" cy="578172"/>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202" name="Group 201">
            <a:extLst>
              <a:ext uri="{FF2B5EF4-FFF2-40B4-BE49-F238E27FC236}">
                <a16:creationId xmlns:a16="http://schemas.microsoft.com/office/drawing/2014/main" id="{88070708-B166-4833-A63F-B5E80BBF26D9}"/>
              </a:ext>
            </a:extLst>
          </p:cNvPr>
          <p:cNvGrpSpPr/>
          <p:nvPr/>
        </p:nvGrpSpPr>
        <p:grpSpPr>
          <a:xfrm>
            <a:off x="7978217" y="2234285"/>
            <a:ext cx="554668" cy="377171"/>
            <a:chOff x="9151662" y="1184065"/>
            <a:chExt cx="554668" cy="377171"/>
          </a:xfrm>
        </p:grpSpPr>
        <p:grpSp>
          <p:nvGrpSpPr>
            <p:cNvPr id="219" name="Group 4">
              <a:extLst>
                <a:ext uri="{FF2B5EF4-FFF2-40B4-BE49-F238E27FC236}">
                  <a16:creationId xmlns:a16="http://schemas.microsoft.com/office/drawing/2014/main" id="{C6D220A9-E158-4B4F-B262-1CFF925F7AF1}"/>
                </a:ext>
              </a:extLst>
            </p:cNvPr>
            <p:cNvGrpSpPr>
              <a:grpSpLocks noChangeAspect="1"/>
            </p:cNvGrpSpPr>
            <p:nvPr/>
          </p:nvGrpSpPr>
          <p:grpSpPr bwMode="auto">
            <a:xfrm>
              <a:off x="9396633" y="1190427"/>
              <a:ext cx="309697" cy="302323"/>
              <a:chOff x="1759" y="236"/>
              <a:chExt cx="252" cy="246"/>
            </a:xfrm>
            <a:noFill/>
          </p:grpSpPr>
          <p:sp>
            <p:nvSpPr>
              <p:cNvPr id="221" name="Freeform 5">
                <a:extLst>
                  <a:ext uri="{FF2B5EF4-FFF2-40B4-BE49-F238E27FC236}">
                    <a16:creationId xmlns:a16="http://schemas.microsoft.com/office/drawing/2014/main" id="{087426E8-22CB-4740-8EA2-7E79F76FED92}"/>
                  </a:ext>
                </a:extLst>
              </p:cNvPr>
              <p:cNvSpPr>
                <a:spLocks/>
              </p:cNvSpPr>
              <p:nvPr/>
            </p:nvSpPr>
            <p:spPr bwMode="auto">
              <a:xfrm>
                <a:off x="1759" y="236"/>
                <a:ext cx="252" cy="246"/>
              </a:xfrm>
              <a:custGeom>
                <a:avLst/>
                <a:gdLst>
                  <a:gd name="T0" fmla="*/ 0 w 252"/>
                  <a:gd name="T1" fmla="*/ 0 h 246"/>
                  <a:gd name="T2" fmla="*/ 0 w 252"/>
                  <a:gd name="T3" fmla="*/ 246 h 246"/>
                  <a:gd name="T4" fmla="*/ 252 w 252"/>
                  <a:gd name="T5" fmla="*/ 246 h 246"/>
                </a:gdLst>
                <a:ahLst/>
                <a:cxnLst>
                  <a:cxn ang="0">
                    <a:pos x="T0" y="T1"/>
                  </a:cxn>
                  <a:cxn ang="0">
                    <a:pos x="T2" y="T3"/>
                  </a:cxn>
                  <a:cxn ang="0">
                    <a:pos x="T4" y="T5"/>
                  </a:cxn>
                </a:cxnLst>
                <a:rect l="0" t="0" r="r" b="b"/>
                <a:pathLst>
                  <a:path w="252" h="246">
                    <a:moveTo>
                      <a:pt x="0" y="0"/>
                    </a:moveTo>
                    <a:lnTo>
                      <a:pt x="0" y="246"/>
                    </a:lnTo>
                    <a:lnTo>
                      <a:pt x="252" y="246"/>
                    </a:lnTo>
                  </a:path>
                </a:pathLst>
              </a:cu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2" name="Rectangle 6">
                <a:extLst>
                  <a:ext uri="{FF2B5EF4-FFF2-40B4-BE49-F238E27FC236}">
                    <a16:creationId xmlns:a16="http://schemas.microsoft.com/office/drawing/2014/main" id="{C41AE70E-CCC5-4012-87EE-D78D46E468B8}"/>
                  </a:ext>
                </a:extLst>
              </p:cNvPr>
              <p:cNvSpPr>
                <a:spLocks noChangeArrowheads="1"/>
              </p:cNvSpPr>
              <p:nvPr/>
            </p:nvSpPr>
            <p:spPr bwMode="auto">
              <a:xfrm>
                <a:off x="1799" y="376"/>
                <a:ext cx="32" cy="106"/>
              </a:xfrm>
              <a:prstGeom prst="rect">
                <a:avLst/>
              </a:pr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3" name="Rectangle 7">
                <a:extLst>
                  <a:ext uri="{FF2B5EF4-FFF2-40B4-BE49-F238E27FC236}">
                    <a16:creationId xmlns:a16="http://schemas.microsoft.com/office/drawing/2014/main" id="{3BB82065-89DA-4276-83E9-345666DEC11A}"/>
                  </a:ext>
                </a:extLst>
              </p:cNvPr>
              <p:cNvSpPr>
                <a:spLocks noChangeArrowheads="1"/>
              </p:cNvSpPr>
              <p:nvPr/>
            </p:nvSpPr>
            <p:spPr bwMode="auto">
              <a:xfrm>
                <a:off x="1862" y="283"/>
                <a:ext cx="33" cy="199"/>
              </a:xfrm>
              <a:prstGeom prst="rect">
                <a:avLst/>
              </a:pr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sp>
            <p:nvSpPr>
              <p:cNvPr id="224" name="Rectangle 8">
                <a:extLst>
                  <a:ext uri="{FF2B5EF4-FFF2-40B4-BE49-F238E27FC236}">
                    <a16:creationId xmlns:a16="http://schemas.microsoft.com/office/drawing/2014/main" id="{C81E81EE-105D-4A76-A964-A547F2F69C90}"/>
                  </a:ext>
                </a:extLst>
              </p:cNvPr>
              <p:cNvSpPr>
                <a:spLocks noChangeArrowheads="1"/>
              </p:cNvSpPr>
              <p:nvPr/>
            </p:nvSpPr>
            <p:spPr bwMode="auto">
              <a:xfrm>
                <a:off x="1926" y="324"/>
                <a:ext cx="33" cy="158"/>
              </a:xfrm>
              <a:prstGeom prst="rect">
                <a:avLst/>
              </a:prstGeom>
              <a:grpFill/>
              <a:ln w="12700" cap="flat">
                <a:solidFill>
                  <a:schemeClr val="accent1"/>
                </a:solidFill>
                <a:prstDash val="solid"/>
                <a:miter lim="800000"/>
                <a:headEnd/>
                <a:tailEnd/>
              </a:ln>
              <a:extLst/>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a:ln>
                    <a:noFill/>
                  </a:ln>
                  <a:solidFill>
                    <a:srgbClr val="505050"/>
                  </a:solidFill>
                  <a:effectLst/>
                  <a:uLnTx/>
                  <a:uFillTx/>
                  <a:latin typeface="Segoe UI Semilight"/>
                  <a:ea typeface="+mn-ea"/>
                  <a:cs typeface="+mn-cs"/>
                </a:endParaRPr>
              </a:p>
            </p:txBody>
          </p:sp>
        </p:grpSp>
        <p:sp>
          <p:nvSpPr>
            <p:cNvPr id="220" name="Freeform 5">
              <a:extLst>
                <a:ext uri="{FF2B5EF4-FFF2-40B4-BE49-F238E27FC236}">
                  <a16:creationId xmlns:a16="http://schemas.microsoft.com/office/drawing/2014/main" id="{DD5803B4-9800-4E61-A1AE-C7BC7EDE78F5}"/>
                </a:ext>
              </a:extLst>
            </p:cNvPr>
            <p:cNvSpPr>
              <a:spLocks noEditPoints="1"/>
            </p:cNvSpPr>
            <p:nvPr/>
          </p:nvSpPr>
          <p:spPr bwMode="auto">
            <a:xfrm>
              <a:off x="9151662" y="1184065"/>
              <a:ext cx="337570" cy="37717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chemeClr val="bg1"/>
            </a:solidFill>
            <a:ln w="12700" cap="flat">
              <a:solidFill>
                <a:schemeClr val="accent4"/>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cxnSp>
        <p:nvCxnSpPr>
          <p:cNvPr id="14" name="Straight Arrow Connector 13">
            <a:extLst>
              <a:ext uri="{FF2B5EF4-FFF2-40B4-BE49-F238E27FC236}">
                <a16:creationId xmlns:a16="http://schemas.microsoft.com/office/drawing/2014/main" id="{888E672A-5D82-40BB-B9DF-4DAC97A83188}"/>
              </a:ext>
            </a:extLst>
          </p:cNvPr>
          <p:cNvCxnSpPr/>
          <p:nvPr/>
        </p:nvCxnSpPr>
        <p:spPr>
          <a:xfrm>
            <a:off x="4414474" y="2722218"/>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BABC0979-C8F7-492A-B7B9-7B350C64251B}"/>
              </a:ext>
            </a:extLst>
          </p:cNvPr>
          <p:cNvCxnSpPr/>
          <p:nvPr/>
        </p:nvCxnSpPr>
        <p:spPr>
          <a:xfrm>
            <a:off x="6598874" y="2731867"/>
            <a:ext cx="89182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1" name="Rectangle 230">
            <a:extLst>
              <a:ext uri="{FF2B5EF4-FFF2-40B4-BE49-F238E27FC236}">
                <a16:creationId xmlns:a16="http://schemas.microsoft.com/office/drawing/2014/main" id="{FE17A071-A113-4A99-AB11-8ADD8F1B3802}"/>
              </a:ext>
            </a:extLst>
          </p:cNvPr>
          <p:cNvSpPr/>
          <p:nvPr/>
        </p:nvSpPr>
        <p:spPr>
          <a:xfrm>
            <a:off x="5085319" y="4150054"/>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JOB SCHEDULER</a:t>
            </a:r>
          </a:p>
        </p:txBody>
      </p:sp>
      <p:sp>
        <p:nvSpPr>
          <p:cNvPr id="232" name="Rectangle 231">
            <a:extLst>
              <a:ext uri="{FF2B5EF4-FFF2-40B4-BE49-F238E27FC236}">
                <a16:creationId xmlns:a16="http://schemas.microsoft.com/office/drawing/2014/main" id="{81BBA7CE-5D2B-496C-B4FF-7FF4711BD31C}"/>
              </a:ext>
            </a:extLst>
          </p:cNvPr>
          <p:cNvSpPr/>
          <p:nvPr/>
        </p:nvSpPr>
        <p:spPr>
          <a:xfrm>
            <a:off x="7248132" y="4154828"/>
            <a:ext cx="160960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NOTIFICATION &amp; LOGS</a:t>
            </a:r>
          </a:p>
        </p:txBody>
      </p:sp>
      <p:sp>
        <p:nvSpPr>
          <p:cNvPr id="233" name="Rectangle 232">
            <a:extLst>
              <a:ext uri="{FF2B5EF4-FFF2-40B4-BE49-F238E27FC236}">
                <a16:creationId xmlns:a16="http://schemas.microsoft.com/office/drawing/2014/main" id="{E3C1D40C-21EC-43D2-AC3A-E663BB21D149}"/>
              </a:ext>
            </a:extLst>
          </p:cNvPr>
          <p:cNvSpPr/>
          <p:nvPr/>
        </p:nvSpPr>
        <p:spPr>
          <a:xfrm>
            <a:off x="5385128" y="2642514"/>
            <a:ext cx="117397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DATA SCIENTIST</a:t>
            </a:r>
          </a:p>
        </p:txBody>
      </p:sp>
      <p:sp>
        <p:nvSpPr>
          <p:cNvPr id="234" name="Rectangle 233">
            <a:extLst>
              <a:ext uri="{FF2B5EF4-FFF2-40B4-BE49-F238E27FC236}">
                <a16:creationId xmlns:a16="http://schemas.microsoft.com/office/drawing/2014/main" id="{C09F5361-6499-4020-B354-731B57771C6B}"/>
              </a:ext>
            </a:extLst>
          </p:cNvPr>
          <p:cNvSpPr/>
          <p:nvPr/>
        </p:nvSpPr>
        <p:spPr>
          <a:xfrm>
            <a:off x="7653681" y="2629546"/>
            <a:ext cx="1413818" cy="2462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505050"/>
                </a:solidFill>
                <a:effectLst/>
                <a:uLnTx/>
                <a:uFillTx/>
                <a:latin typeface="Segoe UI Semibold" charset="0"/>
                <a:ea typeface="Segoe UI Semibold" charset="0"/>
                <a:cs typeface="Segoe UI Semibold" charset="0"/>
              </a:rPr>
              <a:t>BUSINESS ANALYST</a:t>
            </a:r>
          </a:p>
        </p:txBody>
      </p:sp>
      <p:sp>
        <p:nvSpPr>
          <p:cNvPr id="16" name="Oval 15">
            <a:extLst>
              <a:ext uri="{FF2B5EF4-FFF2-40B4-BE49-F238E27FC236}">
                <a16:creationId xmlns:a16="http://schemas.microsoft.com/office/drawing/2014/main" id="{26B716EB-A1B9-4E4F-BE0E-11CC2D2CAAA8}"/>
              </a:ext>
            </a:extLst>
          </p:cNvPr>
          <p:cNvSpPr/>
          <p:nvPr/>
        </p:nvSpPr>
        <p:spPr>
          <a:xfrm>
            <a:off x="3085844" y="3754267"/>
            <a:ext cx="274431" cy="2744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5" name="Oval 234">
            <a:extLst>
              <a:ext uri="{FF2B5EF4-FFF2-40B4-BE49-F238E27FC236}">
                <a16:creationId xmlns:a16="http://schemas.microsoft.com/office/drawing/2014/main" id="{DC2C3294-024E-46E3-8278-479FA625786C}"/>
              </a:ext>
            </a:extLst>
          </p:cNvPr>
          <p:cNvSpPr/>
          <p:nvPr/>
        </p:nvSpPr>
        <p:spPr>
          <a:xfrm>
            <a:off x="3611561" y="3750864"/>
            <a:ext cx="274431" cy="2744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36" name="Oval 235">
            <a:extLst>
              <a:ext uri="{FF2B5EF4-FFF2-40B4-BE49-F238E27FC236}">
                <a16:creationId xmlns:a16="http://schemas.microsoft.com/office/drawing/2014/main" id="{C10FE34B-412D-4255-97F5-594A012EF537}"/>
              </a:ext>
            </a:extLst>
          </p:cNvPr>
          <p:cNvSpPr/>
          <p:nvPr/>
        </p:nvSpPr>
        <p:spPr>
          <a:xfrm>
            <a:off x="4100490" y="3750863"/>
            <a:ext cx="274431" cy="2744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18" name="Straight Arrow Connector 17">
            <a:extLst>
              <a:ext uri="{FF2B5EF4-FFF2-40B4-BE49-F238E27FC236}">
                <a16:creationId xmlns:a16="http://schemas.microsoft.com/office/drawing/2014/main" id="{0857B09A-3F9A-4431-BAD6-F42EE7CA39B9}"/>
              </a:ext>
            </a:extLst>
          </p:cNvPr>
          <p:cNvCxnSpPr>
            <a:cxnSpLocks/>
          </p:cNvCxnSpPr>
          <p:nvPr/>
        </p:nvCxnSpPr>
        <p:spPr>
          <a:xfrm>
            <a:off x="3360275" y="3888078"/>
            <a:ext cx="231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C96F85CD-F47F-4D7C-AE8A-699F856E0492}"/>
              </a:ext>
            </a:extLst>
          </p:cNvPr>
          <p:cNvCxnSpPr>
            <a:cxnSpLocks/>
          </p:cNvCxnSpPr>
          <p:nvPr/>
        </p:nvCxnSpPr>
        <p:spPr>
          <a:xfrm>
            <a:off x="3885992" y="3879463"/>
            <a:ext cx="2310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Graphic 22" descr="Clock">
            <a:extLst>
              <a:ext uri="{FF2B5EF4-FFF2-40B4-BE49-F238E27FC236}">
                <a16:creationId xmlns:a16="http://schemas.microsoft.com/office/drawing/2014/main" id="{C56B9A26-1B83-4BC1-9C65-C2695913F2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24899" y="3620535"/>
            <a:ext cx="546696" cy="546696"/>
          </a:xfrm>
          <a:prstGeom prst="rect">
            <a:avLst/>
          </a:prstGeom>
        </p:spPr>
      </p:pic>
      <p:pic>
        <p:nvPicPr>
          <p:cNvPr id="25" name="Graphic 24" descr="Warning">
            <a:extLst>
              <a:ext uri="{FF2B5EF4-FFF2-40B4-BE49-F238E27FC236}">
                <a16:creationId xmlns:a16="http://schemas.microsoft.com/office/drawing/2014/main" id="{5A565B5D-4600-438D-AA6F-3005969C357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818651" y="3659103"/>
            <a:ext cx="493022" cy="493022"/>
          </a:xfrm>
          <a:prstGeom prst="rect">
            <a:avLst/>
          </a:prstGeom>
        </p:spPr>
      </p:pic>
      <p:sp>
        <p:nvSpPr>
          <p:cNvPr id="238" name="TextBox 237">
            <a:extLst>
              <a:ext uri="{FF2B5EF4-FFF2-40B4-BE49-F238E27FC236}">
                <a16:creationId xmlns:a16="http://schemas.microsoft.com/office/drawing/2014/main" id="{10CEAE7D-7680-48CF-964E-5FB8BB311FF1}"/>
              </a:ext>
            </a:extLst>
          </p:cNvPr>
          <p:cNvSpPr txBox="1"/>
          <p:nvPr/>
        </p:nvSpPr>
        <p:spPr>
          <a:xfrm>
            <a:off x="4662593" y="6294008"/>
            <a:ext cx="303916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Calibri Light" panose="020F0302020204030204"/>
                <a:ea typeface="+mn-ea"/>
                <a:cs typeface="+mn-cs"/>
              </a:rPr>
              <a:t>Build on secure &amp; trusted cloud</a:t>
            </a:r>
          </a:p>
        </p:txBody>
      </p:sp>
      <p:sp>
        <p:nvSpPr>
          <p:cNvPr id="163" name="TextBox 162">
            <a:extLst>
              <a:ext uri="{FF2B5EF4-FFF2-40B4-BE49-F238E27FC236}">
                <a16:creationId xmlns:a16="http://schemas.microsoft.com/office/drawing/2014/main" id="{0DC95295-3153-41CE-A498-01DB75AD0167}"/>
              </a:ext>
            </a:extLst>
          </p:cNvPr>
          <p:cNvSpPr txBox="1"/>
          <p:nvPr/>
        </p:nvSpPr>
        <p:spPr>
          <a:xfrm>
            <a:off x="9133531" y="6296636"/>
            <a:ext cx="19521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Calibri Light" panose="020F0302020204030204"/>
                <a:ea typeface="+mn-ea"/>
                <a:cs typeface="+mn-cs"/>
              </a:rPr>
              <a:t>Scale without limits</a:t>
            </a:r>
          </a:p>
        </p:txBody>
      </p:sp>
      <p:sp>
        <p:nvSpPr>
          <p:cNvPr id="3" name="Rectangle 2">
            <a:extLst>
              <a:ext uri="{FF2B5EF4-FFF2-40B4-BE49-F238E27FC236}">
                <a16:creationId xmlns:a16="http://schemas.microsoft.com/office/drawing/2014/main" id="{E3E83755-E6EE-4BD9-8BCF-D815709AAA34}"/>
              </a:ext>
            </a:extLst>
          </p:cNvPr>
          <p:cNvSpPr/>
          <p:nvPr/>
        </p:nvSpPr>
        <p:spPr>
          <a:xfrm>
            <a:off x="230201" y="5958108"/>
            <a:ext cx="11784254" cy="215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 name="Right Brace 3">
            <a:extLst>
              <a:ext uri="{FF2B5EF4-FFF2-40B4-BE49-F238E27FC236}">
                <a16:creationId xmlns:a16="http://schemas.microsoft.com/office/drawing/2014/main" id="{4AD90AEC-EFA0-4579-BB2F-D5E445BD03C3}"/>
              </a:ext>
            </a:extLst>
          </p:cNvPr>
          <p:cNvSpPr/>
          <p:nvPr/>
        </p:nvSpPr>
        <p:spPr>
          <a:xfrm rot="5400000">
            <a:off x="5964855" y="398866"/>
            <a:ext cx="271640" cy="11408939"/>
          </a:xfrm>
          <a:prstGeom prst="rightBrace">
            <a:avLst>
              <a:gd name="adj1" fmla="val 48460"/>
              <a:gd name="adj2" fmla="val 49841"/>
            </a:avLst>
          </a:prstGeom>
          <a:ln>
            <a:prstDash val="sys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83" name="Title 1">
            <a:extLst>
              <a:ext uri="{FF2B5EF4-FFF2-40B4-BE49-F238E27FC236}">
                <a16:creationId xmlns:a16="http://schemas.microsoft.com/office/drawing/2014/main" id="{E4B4DC97-3EBB-4DA5-B8DF-1E36FFBF55BB}"/>
              </a:ext>
            </a:extLst>
          </p:cNvPr>
          <p:cNvSpPr txBox="1">
            <a:spLocks/>
          </p:cNvSpPr>
          <p:nvPr/>
        </p:nvSpPr>
        <p:spPr>
          <a:xfrm>
            <a:off x="268080" y="277696"/>
            <a:ext cx="11655840" cy="899665"/>
          </a:xfrm>
          <a:prstGeom prst="rect">
            <a:avLst/>
          </a:prstGeom>
        </p:spPr>
        <p:txBody>
          <a:bodyPr vert="horz" wrap="square" lIns="146304" tIns="91440" rIns="146304" bIns="91440" rtlCol="0" anchor="ctr">
            <a:normAutofit/>
          </a:bodyPr>
          <a:lst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2400" b="0" i="0" u="none" strike="noStrike" kern="1200" cap="all" spc="800" normalizeH="0" baseline="0" noProof="0" dirty="0">
                <a:ln w="3175">
                  <a:noFill/>
                </a:ln>
                <a:solidFill>
                  <a:srgbClr val="0078D7"/>
                </a:solidFill>
                <a:effectLst/>
                <a:uLnTx/>
                <a:uFillTx/>
                <a:latin typeface="Segoe UI Light" charset="0"/>
                <a:ea typeface="+mn-ea"/>
                <a:cs typeface="Segoe UI Light" charset="0"/>
              </a:rPr>
              <a:t>Azure </a:t>
            </a:r>
            <a:r>
              <a:rPr kumimoji="0" lang="en-US" sz="2400" b="0" i="0" u="none" strike="noStrike" kern="1200" cap="all" spc="800" normalizeH="0" baseline="0" noProof="0" dirty="0" err="1">
                <a:ln w="3175">
                  <a:noFill/>
                </a:ln>
                <a:solidFill>
                  <a:srgbClr val="0078D7"/>
                </a:solidFill>
                <a:effectLst/>
                <a:uLnTx/>
                <a:uFillTx/>
                <a:latin typeface="Segoe UI Light" charset="0"/>
                <a:ea typeface="+mn-ea"/>
                <a:cs typeface="Segoe UI Light" charset="0"/>
              </a:rPr>
              <a:t>Databricks</a:t>
            </a:r>
            <a:endParaRPr kumimoji="0" lang="en-US" sz="2400" b="0" i="0" u="none" strike="noStrike" kern="1200" cap="all" spc="800" normalizeH="0" baseline="0" noProof="0" dirty="0">
              <a:ln w="3175">
                <a:noFill/>
              </a:ln>
              <a:solidFill>
                <a:srgbClr val="0078D7"/>
              </a:solidFill>
              <a:effectLst/>
              <a:uLnTx/>
              <a:uFillTx/>
              <a:latin typeface="Segoe UI Light" charset="0"/>
              <a:ea typeface="+mn-ea"/>
              <a:cs typeface="Segoe UI Light" charset="0"/>
            </a:endParaRPr>
          </a:p>
        </p:txBody>
      </p:sp>
    </p:spTree>
    <p:extLst>
      <p:ext uri="{BB962C8B-B14F-4D97-AF65-F5344CB8AC3E}">
        <p14:creationId xmlns:p14="http://schemas.microsoft.com/office/powerpoint/2010/main" val="70614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84031-C8AE-4A00-A6EC-80DA63B68572}"/>
              </a:ext>
            </a:extLst>
          </p:cNvPr>
          <p:cNvSpPr>
            <a:spLocks noGrp="1"/>
          </p:cNvSpPr>
          <p:nvPr>
            <p:ph type="title"/>
          </p:nvPr>
        </p:nvSpPr>
        <p:spPr/>
        <p:txBody>
          <a:bodyPr/>
          <a:lstStyle/>
          <a:p>
            <a:r>
              <a:rPr lang="en-US"/>
              <a:t>Azure Data Lake Storage Gen2</a:t>
            </a:r>
          </a:p>
        </p:txBody>
      </p:sp>
    </p:spTree>
    <p:extLst>
      <p:ext uri="{BB962C8B-B14F-4D97-AF65-F5344CB8AC3E}">
        <p14:creationId xmlns:p14="http://schemas.microsoft.com/office/powerpoint/2010/main" val="272948430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B8C225-3F07-4C20-AFDB-44A1AB97CD34}"/>
              </a:ext>
            </a:extLst>
          </p:cNvPr>
          <p:cNvSpPr>
            <a:spLocks noGrp="1"/>
          </p:cNvSpPr>
          <p:nvPr>
            <p:ph type="title"/>
          </p:nvPr>
        </p:nvSpPr>
        <p:spPr>
          <a:xfrm>
            <a:off x="268080" y="-23607"/>
            <a:ext cx="11923921" cy="899537"/>
          </a:xfrm>
        </p:spPr>
        <p:txBody>
          <a:bodyPr/>
          <a:lstStyle/>
          <a:p>
            <a:r>
              <a:rPr lang="en-US" sz="4400"/>
              <a:t>Evolving Data Lake Strategy</a:t>
            </a:r>
          </a:p>
        </p:txBody>
      </p:sp>
      <p:sp>
        <p:nvSpPr>
          <p:cNvPr id="17" name="TextBox 16">
            <a:extLst>
              <a:ext uri="{FF2B5EF4-FFF2-40B4-BE49-F238E27FC236}">
                <a16:creationId xmlns:a16="http://schemas.microsoft.com/office/drawing/2014/main" id="{8D67B1EF-6F01-4EEE-A7E3-ABF751B8865B}"/>
              </a:ext>
            </a:extLst>
          </p:cNvPr>
          <p:cNvSpPr txBox="1"/>
          <p:nvPr/>
        </p:nvSpPr>
        <p:spPr>
          <a:xfrm>
            <a:off x="638441" y="3181803"/>
            <a:ext cx="2208930" cy="724007"/>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solidFill>
                  <a:srgbClr val="0070C0"/>
                </a:solidFill>
                <a:effectLst/>
                <a:uLnTx/>
                <a:uFillTx/>
                <a:latin typeface="Segoe UI"/>
                <a:ea typeface="+mn-ea"/>
                <a:cs typeface="+mn-cs"/>
              </a:rPr>
              <a:t>Blob Storage + (WASB)</a:t>
            </a:r>
          </a:p>
        </p:txBody>
      </p:sp>
      <p:sp>
        <p:nvSpPr>
          <p:cNvPr id="18" name="TextBox 17">
            <a:extLst>
              <a:ext uri="{FF2B5EF4-FFF2-40B4-BE49-F238E27FC236}">
                <a16:creationId xmlns:a16="http://schemas.microsoft.com/office/drawing/2014/main" id="{260BB587-608D-4D0C-8EC8-EC41DE49EBB4}"/>
              </a:ext>
            </a:extLst>
          </p:cNvPr>
          <p:cNvSpPr txBox="1"/>
          <p:nvPr/>
        </p:nvSpPr>
        <p:spPr>
          <a:xfrm>
            <a:off x="5476488" y="3274400"/>
            <a:ext cx="1896586" cy="724143"/>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solidFill>
                  <a:srgbClr val="0070C0"/>
                </a:solidFill>
                <a:effectLst/>
                <a:uLnTx/>
                <a:uFillTx/>
                <a:latin typeface="Segoe UI"/>
                <a:ea typeface="+mn-ea"/>
                <a:cs typeface="+mn-cs"/>
              </a:rPr>
              <a:t>Azure Data Lake Store (ADLS)</a:t>
            </a:r>
          </a:p>
        </p:txBody>
      </p:sp>
      <p:pic>
        <p:nvPicPr>
          <p:cNvPr id="19" name="Picture 18" descr="A close up of a logo&#10;&#10;Description generated with very high confidence">
            <a:extLst>
              <a:ext uri="{FF2B5EF4-FFF2-40B4-BE49-F238E27FC236}">
                <a16:creationId xmlns:a16="http://schemas.microsoft.com/office/drawing/2014/main" id="{2143BD0B-FDC3-4011-8675-B399522C3A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0629" y="2210107"/>
            <a:ext cx="780290" cy="780290"/>
          </a:xfrm>
          <a:prstGeom prst="rect">
            <a:avLst/>
          </a:prstGeom>
        </p:spPr>
      </p:pic>
      <p:pic>
        <p:nvPicPr>
          <p:cNvPr id="20" name="Picture 19" descr="A stop sign&#10;&#10;Description generated with high confidence">
            <a:extLst>
              <a:ext uri="{FF2B5EF4-FFF2-40B4-BE49-F238E27FC236}">
                <a16:creationId xmlns:a16="http://schemas.microsoft.com/office/drawing/2014/main" id="{E082A7D3-9E04-4ABF-A7E7-023D9719E7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4851" y="2210107"/>
            <a:ext cx="780290" cy="780290"/>
          </a:xfrm>
          <a:prstGeom prst="rect">
            <a:avLst/>
          </a:prstGeom>
        </p:spPr>
      </p:pic>
      <p:pic>
        <p:nvPicPr>
          <p:cNvPr id="21" name="Picture 20" descr="A stop sign&#10;&#10;Description generated with high confidence">
            <a:extLst>
              <a:ext uri="{FF2B5EF4-FFF2-40B4-BE49-F238E27FC236}">
                <a16:creationId xmlns:a16="http://schemas.microsoft.com/office/drawing/2014/main" id="{D07E3BF3-8B94-4486-8DBD-221D5B7B5B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4623" y="2210107"/>
            <a:ext cx="780290" cy="780290"/>
          </a:xfrm>
          <a:prstGeom prst="rect">
            <a:avLst/>
          </a:prstGeom>
        </p:spPr>
      </p:pic>
      <p:sp>
        <p:nvSpPr>
          <p:cNvPr id="22" name="TextBox 21">
            <a:extLst>
              <a:ext uri="{FF2B5EF4-FFF2-40B4-BE49-F238E27FC236}">
                <a16:creationId xmlns:a16="http://schemas.microsoft.com/office/drawing/2014/main" id="{17008408-B14C-43C6-82AB-0C77B6154520}"/>
              </a:ext>
            </a:extLst>
          </p:cNvPr>
          <p:cNvSpPr txBox="1"/>
          <p:nvPr/>
        </p:nvSpPr>
        <p:spPr>
          <a:xfrm>
            <a:off x="3580303" y="3261594"/>
            <a:ext cx="2208930" cy="724007"/>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solidFill>
                  <a:srgbClr val="0070C0"/>
                </a:solidFill>
                <a:effectLst/>
                <a:uLnTx/>
                <a:uFillTx/>
                <a:latin typeface="Segoe UI"/>
                <a:ea typeface="+mn-ea"/>
                <a:cs typeface="+mn-cs"/>
              </a:rPr>
              <a:t>Blob Storage + (WASB)</a:t>
            </a:r>
          </a:p>
        </p:txBody>
      </p:sp>
      <p:sp>
        <p:nvSpPr>
          <p:cNvPr id="2" name="Arrow: Right 1">
            <a:extLst>
              <a:ext uri="{FF2B5EF4-FFF2-40B4-BE49-F238E27FC236}">
                <a16:creationId xmlns:a16="http://schemas.microsoft.com/office/drawing/2014/main" id="{1940CB23-6C11-451D-9B25-BE8AD3C7E8BC}"/>
              </a:ext>
            </a:extLst>
          </p:cNvPr>
          <p:cNvSpPr/>
          <p:nvPr/>
        </p:nvSpPr>
        <p:spPr bwMode="auto">
          <a:xfrm>
            <a:off x="3080711" y="3303370"/>
            <a:ext cx="578734" cy="51237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 name="Arrow: Right 23">
            <a:extLst>
              <a:ext uri="{FF2B5EF4-FFF2-40B4-BE49-F238E27FC236}">
                <a16:creationId xmlns:a16="http://schemas.microsoft.com/office/drawing/2014/main" id="{ECE5DE31-EF02-4D07-A551-D17C3A1CC60A}"/>
              </a:ext>
            </a:extLst>
          </p:cNvPr>
          <p:cNvSpPr/>
          <p:nvPr/>
        </p:nvSpPr>
        <p:spPr bwMode="auto">
          <a:xfrm>
            <a:off x="7631488" y="3303370"/>
            <a:ext cx="578734" cy="51237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3032BAE1-2F92-4370-B005-85ACE3CF73AD}"/>
              </a:ext>
            </a:extLst>
          </p:cNvPr>
          <p:cNvGrpSpPr/>
          <p:nvPr/>
        </p:nvGrpSpPr>
        <p:grpSpPr>
          <a:xfrm>
            <a:off x="5755303" y="4538735"/>
            <a:ext cx="1478854" cy="738664"/>
            <a:chOff x="700461" y="4643179"/>
            <a:chExt cx="1478854" cy="738664"/>
          </a:xfrm>
        </p:grpSpPr>
        <p:sp>
          <p:nvSpPr>
            <p:cNvPr id="32" name="Rectangle 31">
              <a:extLst>
                <a:ext uri="{FF2B5EF4-FFF2-40B4-BE49-F238E27FC236}">
                  <a16:creationId xmlns:a16="http://schemas.microsoft.com/office/drawing/2014/main" id="{56D98DCF-1085-4D38-A78E-D9C730E4C6D9}"/>
                </a:ext>
              </a:extLst>
            </p:cNvPr>
            <p:cNvSpPr/>
            <p:nvPr/>
          </p:nvSpPr>
          <p:spPr bwMode="auto">
            <a:xfrm>
              <a:off x="787053" y="4741652"/>
              <a:ext cx="1288088" cy="559553"/>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C1EB77E2-6BCA-4939-8692-D32AA12A20CC}"/>
                </a:ext>
              </a:extLst>
            </p:cNvPr>
            <p:cNvSpPr txBox="1"/>
            <p:nvPr/>
          </p:nvSpPr>
          <p:spPr>
            <a:xfrm>
              <a:off x="700461" y="4643179"/>
              <a:ext cx="1478854" cy="738664"/>
            </a:xfrm>
            <a:prstGeom prst="rect">
              <a:avLst/>
            </a:prstGeom>
            <a:noFill/>
          </p:spPr>
          <p:txBody>
            <a:bodyPr wrap="square" lIns="182880" tIns="146304" rIns="182880" bIns="146304" rtlCol="0">
              <a:spAutoFit/>
            </a:bodyPr>
            <a:lstStyle/>
            <a:p>
              <a:pPr algn="ctr">
                <a:lnSpc>
                  <a:spcPct val="90000"/>
                </a:lnSpc>
                <a:spcAft>
                  <a:spcPts val="600"/>
                </a:spcAft>
              </a:pPr>
              <a:r>
                <a:rPr lang="en-US" sz="1600" b="1">
                  <a:solidFill>
                    <a:schemeClr val="bg1"/>
                  </a:solidFill>
                </a:rPr>
                <a:t>Rich Security</a:t>
              </a:r>
            </a:p>
          </p:txBody>
        </p:sp>
      </p:grpSp>
      <p:grpSp>
        <p:nvGrpSpPr>
          <p:cNvPr id="6" name="Group 5">
            <a:extLst>
              <a:ext uri="{FF2B5EF4-FFF2-40B4-BE49-F238E27FC236}">
                <a16:creationId xmlns:a16="http://schemas.microsoft.com/office/drawing/2014/main" id="{F5CF4B58-75DC-4694-B4C9-5CD04192CF4D}"/>
              </a:ext>
            </a:extLst>
          </p:cNvPr>
          <p:cNvGrpSpPr/>
          <p:nvPr/>
        </p:nvGrpSpPr>
        <p:grpSpPr>
          <a:xfrm>
            <a:off x="5763105" y="3915818"/>
            <a:ext cx="1478854" cy="738664"/>
            <a:chOff x="3658770" y="3789603"/>
            <a:chExt cx="1478854" cy="738664"/>
          </a:xfrm>
        </p:grpSpPr>
        <p:sp>
          <p:nvSpPr>
            <p:cNvPr id="34" name="Rectangle 33">
              <a:extLst>
                <a:ext uri="{FF2B5EF4-FFF2-40B4-BE49-F238E27FC236}">
                  <a16:creationId xmlns:a16="http://schemas.microsoft.com/office/drawing/2014/main" id="{5C536E86-9E59-490E-A440-1B1DAD4A2567}"/>
                </a:ext>
              </a:extLst>
            </p:cNvPr>
            <p:cNvSpPr/>
            <p:nvPr/>
          </p:nvSpPr>
          <p:spPr bwMode="auto">
            <a:xfrm>
              <a:off x="3745362" y="3888076"/>
              <a:ext cx="1288088" cy="559553"/>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TextBox 46">
              <a:extLst>
                <a:ext uri="{FF2B5EF4-FFF2-40B4-BE49-F238E27FC236}">
                  <a16:creationId xmlns:a16="http://schemas.microsoft.com/office/drawing/2014/main" id="{F9414E48-2A76-49FB-9765-1F4299C1A809}"/>
                </a:ext>
              </a:extLst>
            </p:cNvPr>
            <p:cNvSpPr txBox="1"/>
            <p:nvPr/>
          </p:nvSpPr>
          <p:spPr>
            <a:xfrm>
              <a:off x="3658770" y="3789603"/>
              <a:ext cx="1478854" cy="738664"/>
            </a:xfrm>
            <a:prstGeom prst="rect">
              <a:avLst/>
            </a:prstGeom>
            <a:noFill/>
          </p:spPr>
          <p:txBody>
            <a:bodyPr wrap="square" lIns="182880" tIns="146304" rIns="182880" bIns="146304" rtlCol="0">
              <a:spAutoFit/>
            </a:bodyPr>
            <a:lstStyle/>
            <a:p>
              <a:pPr algn="ctr">
                <a:lnSpc>
                  <a:spcPct val="90000"/>
                </a:lnSpc>
                <a:spcAft>
                  <a:spcPts val="600"/>
                </a:spcAft>
              </a:pPr>
              <a:r>
                <a:rPr lang="en-US" sz="1600" b="1">
                  <a:solidFill>
                    <a:schemeClr val="bg1"/>
                  </a:solidFill>
                </a:rPr>
                <a:t>Speed to Insight</a:t>
              </a:r>
            </a:p>
          </p:txBody>
        </p:sp>
      </p:grpSp>
      <p:grpSp>
        <p:nvGrpSpPr>
          <p:cNvPr id="5" name="Group 4">
            <a:extLst>
              <a:ext uri="{FF2B5EF4-FFF2-40B4-BE49-F238E27FC236}">
                <a16:creationId xmlns:a16="http://schemas.microsoft.com/office/drawing/2014/main" id="{0B9D9D88-34B2-41B0-BA76-B0D71C7C4933}"/>
              </a:ext>
            </a:extLst>
          </p:cNvPr>
          <p:cNvGrpSpPr/>
          <p:nvPr/>
        </p:nvGrpSpPr>
        <p:grpSpPr>
          <a:xfrm>
            <a:off x="805505" y="4538735"/>
            <a:ext cx="1755190" cy="738664"/>
            <a:chOff x="6470120" y="2937978"/>
            <a:chExt cx="1755190" cy="738664"/>
          </a:xfrm>
        </p:grpSpPr>
        <p:sp>
          <p:nvSpPr>
            <p:cNvPr id="49" name="Rectangle 48">
              <a:extLst>
                <a:ext uri="{FF2B5EF4-FFF2-40B4-BE49-F238E27FC236}">
                  <a16:creationId xmlns:a16="http://schemas.microsoft.com/office/drawing/2014/main" id="{682202B8-9862-420C-9CF2-EE1BCD865932}"/>
                </a:ext>
              </a:extLst>
            </p:cNvPr>
            <p:cNvSpPr/>
            <p:nvPr/>
          </p:nvSpPr>
          <p:spPr bwMode="auto">
            <a:xfrm>
              <a:off x="6703671" y="3034500"/>
              <a:ext cx="1288088" cy="559553"/>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a:extLst>
                <a:ext uri="{FF2B5EF4-FFF2-40B4-BE49-F238E27FC236}">
                  <a16:creationId xmlns:a16="http://schemas.microsoft.com/office/drawing/2014/main" id="{9B1FC88B-62BF-4827-9146-D0941DC90770}"/>
                </a:ext>
              </a:extLst>
            </p:cNvPr>
            <p:cNvSpPr txBox="1"/>
            <p:nvPr/>
          </p:nvSpPr>
          <p:spPr>
            <a:xfrm>
              <a:off x="6470120" y="2937978"/>
              <a:ext cx="1755190" cy="738664"/>
            </a:xfrm>
            <a:prstGeom prst="rect">
              <a:avLst/>
            </a:prstGeom>
            <a:noFill/>
          </p:spPr>
          <p:txBody>
            <a:bodyPr wrap="square" lIns="182880" tIns="146304" rIns="182880" bIns="146304" rtlCol="0">
              <a:spAutoFit/>
            </a:bodyPr>
            <a:lstStyle/>
            <a:p>
              <a:pPr algn="ctr">
                <a:lnSpc>
                  <a:spcPct val="90000"/>
                </a:lnSpc>
                <a:spcAft>
                  <a:spcPts val="600"/>
                </a:spcAft>
              </a:pPr>
              <a:r>
                <a:rPr lang="en-US" sz="1600" b="1">
                  <a:solidFill>
                    <a:schemeClr val="bg1"/>
                  </a:solidFill>
                </a:rPr>
                <a:t>Cost Effectiveness</a:t>
              </a:r>
            </a:p>
          </p:txBody>
        </p:sp>
      </p:grpSp>
      <p:grpSp>
        <p:nvGrpSpPr>
          <p:cNvPr id="4" name="Group 3">
            <a:extLst>
              <a:ext uri="{FF2B5EF4-FFF2-40B4-BE49-F238E27FC236}">
                <a16:creationId xmlns:a16="http://schemas.microsoft.com/office/drawing/2014/main" id="{DD34CD34-E06B-40A6-81F7-79D2F84492FB}"/>
              </a:ext>
            </a:extLst>
          </p:cNvPr>
          <p:cNvGrpSpPr/>
          <p:nvPr/>
        </p:nvGrpSpPr>
        <p:grpSpPr>
          <a:xfrm>
            <a:off x="943673" y="3915818"/>
            <a:ext cx="1478854" cy="738664"/>
            <a:chOff x="9575388" y="2082451"/>
            <a:chExt cx="1478854" cy="738664"/>
          </a:xfrm>
        </p:grpSpPr>
        <p:sp>
          <p:nvSpPr>
            <p:cNvPr id="51" name="Rectangle 50">
              <a:extLst>
                <a:ext uri="{FF2B5EF4-FFF2-40B4-BE49-F238E27FC236}">
                  <a16:creationId xmlns:a16="http://schemas.microsoft.com/office/drawing/2014/main" id="{FFEC656B-9D1D-4BD2-A0E1-9A3023D2BCDF}"/>
                </a:ext>
              </a:extLst>
            </p:cNvPr>
            <p:cNvSpPr/>
            <p:nvPr/>
          </p:nvSpPr>
          <p:spPr bwMode="auto">
            <a:xfrm>
              <a:off x="9661980" y="2180924"/>
              <a:ext cx="1288088" cy="559553"/>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2" name="TextBox 51">
              <a:extLst>
                <a:ext uri="{FF2B5EF4-FFF2-40B4-BE49-F238E27FC236}">
                  <a16:creationId xmlns:a16="http://schemas.microsoft.com/office/drawing/2014/main" id="{89649B2C-C2AD-49EF-8298-EA28564275CB}"/>
                </a:ext>
              </a:extLst>
            </p:cNvPr>
            <p:cNvSpPr txBox="1"/>
            <p:nvPr/>
          </p:nvSpPr>
          <p:spPr>
            <a:xfrm>
              <a:off x="9575388" y="2082451"/>
              <a:ext cx="1478854" cy="738664"/>
            </a:xfrm>
            <a:prstGeom prst="rect">
              <a:avLst/>
            </a:prstGeom>
            <a:noFill/>
          </p:spPr>
          <p:txBody>
            <a:bodyPr wrap="square" lIns="182880" tIns="146304" rIns="182880" bIns="146304" rtlCol="0">
              <a:spAutoFit/>
            </a:bodyPr>
            <a:lstStyle/>
            <a:p>
              <a:pPr algn="ctr">
                <a:lnSpc>
                  <a:spcPct val="90000"/>
                </a:lnSpc>
                <a:spcAft>
                  <a:spcPts val="600"/>
                </a:spcAft>
              </a:pPr>
              <a:r>
                <a:rPr lang="en-US" sz="1600" b="1">
                  <a:solidFill>
                    <a:schemeClr val="bg1"/>
                  </a:solidFill>
                </a:rPr>
                <a:t>Scale and Availability</a:t>
              </a:r>
            </a:p>
          </p:txBody>
        </p:sp>
      </p:grpSp>
      <p:grpSp>
        <p:nvGrpSpPr>
          <p:cNvPr id="53" name="Group 52">
            <a:extLst>
              <a:ext uri="{FF2B5EF4-FFF2-40B4-BE49-F238E27FC236}">
                <a16:creationId xmlns:a16="http://schemas.microsoft.com/office/drawing/2014/main" id="{CC5A0237-4BEF-4742-9C9C-DEED72185CD1}"/>
              </a:ext>
            </a:extLst>
          </p:cNvPr>
          <p:cNvGrpSpPr/>
          <p:nvPr/>
        </p:nvGrpSpPr>
        <p:grpSpPr>
          <a:xfrm>
            <a:off x="3807486" y="4538735"/>
            <a:ext cx="1755190" cy="738664"/>
            <a:chOff x="6470120" y="2937978"/>
            <a:chExt cx="1755190" cy="738664"/>
          </a:xfrm>
        </p:grpSpPr>
        <p:sp>
          <p:nvSpPr>
            <p:cNvPr id="54" name="Rectangle 53">
              <a:extLst>
                <a:ext uri="{FF2B5EF4-FFF2-40B4-BE49-F238E27FC236}">
                  <a16:creationId xmlns:a16="http://schemas.microsoft.com/office/drawing/2014/main" id="{97957460-71DA-4C38-8C64-0F638C28B887}"/>
                </a:ext>
              </a:extLst>
            </p:cNvPr>
            <p:cNvSpPr/>
            <p:nvPr/>
          </p:nvSpPr>
          <p:spPr bwMode="auto">
            <a:xfrm>
              <a:off x="6703671" y="3034500"/>
              <a:ext cx="1288088" cy="559553"/>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5" name="TextBox 54">
              <a:extLst>
                <a:ext uri="{FF2B5EF4-FFF2-40B4-BE49-F238E27FC236}">
                  <a16:creationId xmlns:a16="http://schemas.microsoft.com/office/drawing/2014/main" id="{5819AD9A-D64F-4C40-9A6A-9640F9941DB5}"/>
                </a:ext>
              </a:extLst>
            </p:cNvPr>
            <p:cNvSpPr txBox="1"/>
            <p:nvPr/>
          </p:nvSpPr>
          <p:spPr>
            <a:xfrm>
              <a:off x="6470120" y="2937978"/>
              <a:ext cx="1755190" cy="738664"/>
            </a:xfrm>
            <a:prstGeom prst="rect">
              <a:avLst/>
            </a:prstGeom>
            <a:noFill/>
          </p:spPr>
          <p:txBody>
            <a:bodyPr wrap="square" lIns="182880" tIns="146304" rIns="182880" bIns="146304" rtlCol="0">
              <a:spAutoFit/>
            </a:bodyPr>
            <a:lstStyle/>
            <a:p>
              <a:pPr algn="ctr">
                <a:lnSpc>
                  <a:spcPct val="90000"/>
                </a:lnSpc>
                <a:spcAft>
                  <a:spcPts val="600"/>
                </a:spcAft>
              </a:pPr>
              <a:r>
                <a:rPr lang="en-US" sz="1600" b="1">
                  <a:solidFill>
                    <a:schemeClr val="bg1"/>
                  </a:solidFill>
                </a:rPr>
                <a:t>Cost Effectiveness</a:t>
              </a:r>
            </a:p>
          </p:txBody>
        </p:sp>
      </p:grpSp>
      <p:grpSp>
        <p:nvGrpSpPr>
          <p:cNvPr id="56" name="Group 55">
            <a:extLst>
              <a:ext uri="{FF2B5EF4-FFF2-40B4-BE49-F238E27FC236}">
                <a16:creationId xmlns:a16="http://schemas.microsoft.com/office/drawing/2014/main" id="{9B752701-42B1-421F-BC0F-5E80DA3A51DE}"/>
              </a:ext>
            </a:extLst>
          </p:cNvPr>
          <p:cNvGrpSpPr/>
          <p:nvPr/>
        </p:nvGrpSpPr>
        <p:grpSpPr>
          <a:xfrm>
            <a:off x="3945654" y="3915818"/>
            <a:ext cx="1478854" cy="738664"/>
            <a:chOff x="9575388" y="2082451"/>
            <a:chExt cx="1478854" cy="738664"/>
          </a:xfrm>
        </p:grpSpPr>
        <p:sp>
          <p:nvSpPr>
            <p:cNvPr id="57" name="Rectangle 56">
              <a:extLst>
                <a:ext uri="{FF2B5EF4-FFF2-40B4-BE49-F238E27FC236}">
                  <a16:creationId xmlns:a16="http://schemas.microsoft.com/office/drawing/2014/main" id="{369C09D7-F5CB-4D7A-BE8A-04EA1F902D38}"/>
                </a:ext>
              </a:extLst>
            </p:cNvPr>
            <p:cNvSpPr/>
            <p:nvPr/>
          </p:nvSpPr>
          <p:spPr bwMode="auto">
            <a:xfrm>
              <a:off x="9661980" y="2180924"/>
              <a:ext cx="1288088" cy="559553"/>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 name="TextBox 57">
              <a:extLst>
                <a:ext uri="{FF2B5EF4-FFF2-40B4-BE49-F238E27FC236}">
                  <a16:creationId xmlns:a16="http://schemas.microsoft.com/office/drawing/2014/main" id="{F9685B60-7CF5-4B10-8171-1CB9B9EE2247}"/>
                </a:ext>
              </a:extLst>
            </p:cNvPr>
            <p:cNvSpPr txBox="1"/>
            <p:nvPr/>
          </p:nvSpPr>
          <p:spPr>
            <a:xfrm>
              <a:off x="9575388" y="2082451"/>
              <a:ext cx="1478854" cy="738664"/>
            </a:xfrm>
            <a:prstGeom prst="rect">
              <a:avLst/>
            </a:prstGeom>
            <a:noFill/>
          </p:spPr>
          <p:txBody>
            <a:bodyPr wrap="square" lIns="182880" tIns="146304" rIns="182880" bIns="146304" rtlCol="0">
              <a:spAutoFit/>
            </a:bodyPr>
            <a:lstStyle/>
            <a:p>
              <a:pPr algn="ctr">
                <a:lnSpc>
                  <a:spcPct val="90000"/>
                </a:lnSpc>
                <a:spcAft>
                  <a:spcPts val="600"/>
                </a:spcAft>
              </a:pPr>
              <a:r>
                <a:rPr lang="en-US" sz="1600" b="1">
                  <a:solidFill>
                    <a:schemeClr val="bg1"/>
                  </a:solidFill>
                </a:rPr>
                <a:t>Scale and Availability</a:t>
              </a:r>
            </a:p>
          </p:txBody>
        </p:sp>
      </p:grpSp>
      <p:cxnSp>
        <p:nvCxnSpPr>
          <p:cNvPr id="9" name="Straight Connector 8">
            <a:extLst>
              <a:ext uri="{FF2B5EF4-FFF2-40B4-BE49-F238E27FC236}">
                <a16:creationId xmlns:a16="http://schemas.microsoft.com/office/drawing/2014/main" id="{730DCA78-1DC2-4218-B253-0AAFD3C749BC}"/>
              </a:ext>
            </a:extLst>
          </p:cNvPr>
          <p:cNvCxnSpPr/>
          <p:nvPr/>
        </p:nvCxnSpPr>
        <p:spPr>
          <a:xfrm>
            <a:off x="5562676" y="2268635"/>
            <a:ext cx="0" cy="3008764"/>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E7D79A74-A289-4EBA-9B49-AFC7344C3F33}"/>
              </a:ext>
            </a:extLst>
          </p:cNvPr>
          <p:cNvSpPr/>
          <p:nvPr/>
        </p:nvSpPr>
        <p:spPr bwMode="auto">
          <a:xfrm>
            <a:off x="3807486" y="1759349"/>
            <a:ext cx="3565588" cy="3738623"/>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a:extLst>
              <a:ext uri="{FF2B5EF4-FFF2-40B4-BE49-F238E27FC236}">
                <a16:creationId xmlns:a16="http://schemas.microsoft.com/office/drawing/2014/main" id="{CFE093D4-108E-420C-92F8-2D253ECD9AC6}"/>
              </a:ext>
            </a:extLst>
          </p:cNvPr>
          <p:cNvSpPr/>
          <p:nvPr/>
        </p:nvSpPr>
        <p:spPr bwMode="auto">
          <a:xfrm>
            <a:off x="455111" y="1749703"/>
            <a:ext cx="2452827" cy="3738623"/>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8298E96D-B8A8-4116-AAE3-5E1F7643EFEE}"/>
              </a:ext>
            </a:extLst>
          </p:cNvPr>
          <p:cNvSpPr/>
          <p:nvPr/>
        </p:nvSpPr>
        <p:spPr bwMode="auto">
          <a:xfrm>
            <a:off x="3807486" y="1273213"/>
            <a:ext cx="3565588" cy="4531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a:gradFill>
                  <a:gsLst>
                    <a:gs pos="0">
                      <a:srgbClr val="FFFFFF"/>
                    </a:gs>
                    <a:gs pos="100000">
                      <a:srgbClr val="FFFFFF"/>
                    </a:gs>
                  </a:gsLst>
                  <a:lin ang="5400000" scaled="0"/>
                </a:gradFill>
                <a:ea typeface="Segoe UI" pitchFamily="34" charset="0"/>
                <a:cs typeface="Segoe UI" pitchFamily="34" charset="0"/>
              </a:rPr>
              <a:t>Present</a:t>
            </a:r>
          </a:p>
        </p:txBody>
      </p:sp>
      <p:sp>
        <p:nvSpPr>
          <p:cNvPr id="60" name="Rectangle 59">
            <a:extLst>
              <a:ext uri="{FF2B5EF4-FFF2-40B4-BE49-F238E27FC236}">
                <a16:creationId xmlns:a16="http://schemas.microsoft.com/office/drawing/2014/main" id="{3D7C64FA-2A61-4E5D-A2C1-A0C560A4A414}"/>
              </a:ext>
            </a:extLst>
          </p:cNvPr>
          <p:cNvSpPr/>
          <p:nvPr/>
        </p:nvSpPr>
        <p:spPr bwMode="auto">
          <a:xfrm>
            <a:off x="8372269" y="1264070"/>
            <a:ext cx="3565588" cy="4531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a:gradFill>
                  <a:gsLst>
                    <a:gs pos="0">
                      <a:srgbClr val="FFFFFF"/>
                    </a:gs>
                    <a:gs pos="100000">
                      <a:srgbClr val="FFFFFF"/>
                    </a:gs>
                  </a:gsLst>
                  <a:lin ang="5400000" scaled="0"/>
                </a:gradFill>
                <a:ea typeface="Segoe UI" pitchFamily="34" charset="0"/>
                <a:cs typeface="Segoe UI" pitchFamily="34" charset="0"/>
              </a:rPr>
              <a:t>Future</a:t>
            </a:r>
          </a:p>
        </p:txBody>
      </p:sp>
      <p:sp>
        <p:nvSpPr>
          <p:cNvPr id="61" name="Rectangle 60">
            <a:extLst>
              <a:ext uri="{FF2B5EF4-FFF2-40B4-BE49-F238E27FC236}">
                <a16:creationId xmlns:a16="http://schemas.microsoft.com/office/drawing/2014/main" id="{92BD73DE-5C22-49B3-8E23-9513B0CE962D}"/>
              </a:ext>
            </a:extLst>
          </p:cNvPr>
          <p:cNvSpPr/>
          <p:nvPr/>
        </p:nvSpPr>
        <p:spPr bwMode="auto">
          <a:xfrm>
            <a:off x="455111" y="1264069"/>
            <a:ext cx="2452827" cy="4531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a:gradFill>
                  <a:gsLst>
                    <a:gs pos="0">
                      <a:srgbClr val="FFFFFF"/>
                    </a:gs>
                    <a:gs pos="100000">
                      <a:srgbClr val="FFFFFF"/>
                    </a:gs>
                  </a:gsLst>
                  <a:lin ang="5400000" scaled="0"/>
                </a:gradFill>
                <a:ea typeface="Segoe UI" pitchFamily="34" charset="0"/>
                <a:cs typeface="Segoe UI" pitchFamily="34" charset="0"/>
              </a:rPr>
              <a:t>Past</a:t>
            </a:r>
          </a:p>
        </p:txBody>
      </p:sp>
      <p:sp>
        <p:nvSpPr>
          <p:cNvPr id="62" name="Rectangle 61">
            <a:extLst>
              <a:ext uri="{FF2B5EF4-FFF2-40B4-BE49-F238E27FC236}">
                <a16:creationId xmlns:a16="http://schemas.microsoft.com/office/drawing/2014/main" id="{E32CAE1F-42B1-4540-BD4B-A6E02E44495D}"/>
              </a:ext>
            </a:extLst>
          </p:cNvPr>
          <p:cNvSpPr/>
          <p:nvPr/>
        </p:nvSpPr>
        <p:spPr bwMode="auto">
          <a:xfrm>
            <a:off x="8372269" y="1759349"/>
            <a:ext cx="3565588" cy="3738623"/>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3" name="TextBox 62">
            <a:extLst>
              <a:ext uri="{FF2B5EF4-FFF2-40B4-BE49-F238E27FC236}">
                <a16:creationId xmlns:a16="http://schemas.microsoft.com/office/drawing/2014/main" id="{06AAD4EE-7DAC-4FD1-85D0-9809309D3379}"/>
              </a:ext>
            </a:extLst>
          </p:cNvPr>
          <p:cNvSpPr txBox="1"/>
          <p:nvPr/>
        </p:nvSpPr>
        <p:spPr>
          <a:xfrm>
            <a:off x="8401394" y="1761802"/>
            <a:ext cx="3469959" cy="506833"/>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solidFill>
                  <a:srgbClr val="0070C0"/>
                </a:solidFill>
                <a:effectLst/>
                <a:uLnTx/>
                <a:uFillTx/>
                <a:latin typeface="Segoe UI"/>
                <a:ea typeface="+mn-ea"/>
                <a:cs typeface="+mn-cs"/>
              </a:rPr>
              <a:t>Azure Data Lake Storage Gen2</a:t>
            </a:r>
          </a:p>
        </p:txBody>
      </p:sp>
      <p:grpSp>
        <p:nvGrpSpPr>
          <p:cNvPr id="64" name="Group 63">
            <a:extLst>
              <a:ext uri="{FF2B5EF4-FFF2-40B4-BE49-F238E27FC236}">
                <a16:creationId xmlns:a16="http://schemas.microsoft.com/office/drawing/2014/main" id="{F52CE042-36BD-4BC1-8597-9BBE154A19A9}"/>
              </a:ext>
            </a:extLst>
          </p:cNvPr>
          <p:cNvGrpSpPr/>
          <p:nvPr/>
        </p:nvGrpSpPr>
        <p:grpSpPr>
          <a:xfrm>
            <a:off x="10177492" y="4538735"/>
            <a:ext cx="1478854" cy="738664"/>
            <a:chOff x="700461" y="4643179"/>
            <a:chExt cx="1478854" cy="738664"/>
          </a:xfrm>
        </p:grpSpPr>
        <p:sp>
          <p:nvSpPr>
            <p:cNvPr id="65" name="Rectangle 64">
              <a:extLst>
                <a:ext uri="{FF2B5EF4-FFF2-40B4-BE49-F238E27FC236}">
                  <a16:creationId xmlns:a16="http://schemas.microsoft.com/office/drawing/2014/main" id="{A297B8B7-DC19-40CF-B74E-4C7F855CA0B0}"/>
                </a:ext>
              </a:extLst>
            </p:cNvPr>
            <p:cNvSpPr/>
            <p:nvPr/>
          </p:nvSpPr>
          <p:spPr bwMode="auto">
            <a:xfrm>
              <a:off x="787053" y="4741652"/>
              <a:ext cx="1288088" cy="559553"/>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6" name="TextBox 65">
              <a:extLst>
                <a:ext uri="{FF2B5EF4-FFF2-40B4-BE49-F238E27FC236}">
                  <a16:creationId xmlns:a16="http://schemas.microsoft.com/office/drawing/2014/main" id="{2FBEA0D7-E030-40FC-9897-38E53B6BB698}"/>
                </a:ext>
              </a:extLst>
            </p:cNvPr>
            <p:cNvSpPr txBox="1"/>
            <p:nvPr/>
          </p:nvSpPr>
          <p:spPr>
            <a:xfrm>
              <a:off x="700461" y="4643179"/>
              <a:ext cx="1478854" cy="738664"/>
            </a:xfrm>
            <a:prstGeom prst="rect">
              <a:avLst/>
            </a:prstGeom>
            <a:noFill/>
          </p:spPr>
          <p:txBody>
            <a:bodyPr wrap="square" lIns="182880" tIns="146304" rIns="182880" bIns="146304" rtlCol="0">
              <a:spAutoFit/>
            </a:bodyPr>
            <a:lstStyle/>
            <a:p>
              <a:pPr algn="ctr">
                <a:lnSpc>
                  <a:spcPct val="90000"/>
                </a:lnSpc>
                <a:spcAft>
                  <a:spcPts val="600"/>
                </a:spcAft>
              </a:pPr>
              <a:r>
                <a:rPr lang="en-US" sz="1600" b="1">
                  <a:solidFill>
                    <a:schemeClr val="bg1"/>
                  </a:solidFill>
                </a:rPr>
                <a:t>Rich Security</a:t>
              </a:r>
            </a:p>
          </p:txBody>
        </p:sp>
      </p:grpSp>
      <p:grpSp>
        <p:nvGrpSpPr>
          <p:cNvPr id="67" name="Group 66">
            <a:extLst>
              <a:ext uri="{FF2B5EF4-FFF2-40B4-BE49-F238E27FC236}">
                <a16:creationId xmlns:a16="http://schemas.microsoft.com/office/drawing/2014/main" id="{5143749F-8CE0-4307-ACA6-065EA30043AB}"/>
              </a:ext>
            </a:extLst>
          </p:cNvPr>
          <p:cNvGrpSpPr/>
          <p:nvPr/>
        </p:nvGrpSpPr>
        <p:grpSpPr>
          <a:xfrm>
            <a:off x="10185294" y="3915818"/>
            <a:ext cx="1478854" cy="738664"/>
            <a:chOff x="3658770" y="3789603"/>
            <a:chExt cx="1478854" cy="738664"/>
          </a:xfrm>
        </p:grpSpPr>
        <p:sp>
          <p:nvSpPr>
            <p:cNvPr id="68" name="Rectangle 67">
              <a:extLst>
                <a:ext uri="{FF2B5EF4-FFF2-40B4-BE49-F238E27FC236}">
                  <a16:creationId xmlns:a16="http://schemas.microsoft.com/office/drawing/2014/main" id="{A3657718-B207-4379-A304-0D341AEDA5C0}"/>
                </a:ext>
              </a:extLst>
            </p:cNvPr>
            <p:cNvSpPr/>
            <p:nvPr/>
          </p:nvSpPr>
          <p:spPr bwMode="auto">
            <a:xfrm>
              <a:off x="3745362" y="3888076"/>
              <a:ext cx="1288088" cy="559553"/>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9" name="TextBox 68">
              <a:extLst>
                <a:ext uri="{FF2B5EF4-FFF2-40B4-BE49-F238E27FC236}">
                  <a16:creationId xmlns:a16="http://schemas.microsoft.com/office/drawing/2014/main" id="{13DC4883-0FC8-4C2D-9445-5EC6BBB76837}"/>
                </a:ext>
              </a:extLst>
            </p:cNvPr>
            <p:cNvSpPr txBox="1"/>
            <p:nvPr/>
          </p:nvSpPr>
          <p:spPr>
            <a:xfrm>
              <a:off x="3658770" y="3789603"/>
              <a:ext cx="1478854" cy="738664"/>
            </a:xfrm>
            <a:prstGeom prst="rect">
              <a:avLst/>
            </a:prstGeom>
            <a:noFill/>
          </p:spPr>
          <p:txBody>
            <a:bodyPr wrap="square" lIns="182880" tIns="146304" rIns="182880" bIns="146304" rtlCol="0">
              <a:spAutoFit/>
            </a:bodyPr>
            <a:lstStyle/>
            <a:p>
              <a:pPr algn="ctr">
                <a:lnSpc>
                  <a:spcPct val="90000"/>
                </a:lnSpc>
                <a:spcAft>
                  <a:spcPts val="600"/>
                </a:spcAft>
              </a:pPr>
              <a:r>
                <a:rPr lang="en-US" sz="1600" b="1">
                  <a:solidFill>
                    <a:schemeClr val="bg1"/>
                  </a:solidFill>
                </a:rPr>
                <a:t>Speed to Insight</a:t>
              </a:r>
            </a:p>
          </p:txBody>
        </p:sp>
      </p:grpSp>
      <p:grpSp>
        <p:nvGrpSpPr>
          <p:cNvPr id="70" name="Group 69">
            <a:extLst>
              <a:ext uri="{FF2B5EF4-FFF2-40B4-BE49-F238E27FC236}">
                <a16:creationId xmlns:a16="http://schemas.microsoft.com/office/drawing/2014/main" id="{AE26EC1E-59DB-417A-A1ED-3DF1C38374D1}"/>
              </a:ext>
            </a:extLst>
          </p:cNvPr>
          <p:cNvGrpSpPr/>
          <p:nvPr/>
        </p:nvGrpSpPr>
        <p:grpSpPr>
          <a:xfrm>
            <a:off x="8704238" y="4538735"/>
            <a:ext cx="1755190" cy="738664"/>
            <a:chOff x="6470120" y="2937978"/>
            <a:chExt cx="1755190" cy="738664"/>
          </a:xfrm>
        </p:grpSpPr>
        <p:sp>
          <p:nvSpPr>
            <p:cNvPr id="71" name="Rectangle 70">
              <a:extLst>
                <a:ext uri="{FF2B5EF4-FFF2-40B4-BE49-F238E27FC236}">
                  <a16:creationId xmlns:a16="http://schemas.microsoft.com/office/drawing/2014/main" id="{B1BB92E4-5586-47CA-A63A-612533D19F72}"/>
                </a:ext>
              </a:extLst>
            </p:cNvPr>
            <p:cNvSpPr/>
            <p:nvPr/>
          </p:nvSpPr>
          <p:spPr bwMode="auto">
            <a:xfrm>
              <a:off x="6703671" y="3034500"/>
              <a:ext cx="1288088" cy="559553"/>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2" name="TextBox 71">
              <a:extLst>
                <a:ext uri="{FF2B5EF4-FFF2-40B4-BE49-F238E27FC236}">
                  <a16:creationId xmlns:a16="http://schemas.microsoft.com/office/drawing/2014/main" id="{766192E2-E6BF-4049-A7EA-4F2BA7B53B10}"/>
                </a:ext>
              </a:extLst>
            </p:cNvPr>
            <p:cNvSpPr txBox="1"/>
            <p:nvPr/>
          </p:nvSpPr>
          <p:spPr>
            <a:xfrm>
              <a:off x="6470120" y="2937978"/>
              <a:ext cx="1755190" cy="738664"/>
            </a:xfrm>
            <a:prstGeom prst="rect">
              <a:avLst/>
            </a:prstGeom>
            <a:noFill/>
          </p:spPr>
          <p:txBody>
            <a:bodyPr wrap="square" lIns="182880" tIns="146304" rIns="182880" bIns="146304" rtlCol="0">
              <a:spAutoFit/>
            </a:bodyPr>
            <a:lstStyle/>
            <a:p>
              <a:pPr algn="ctr">
                <a:lnSpc>
                  <a:spcPct val="90000"/>
                </a:lnSpc>
                <a:spcAft>
                  <a:spcPts val="600"/>
                </a:spcAft>
              </a:pPr>
              <a:r>
                <a:rPr lang="en-US" sz="1600" b="1">
                  <a:solidFill>
                    <a:schemeClr val="bg1"/>
                  </a:solidFill>
                </a:rPr>
                <a:t>Cost Effectiveness</a:t>
              </a:r>
            </a:p>
          </p:txBody>
        </p:sp>
      </p:grpSp>
      <p:grpSp>
        <p:nvGrpSpPr>
          <p:cNvPr id="73" name="Group 72">
            <a:extLst>
              <a:ext uri="{FF2B5EF4-FFF2-40B4-BE49-F238E27FC236}">
                <a16:creationId xmlns:a16="http://schemas.microsoft.com/office/drawing/2014/main" id="{CC932139-F155-470A-ADE2-9F022C22E637}"/>
              </a:ext>
            </a:extLst>
          </p:cNvPr>
          <p:cNvGrpSpPr/>
          <p:nvPr/>
        </p:nvGrpSpPr>
        <p:grpSpPr>
          <a:xfrm>
            <a:off x="8842406" y="3915818"/>
            <a:ext cx="1478854" cy="738664"/>
            <a:chOff x="9575388" y="2082451"/>
            <a:chExt cx="1478854" cy="738664"/>
          </a:xfrm>
        </p:grpSpPr>
        <p:sp>
          <p:nvSpPr>
            <p:cNvPr id="74" name="Rectangle 73">
              <a:extLst>
                <a:ext uri="{FF2B5EF4-FFF2-40B4-BE49-F238E27FC236}">
                  <a16:creationId xmlns:a16="http://schemas.microsoft.com/office/drawing/2014/main" id="{42EB5946-6D99-41C1-89D4-69865AD33A51}"/>
                </a:ext>
              </a:extLst>
            </p:cNvPr>
            <p:cNvSpPr/>
            <p:nvPr/>
          </p:nvSpPr>
          <p:spPr bwMode="auto">
            <a:xfrm>
              <a:off x="9661980" y="2180924"/>
              <a:ext cx="1288088" cy="559553"/>
            </a:xfrm>
            <a:prstGeom prst="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5" name="TextBox 74">
              <a:extLst>
                <a:ext uri="{FF2B5EF4-FFF2-40B4-BE49-F238E27FC236}">
                  <a16:creationId xmlns:a16="http://schemas.microsoft.com/office/drawing/2014/main" id="{B3674B56-AF26-442B-9C2C-BFDC04924C41}"/>
                </a:ext>
              </a:extLst>
            </p:cNvPr>
            <p:cNvSpPr txBox="1"/>
            <p:nvPr/>
          </p:nvSpPr>
          <p:spPr>
            <a:xfrm>
              <a:off x="9575388" y="2082451"/>
              <a:ext cx="1478854" cy="738664"/>
            </a:xfrm>
            <a:prstGeom prst="rect">
              <a:avLst/>
            </a:prstGeom>
            <a:noFill/>
          </p:spPr>
          <p:txBody>
            <a:bodyPr wrap="square" lIns="182880" tIns="146304" rIns="182880" bIns="146304" rtlCol="0">
              <a:spAutoFit/>
            </a:bodyPr>
            <a:lstStyle/>
            <a:p>
              <a:pPr algn="ctr">
                <a:lnSpc>
                  <a:spcPct val="90000"/>
                </a:lnSpc>
                <a:spcAft>
                  <a:spcPts val="600"/>
                </a:spcAft>
              </a:pPr>
              <a:r>
                <a:rPr lang="en-US" sz="1600" b="1">
                  <a:solidFill>
                    <a:schemeClr val="bg1"/>
                  </a:solidFill>
                </a:rPr>
                <a:t>Scale and Availability</a:t>
              </a:r>
            </a:p>
          </p:txBody>
        </p:sp>
      </p:grpSp>
      <p:pic>
        <p:nvPicPr>
          <p:cNvPr id="76" name="Picture 75" descr="A close up of a logo&#10;&#10;Description generated with very high confidence">
            <a:extLst>
              <a:ext uri="{FF2B5EF4-FFF2-40B4-BE49-F238E27FC236}">
                <a16:creationId xmlns:a16="http://schemas.microsoft.com/office/drawing/2014/main" id="{3E48E74E-B1EC-4DFB-BF6C-12C55A75C9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3081" y="2268635"/>
            <a:ext cx="780290" cy="780290"/>
          </a:xfrm>
          <a:prstGeom prst="rect">
            <a:avLst/>
          </a:prstGeom>
        </p:spPr>
      </p:pic>
      <p:pic>
        <p:nvPicPr>
          <p:cNvPr id="77" name="Picture 76" descr="A stop sign&#10;&#10;Description generated with high confidence">
            <a:extLst>
              <a:ext uri="{FF2B5EF4-FFF2-40B4-BE49-F238E27FC236}">
                <a16:creationId xmlns:a16="http://schemas.microsoft.com/office/drawing/2014/main" id="{5DD94955-E3D5-4AE5-8580-05BD2818B0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9349" y="2268635"/>
            <a:ext cx="780290" cy="780290"/>
          </a:xfrm>
          <a:prstGeom prst="rect">
            <a:avLst/>
          </a:prstGeom>
        </p:spPr>
      </p:pic>
      <p:sp>
        <p:nvSpPr>
          <p:cNvPr id="12" name="TextBox 11">
            <a:extLst>
              <a:ext uri="{FF2B5EF4-FFF2-40B4-BE49-F238E27FC236}">
                <a16:creationId xmlns:a16="http://schemas.microsoft.com/office/drawing/2014/main" id="{BEB05268-B8B5-49BC-A7D7-F0D970983FF9}"/>
              </a:ext>
            </a:extLst>
          </p:cNvPr>
          <p:cNvSpPr txBox="1"/>
          <p:nvPr/>
        </p:nvSpPr>
        <p:spPr>
          <a:xfrm>
            <a:off x="8508684" y="3146774"/>
            <a:ext cx="3228205" cy="794064"/>
          </a:xfrm>
          <a:prstGeom prst="rect">
            <a:avLst/>
          </a:prstGeom>
          <a:noFill/>
        </p:spPr>
        <p:txBody>
          <a:bodyPr wrap="square" lIns="182880" tIns="146304" rIns="182880" bIns="146304" rtlCol="0">
            <a:spAutoFit/>
          </a:bodyPr>
          <a:lstStyle/>
          <a:p>
            <a:pPr algn="ctr">
              <a:lnSpc>
                <a:spcPct val="90000"/>
              </a:lnSpc>
              <a:spcAft>
                <a:spcPts val="600"/>
              </a:spcAft>
            </a:pPr>
            <a:r>
              <a:rPr lang="en-US">
                <a:solidFill>
                  <a:srgbClr val="0070C0"/>
                </a:solidFill>
              </a:rPr>
              <a:t>Scalable, secure storage that speeds time to insight</a:t>
            </a:r>
          </a:p>
        </p:txBody>
      </p:sp>
      <p:sp>
        <p:nvSpPr>
          <p:cNvPr id="78" name="TextBox 77">
            <a:extLst>
              <a:ext uri="{FF2B5EF4-FFF2-40B4-BE49-F238E27FC236}">
                <a16:creationId xmlns:a16="http://schemas.microsoft.com/office/drawing/2014/main" id="{D16F751E-3182-4B7D-B5B8-9024E05C1EBE}"/>
              </a:ext>
            </a:extLst>
          </p:cNvPr>
          <p:cNvSpPr txBox="1"/>
          <p:nvPr/>
        </p:nvSpPr>
        <p:spPr>
          <a:xfrm>
            <a:off x="3912096" y="1730820"/>
            <a:ext cx="1466949" cy="506833"/>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solidFill>
                  <a:srgbClr val="0070C0"/>
                </a:solidFill>
                <a:effectLst/>
                <a:uLnTx/>
                <a:uFillTx/>
                <a:latin typeface="Segoe UI"/>
                <a:ea typeface="+mn-ea"/>
                <a:cs typeface="+mn-cs"/>
              </a:rPr>
              <a:t>WASB</a:t>
            </a:r>
          </a:p>
        </p:txBody>
      </p:sp>
      <p:sp>
        <p:nvSpPr>
          <p:cNvPr id="79" name="TextBox 78">
            <a:extLst>
              <a:ext uri="{FF2B5EF4-FFF2-40B4-BE49-F238E27FC236}">
                <a16:creationId xmlns:a16="http://schemas.microsoft.com/office/drawing/2014/main" id="{AE29C35E-6972-43CD-A595-273709262509}"/>
              </a:ext>
            </a:extLst>
          </p:cNvPr>
          <p:cNvSpPr txBox="1"/>
          <p:nvPr/>
        </p:nvSpPr>
        <p:spPr>
          <a:xfrm>
            <a:off x="5789233" y="1726356"/>
            <a:ext cx="1466949" cy="506833"/>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solidFill>
                  <a:srgbClr val="0070C0"/>
                </a:solidFill>
                <a:effectLst/>
                <a:uLnTx/>
                <a:uFillTx/>
                <a:latin typeface="Segoe UI"/>
                <a:ea typeface="+mn-ea"/>
                <a:cs typeface="+mn-cs"/>
              </a:rPr>
              <a:t>ADLS</a:t>
            </a:r>
          </a:p>
        </p:txBody>
      </p:sp>
      <p:sp>
        <p:nvSpPr>
          <p:cNvPr id="80" name="TextBox 79">
            <a:extLst>
              <a:ext uri="{FF2B5EF4-FFF2-40B4-BE49-F238E27FC236}">
                <a16:creationId xmlns:a16="http://schemas.microsoft.com/office/drawing/2014/main" id="{A2F646AE-4B20-4760-B801-EE7B83A066B5}"/>
              </a:ext>
            </a:extLst>
          </p:cNvPr>
          <p:cNvSpPr txBox="1"/>
          <p:nvPr/>
        </p:nvSpPr>
        <p:spPr>
          <a:xfrm>
            <a:off x="912609" y="1755992"/>
            <a:ext cx="1466949" cy="506833"/>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1" i="0" u="none" strike="noStrike" kern="1200" cap="none" spc="0" normalizeH="0" baseline="0" noProof="0">
                <a:ln>
                  <a:noFill/>
                </a:ln>
                <a:solidFill>
                  <a:srgbClr val="0070C0"/>
                </a:solidFill>
                <a:effectLst/>
                <a:uLnTx/>
                <a:uFillTx/>
                <a:latin typeface="Segoe UI"/>
                <a:ea typeface="+mn-ea"/>
                <a:cs typeface="+mn-cs"/>
              </a:rPr>
              <a:t>WASB</a:t>
            </a:r>
          </a:p>
        </p:txBody>
      </p:sp>
      <p:sp>
        <p:nvSpPr>
          <p:cNvPr id="13" name="TextBox 12">
            <a:extLst>
              <a:ext uri="{FF2B5EF4-FFF2-40B4-BE49-F238E27FC236}">
                <a16:creationId xmlns:a16="http://schemas.microsoft.com/office/drawing/2014/main" id="{6C0B3C71-37B5-4F3E-AF27-AF4F2EAC44E6}"/>
              </a:ext>
            </a:extLst>
          </p:cNvPr>
          <p:cNvSpPr txBox="1"/>
          <p:nvPr/>
        </p:nvSpPr>
        <p:spPr>
          <a:xfrm flipH="1">
            <a:off x="455111" y="5781975"/>
            <a:ext cx="11482746" cy="849463"/>
          </a:xfrm>
          <a:prstGeom prst="rect">
            <a:avLst/>
          </a:prstGeom>
          <a:noFill/>
          <a:ln>
            <a:solidFill>
              <a:schemeClr val="tx1"/>
            </a:solidFill>
          </a:ln>
        </p:spPr>
        <p:txBody>
          <a:bodyPr wrap="square" lIns="182880" tIns="146304" rIns="182880" bIns="146304" rtlCol="0">
            <a:spAutoFit/>
          </a:bodyPr>
          <a:lstStyle/>
          <a:p>
            <a:pPr algn="ctr">
              <a:lnSpc>
                <a:spcPct val="90000"/>
              </a:lnSpc>
              <a:spcAft>
                <a:spcPts val="600"/>
              </a:spcAft>
            </a:pPr>
            <a:r>
              <a:rPr lang="en-US" sz="2000">
                <a:solidFill>
                  <a:srgbClr val="0070C0"/>
                </a:solidFill>
              </a:rPr>
              <a:t>Azure Data Lake Storage Gen2: Single Data Lake Store that combines the performance and innovation of ADLS with the scale and rich feature set of Blob Storage</a:t>
            </a:r>
          </a:p>
        </p:txBody>
      </p:sp>
    </p:spTree>
    <p:extLst>
      <p:ext uri="{BB962C8B-B14F-4D97-AF65-F5344CB8AC3E}">
        <p14:creationId xmlns:p14="http://schemas.microsoft.com/office/powerpoint/2010/main" val="297285776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0179724D-65FE-409B-A61B-51E524C6211C}"/>
              </a:ext>
            </a:extLst>
          </p:cNvPr>
          <p:cNvSpPr>
            <a:spLocks noGrp="1"/>
          </p:cNvSpPr>
          <p:nvPr>
            <p:ph type="body" sz="quarter" idx="10"/>
          </p:nvPr>
        </p:nvSpPr>
        <p:spPr>
          <a:xfrm>
            <a:off x="269239" y="1097737"/>
            <a:ext cx="11653523" cy="5392245"/>
          </a:xfrm>
        </p:spPr>
        <p:txBody>
          <a:bodyPr/>
          <a:lstStyle/>
          <a:p>
            <a:r>
              <a:rPr lang="en-US" sz="2400"/>
              <a:t>Hadoop Compatible File System Interface for Blob Storage</a:t>
            </a:r>
          </a:p>
          <a:p>
            <a:endParaRPr lang="en-US" sz="2400"/>
          </a:p>
          <a:p>
            <a:r>
              <a:rPr lang="en-US" sz="2400"/>
              <a:t>Atomic file and folder operations (faster job execution, and fewer transactions)</a:t>
            </a:r>
          </a:p>
          <a:p>
            <a:endParaRPr lang="en-US" sz="2400"/>
          </a:p>
          <a:p>
            <a:r>
              <a:rPr lang="en-US" sz="2400"/>
              <a:t>Fine grained ACLs (File and Folder permissions)</a:t>
            </a:r>
          </a:p>
          <a:p>
            <a:endParaRPr lang="en-US" sz="2400"/>
          </a:p>
          <a:p>
            <a:r>
              <a:rPr lang="en-US" sz="2400"/>
              <a:t>Limitless storage (Azure Storage account enhancements)</a:t>
            </a:r>
          </a:p>
          <a:p>
            <a:endParaRPr lang="en-US" sz="2400"/>
          </a:p>
          <a:p>
            <a:r>
              <a:rPr lang="en-US" sz="2400"/>
              <a:t>Pricing based on the Azure Blob Storage pricing model</a:t>
            </a:r>
          </a:p>
          <a:p>
            <a:endParaRPr lang="en-US" sz="2400"/>
          </a:p>
          <a:p>
            <a:r>
              <a:rPr lang="en-US" sz="2400"/>
              <a:t>Availability in all Azure regions at GA</a:t>
            </a:r>
          </a:p>
          <a:p>
            <a:endParaRPr lang="en-US" sz="2400"/>
          </a:p>
          <a:p>
            <a:r>
              <a:rPr lang="en-US" sz="2400"/>
              <a:t>Optimized for Hadoop and Spark analytic engines</a:t>
            </a:r>
          </a:p>
        </p:txBody>
      </p:sp>
      <p:sp>
        <p:nvSpPr>
          <p:cNvPr id="3" name="Title 2">
            <a:extLst>
              <a:ext uri="{FF2B5EF4-FFF2-40B4-BE49-F238E27FC236}">
                <a16:creationId xmlns:a16="http://schemas.microsoft.com/office/drawing/2014/main" id="{AE9E3CD8-6A10-491C-9C4B-CF7DE00D44CA}"/>
              </a:ext>
            </a:extLst>
          </p:cNvPr>
          <p:cNvSpPr>
            <a:spLocks noGrp="1"/>
          </p:cNvSpPr>
          <p:nvPr>
            <p:ph type="title"/>
          </p:nvPr>
        </p:nvSpPr>
        <p:spPr>
          <a:xfrm>
            <a:off x="269240" y="79199"/>
            <a:ext cx="11655840" cy="899665"/>
          </a:xfrm>
        </p:spPr>
        <p:txBody>
          <a:bodyPr/>
          <a:lstStyle/>
          <a:p>
            <a:r>
              <a:rPr lang="en-US" sz="4000">
                <a:solidFill>
                  <a:schemeClr val="tx1"/>
                </a:solidFill>
                <a:cs typeface="Calibri Light" panose="020F0302020204030204" pitchFamily="34" charset="0"/>
              </a:rPr>
              <a:t>Azure Data Lake Storage Gen2 Key Features</a:t>
            </a:r>
            <a:endParaRPr lang="en-US" sz="4400"/>
          </a:p>
        </p:txBody>
      </p:sp>
    </p:spTree>
    <p:extLst>
      <p:ext uri="{BB962C8B-B14F-4D97-AF65-F5344CB8AC3E}">
        <p14:creationId xmlns:p14="http://schemas.microsoft.com/office/powerpoint/2010/main" val="78977991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488B507-BF0F-4363-A5C3-A51CBDAA7CA5}"/>
              </a:ext>
            </a:extLst>
          </p:cNvPr>
          <p:cNvSpPr/>
          <p:nvPr/>
        </p:nvSpPr>
        <p:spPr bwMode="auto">
          <a:xfrm>
            <a:off x="250817" y="1585591"/>
            <a:ext cx="2796540" cy="488784"/>
          </a:xfrm>
          <a:prstGeom prst="rect">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SG" sz="1800" b="1" i="0" u="none" strike="noStrike" kern="0" cap="none" spc="0" normalizeH="0" baseline="0" noProof="0">
                <a:ln>
                  <a:noFill/>
                </a:ln>
                <a:solidFill>
                  <a:srgbClr val="FFFFFF"/>
                </a:solidFill>
                <a:effectLst/>
                <a:uLnTx/>
                <a:uFillTx/>
                <a:latin typeface="Segoe UI Semibold" panose="020B0502040204020203" pitchFamily="34" charset="0"/>
                <a:ea typeface="Segoe UI" pitchFamily="34" charset="0"/>
                <a:cs typeface="Segoe UI Semibold" panose="020B0502040204020203" pitchFamily="34" charset="0"/>
              </a:rPr>
              <a:t>Productive</a:t>
            </a:r>
          </a:p>
        </p:txBody>
      </p:sp>
      <p:sp>
        <p:nvSpPr>
          <p:cNvPr id="24" name="Rectangle 23">
            <a:extLst>
              <a:ext uri="{FF2B5EF4-FFF2-40B4-BE49-F238E27FC236}">
                <a16:creationId xmlns:a16="http://schemas.microsoft.com/office/drawing/2014/main" id="{FB0FDE4C-60DA-4B33-B03A-D73ADB5C1F89}"/>
              </a:ext>
            </a:extLst>
          </p:cNvPr>
          <p:cNvSpPr/>
          <p:nvPr/>
        </p:nvSpPr>
        <p:spPr bwMode="auto">
          <a:xfrm>
            <a:off x="8814239" y="2150332"/>
            <a:ext cx="2796540" cy="3600192"/>
          </a:xfrm>
          <a:prstGeom prst="rect">
            <a:avLst/>
          </a:prstGeom>
          <a:solidFill>
            <a:schemeClr val="bg1">
              <a:lumMod val="95000"/>
              <a:alpha val="57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2060"/>
                </a:solidFill>
                <a:effectLst/>
                <a:uLnTx/>
                <a:uFillTx/>
                <a:latin typeface="Segoe UI" panose="020B0502040204020203" pitchFamily="34" charset="0"/>
                <a:ea typeface="Calibri" panose="020F0502020204030204" pitchFamily="34" charset="0"/>
                <a:cs typeface="Segoe UI" panose="020B0502040204020203" pitchFamily="34" charset="0"/>
              </a:rPr>
              <a:t>Exabyte storage scale, industry best availability</a:t>
            </a:r>
            <a:br>
              <a:rPr kumimoji="0" lang="en-SG" sz="1800" b="0" i="0" u="none" strike="noStrike" kern="1200" cap="none" spc="0" normalizeH="0" baseline="0" noProof="0">
                <a:ln>
                  <a:noFill/>
                </a:ln>
                <a:solidFill>
                  <a:srgbClr val="002060"/>
                </a:solidFill>
                <a:effectLst/>
                <a:uLnTx/>
                <a:uFillTx/>
                <a:latin typeface="Segoe UI"/>
                <a:ea typeface="Calibri" panose="020F0502020204030204" pitchFamily="34" charset="0"/>
                <a:cs typeface="Times New Roman" panose="02020603050405020304" pitchFamily="18" charset="0"/>
              </a:rPr>
            </a:br>
            <a:endParaRPr kumimoji="0" lang="en-SG" sz="1800" b="1" i="0" u="none" strike="noStrike" kern="0" cap="none" spc="0" normalizeH="0" baseline="0" noProof="0">
              <a:ln>
                <a:noFill/>
              </a:ln>
              <a:solidFill>
                <a:srgbClr val="002060"/>
              </a:solidFill>
              <a:effectLst/>
              <a:uLnTx/>
              <a:uFillTx/>
              <a:latin typeface="Segoe UI"/>
              <a:ea typeface="Segoe UI" panose="020B0502040204020203" pitchFamily="34" charset="0"/>
              <a:cs typeface="Segoe UI" panose="020B0502040204020203"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a:ln>
                <a:noFill/>
              </a:ln>
              <a:solidFill>
                <a:srgbClr val="0078D4"/>
              </a:solidFill>
              <a:effectLst/>
              <a:uLnTx/>
              <a:uFillTx/>
              <a:latin typeface="Segoe UI"/>
              <a:ea typeface="Segoe UI" panose="020B0502040204020203" pitchFamily="34" charset="0"/>
              <a:cs typeface="Segoe UI" panose="020B0502040204020203"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SG" sz="1400" b="0" i="0" u="none" strike="noStrike" kern="0" cap="none" spc="0" normalizeH="0" baseline="0" noProof="0">
                <a:ln>
                  <a:noFill/>
                </a:ln>
                <a:solidFill>
                  <a:srgbClr val="0078D4"/>
                </a:solidFill>
                <a:effectLst/>
                <a:uLnTx/>
                <a:uFillTx/>
                <a:latin typeface="Segoe UI"/>
                <a:ea typeface="Segoe UI" panose="020B0502040204020203" pitchFamily="34" charset="0"/>
                <a:cs typeface="Segoe UI" panose="020B0502040204020203" pitchFamily="34" charset="0"/>
              </a:rPr>
              <a:t>Limitless Storage Accounts</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SG" sz="1400" b="0" i="0" u="none" strike="noStrike" kern="0" cap="none" spc="0" normalizeH="0" baseline="0" noProof="0">
              <a:ln>
                <a:noFill/>
              </a:ln>
              <a:solidFill>
                <a:srgbClr val="0078D4"/>
              </a:solidFill>
              <a:effectLst/>
              <a:uLnTx/>
              <a:uFillTx/>
              <a:latin typeface="Segoe UI"/>
              <a:ea typeface="Segoe UI" panose="020B0502040204020203" pitchFamily="34" charset="0"/>
              <a:cs typeface="Segoe UI" panose="020B0502040204020203"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SG" sz="1400" b="0" i="0" u="none" strike="noStrike" kern="0" cap="none" spc="0" normalizeH="0" baseline="0" noProof="0">
                <a:ln>
                  <a:noFill/>
                </a:ln>
                <a:solidFill>
                  <a:srgbClr val="0078D4"/>
                </a:solidFill>
                <a:effectLst/>
                <a:uLnTx/>
                <a:uFillTx/>
                <a:latin typeface="Segoe UI"/>
                <a:ea typeface="Segoe UI" panose="020B0502040204020203" pitchFamily="34" charset="0"/>
                <a:cs typeface="Segoe UI" panose="020B0502040204020203" pitchFamily="34" charset="0"/>
              </a:rPr>
              <a:t>Exabyte Storage Scale</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SG" sz="1400" b="0" i="0" u="none" strike="noStrike" kern="0" cap="none" spc="0" normalizeH="0" baseline="0" noProof="0">
              <a:ln>
                <a:noFill/>
              </a:ln>
              <a:solidFill>
                <a:srgbClr val="0078D4"/>
              </a:solidFill>
              <a:effectLst/>
              <a:uLnTx/>
              <a:uFillTx/>
              <a:latin typeface="Segoe UI"/>
              <a:ea typeface="Segoe UI" panose="020B0502040204020203" pitchFamily="34" charset="0"/>
              <a:cs typeface="Segoe UI" panose="020B0502040204020203"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SG" sz="1400" b="0" i="0" u="none" strike="noStrike" kern="0" cap="none" spc="0" normalizeH="0" baseline="0" noProof="0">
                <a:ln>
                  <a:noFill/>
                </a:ln>
                <a:solidFill>
                  <a:srgbClr val="0078D4"/>
                </a:solidFill>
                <a:effectLst/>
                <a:uLnTx/>
                <a:uFillTx/>
                <a:latin typeface="Segoe UI"/>
                <a:ea typeface="Segoe UI" panose="020B0502040204020203" pitchFamily="34" charset="0"/>
                <a:cs typeface="Segoe UI" panose="020B0502040204020203" pitchFamily="34" charset="0"/>
              </a:rPr>
              <a:t>Available in all Azure Regions (at GA)</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SG" sz="1400" b="0" i="0" u="none" strike="noStrike" kern="0" cap="none" spc="0" normalizeH="0" baseline="0" noProof="0">
              <a:ln>
                <a:noFill/>
              </a:ln>
              <a:solidFill>
                <a:srgbClr val="0078D4"/>
              </a:solidFill>
              <a:effectLst/>
              <a:uLnTx/>
              <a:uFillTx/>
              <a:latin typeface="Segoe UI"/>
              <a:ea typeface="Segoe UI" panose="020B0502040204020203" pitchFamily="34" charset="0"/>
              <a:cs typeface="Segoe UI" panose="020B0502040204020203"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a:ea typeface="Segoe UI" panose="020B0502040204020203" pitchFamily="34" charset="0"/>
                <a:cs typeface="Segoe UI" panose="020B0502040204020203" pitchFamily="34" charset="0"/>
              </a:rPr>
              <a:t>Zone Redundant and Geo Redundant Storage for HA/DR</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SG" sz="1400" b="0" i="0" u="none" strike="noStrike" kern="0" cap="none" spc="0" normalizeH="0" baseline="0" noProof="0">
              <a:ln>
                <a:noFill/>
              </a:ln>
              <a:solidFill>
                <a:srgbClr val="0078D4"/>
              </a:solidFill>
              <a:effectLst/>
              <a:uLnTx/>
              <a:uFillTx/>
              <a:latin typeface="Segoe UI"/>
              <a:ea typeface="Segoe UI" panose="020B0502040204020203" pitchFamily="34" charset="0"/>
              <a:cs typeface="Segoe UI" panose="020B0502040204020203"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SG" sz="1400" b="0" i="0" u="none" strike="noStrike" kern="0" cap="none" spc="0" normalizeH="0" baseline="0" noProof="0">
              <a:ln>
                <a:noFill/>
              </a:ln>
              <a:solidFill>
                <a:srgbClr val="0078D4"/>
              </a:solidFill>
              <a:effectLst/>
              <a:uLnTx/>
              <a:uFillTx/>
              <a:latin typeface="Segoe UI"/>
              <a:ea typeface="Segoe UI" panose="020B0502040204020203" pitchFamily="34" charset="0"/>
              <a:cs typeface="Segoe UI" panose="020B0502040204020203" pitchFamily="34" charset="0"/>
            </a:endParaRPr>
          </a:p>
        </p:txBody>
      </p:sp>
      <p:sp>
        <p:nvSpPr>
          <p:cNvPr id="25" name="Rectangle 24">
            <a:extLst>
              <a:ext uri="{FF2B5EF4-FFF2-40B4-BE49-F238E27FC236}">
                <a16:creationId xmlns:a16="http://schemas.microsoft.com/office/drawing/2014/main" id="{2C617016-106C-437C-9BFA-6C175D49E74B}"/>
              </a:ext>
            </a:extLst>
          </p:cNvPr>
          <p:cNvSpPr/>
          <p:nvPr/>
        </p:nvSpPr>
        <p:spPr bwMode="auto">
          <a:xfrm>
            <a:off x="3105291" y="2150332"/>
            <a:ext cx="2796540" cy="3600192"/>
          </a:xfrm>
          <a:prstGeom prst="rect">
            <a:avLst/>
          </a:prstGeom>
          <a:solidFill>
            <a:schemeClr val="bg1">
              <a:lumMod val="95000"/>
              <a:alpha val="57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2060"/>
                </a:solidFill>
                <a:effectLst/>
                <a:uLnTx/>
                <a:uFillTx/>
                <a:latin typeface="Segoe UI" panose="020B0502040204020203" pitchFamily="34" charset="0"/>
                <a:ea typeface="Calibri" panose="020F0502020204030204" pitchFamily="34" charset="0"/>
                <a:cs typeface="Segoe UI" panose="020B0502040204020203" pitchFamily="34" charset="0"/>
              </a:rPr>
              <a:t>Multi-layered security including fine grained ACLs</a:t>
            </a:r>
            <a:br>
              <a:rPr kumimoji="0" lang="en-US" sz="1800" b="0" i="0" u="none" strike="noStrike" kern="1200" cap="none" spc="0" normalizeH="0" baseline="0" noProof="0">
                <a:ln>
                  <a:noFill/>
                </a:ln>
                <a:solidFill>
                  <a:srgbClr val="002060"/>
                </a:solidFill>
                <a:effectLst/>
                <a:uLnTx/>
                <a:uFillTx/>
                <a:latin typeface="Segoe UI"/>
                <a:ea typeface="Calibri" panose="020F0502020204030204" pitchFamily="34" charset="0"/>
                <a:cs typeface="Times New Roman" panose="02020603050405020304" pitchFamily="18" charset="0"/>
              </a:rPr>
            </a:br>
            <a:endParaRPr kumimoji="0" lang="en-SG" sz="1800" b="1" i="0" u="none" strike="noStrike" kern="0" cap="none" spc="0" normalizeH="0" baseline="0" noProof="0">
              <a:ln>
                <a:noFill/>
              </a:ln>
              <a:solidFill>
                <a:srgbClr val="002060"/>
              </a:solidFill>
              <a:effectLst/>
              <a:uLnTx/>
              <a:uFillTx/>
              <a:latin typeface="Segoe UI"/>
              <a:ea typeface="Segoe UI" panose="020B0502040204020203" pitchFamily="34" charset="0"/>
              <a:cs typeface="Segoe UI" panose="020B0502040204020203"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SG" sz="1400" b="0" i="0" u="none" strike="noStrike" kern="0" cap="none" spc="0" normalizeH="0" baseline="0" noProof="0">
                <a:ln>
                  <a:noFill/>
                </a:ln>
                <a:solidFill>
                  <a:srgbClr val="0078D4"/>
                </a:solidFill>
                <a:effectLst/>
                <a:uLnTx/>
                <a:uFillTx/>
                <a:latin typeface="Segoe UI"/>
                <a:ea typeface="Segoe UI" panose="020B0502040204020203" pitchFamily="34" charset="0"/>
                <a:cs typeface="Segoe UI" panose="020B0502040204020203" pitchFamily="34" charset="0"/>
              </a:rPr>
              <a:t>POSIX compliant, fine grained file and folder level permissions</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SG" sz="1000" b="0" i="0" u="none" strike="noStrike" kern="0" cap="none" spc="0" normalizeH="0" baseline="0" noProof="0">
              <a:ln>
                <a:noFill/>
              </a:ln>
              <a:solidFill>
                <a:srgbClr val="0078D4"/>
              </a:solidFill>
              <a:effectLst/>
              <a:uLnTx/>
              <a:uFillTx/>
              <a:latin typeface="Segoe UI"/>
              <a:ea typeface="Segoe UI" panose="020B0502040204020203" pitchFamily="34" charset="0"/>
              <a:cs typeface="Segoe UI" panose="020B0502040204020203"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SG" sz="1400" b="0" i="0" u="none" strike="noStrike" kern="0" cap="none" spc="0" normalizeH="0" baseline="0" noProof="0">
                <a:ln>
                  <a:noFill/>
                </a:ln>
                <a:solidFill>
                  <a:srgbClr val="0078D4"/>
                </a:solidFill>
                <a:effectLst/>
                <a:uLnTx/>
                <a:uFillTx/>
                <a:latin typeface="Segoe UI"/>
                <a:ea typeface="Segoe UI" panose="020B0502040204020203" pitchFamily="34" charset="0"/>
                <a:cs typeface="Segoe UI" panose="020B0502040204020203" pitchFamily="34" charset="0"/>
              </a:rPr>
              <a:t>Azure Active Directory Integration (soon)</a:t>
            </a:r>
          </a:p>
          <a:p>
            <a:pPr marL="342900" marR="0" lvl="0" indent="-3429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SG" sz="1000" b="0" i="0" u="none" strike="noStrike" kern="0" cap="none" spc="0" normalizeH="0" baseline="0" noProof="0">
              <a:ln>
                <a:noFill/>
              </a:ln>
              <a:solidFill>
                <a:srgbClr val="0078D4"/>
              </a:solidFill>
              <a:effectLst/>
              <a:uLnTx/>
              <a:uFillTx/>
              <a:latin typeface="Segoe UI"/>
              <a:ea typeface="Segoe UI" panose="020B0502040204020203" pitchFamily="34" charset="0"/>
              <a:cs typeface="Segoe UI" panose="020B0502040204020203"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SG" sz="1400" b="0" i="0" u="none" strike="noStrike" kern="0" cap="none" spc="0" normalizeH="0" baseline="0" noProof="0">
                <a:ln>
                  <a:noFill/>
                </a:ln>
                <a:solidFill>
                  <a:srgbClr val="0078D4"/>
                </a:solidFill>
                <a:effectLst/>
                <a:uLnTx/>
                <a:uFillTx/>
                <a:latin typeface="Segoe UI"/>
                <a:ea typeface="Segoe UI" panose="020B0502040204020203" pitchFamily="34" charset="0"/>
                <a:cs typeface="Segoe UI" panose="020B0502040204020203" pitchFamily="34" charset="0"/>
              </a:rPr>
              <a:t>At-Rest Encryption using MSFT or Customer Managed Keys</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SG" sz="1400" b="0" i="0" u="none" strike="noStrike" kern="0" cap="none" spc="0" normalizeH="0" baseline="0" noProof="0">
              <a:ln>
                <a:noFill/>
              </a:ln>
              <a:solidFill>
                <a:srgbClr val="0078D4"/>
              </a:solidFill>
              <a:effectLst/>
              <a:uLnTx/>
              <a:uFillTx/>
              <a:latin typeface="Segoe UI"/>
              <a:ea typeface="Segoe UI" panose="020B0502040204020203" pitchFamily="34" charset="0"/>
              <a:cs typeface="Segoe UI" panose="020B0502040204020203"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SG" sz="1400" b="0" i="0" u="none" strike="noStrike" kern="0" cap="none" spc="0" normalizeH="0" baseline="0" noProof="0">
                <a:ln>
                  <a:noFill/>
                </a:ln>
                <a:solidFill>
                  <a:srgbClr val="0078D4"/>
                </a:solidFill>
                <a:effectLst/>
                <a:uLnTx/>
                <a:uFillTx/>
                <a:latin typeface="Segoe UI"/>
                <a:ea typeface="Segoe UI" panose="020B0502040204020203" pitchFamily="34" charset="0"/>
                <a:cs typeface="Segoe UI" panose="020B0502040204020203" pitchFamily="34" charset="0"/>
              </a:rPr>
              <a:t>Storage Account Security</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SG" sz="1400" b="1" i="0" u="none" strike="noStrike" kern="0" cap="none" spc="0" normalizeH="0" baseline="0" noProof="0">
              <a:ln>
                <a:noFill/>
              </a:ln>
              <a:solidFill>
                <a:srgbClr val="0078D4"/>
              </a:solidFill>
              <a:effectLst/>
              <a:uLnTx/>
              <a:uFillTx/>
              <a:latin typeface="Segoe UI"/>
              <a:ea typeface="Segoe UI" panose="020B0502040204020203" pitchFamily="34" charset="0"/>
              <a:cs typeface="Segoe UI" panose="020B0502040204020203"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SG" sz="1400" b="1" i="0" u="none" strike="noStrike" kern="0" cap="none" spc="0" normalizeH="0" baseline="0" noProof="0">
              <a:ln>
                <a:noFill/>
              </a:ln>
              <a:solidFill>
                <a:srgbClr val="0078D4"/>
              </a:solidFill>
              <a:effectLst/>
              <a:uLnTx/>
              <a:uFillTx/>
              <a:latin typeface="Segoe UI"/>
              <a:ea typeface="Segoe UI" panose="020B0502040204020203" pitchFamily="34" charset="0"/>
              <a:cs typeface="Segoe UI" panose="020B0502040204020203" pitchFamily="34" charset="0"/>
            </a:endParaRPr>
          </a:p>
          <a:p>
            <a:pPr marL="342900" marR="0" lvl="0" indent="-3429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SG" sz="1400" b="0" i="0" u="none" strike="noStrike" kern="0" cap="none" spc="0" normalizeH="0" baseline="0" noProof="0">
              <a:ln>
                <a:noFill/>
              </a:ln>
              <a:solidFill>
                <a:srgbClr val="0078D4"/>
              </a:solidFill>
              <a:effectLst/>
              <a:uLnTx/>
              <a:uFillTx/>
              <a:latin typeface="Segoe UI"/>
              <a:ea typeface="Segoe UI" panose="020B0502040204020203" pitchFamily="34" charset="0"/>
              <a:cs typeface="Segoe UI" panose="020B0502040204020203" pitchFamily="34" charset="0"/>
            </a:endParaRPr>
          </a:p>
        </p:txBody>
      </p:sp>
      <p:sp>
        <p:nvSpPr>
          <p:cNvPr id="26" name="Rectangle 25">
            <a:extLst>
              <a:ext uri="{FF2B5EF4-FFF2-40B4-BE49-F238E27FC236}">
                <a16:creationId xmlns:a16="http://schemas.microsoft.com/office/drawing/2014/main" id="{631D19AF-1D34-44A3-8E76-55417B4DE690}"/>
              </a:ext>
            </a:extLst>
          </p:cNvPr>
          <p:cNvSpPr/>
          <p:nvPr/>
        </p:nvSpPr>
        <p:spPr bwMode="auto">
          <a:xfrm>
            <a:off x="250817" y="2150332"/>
            <a:ext cx="2796540" cy="3621885"/>
          </a:xfrm>
          <a:prstGeom prst="rect">
            <a:avLst/>
          </a:prstGeom>
          <a:solidFill>
            <a:schemeClr val="bg1">
              <a:lumMod val="95000"/>
              <a:alpha val="57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Segoe UI" panose="020B0502040204020203" pitchFamily="34" charset="0"/>
                <a:ea typeface="Calibri" panose="020F0502020204030204" pitchFamily="34" charset="0"/>
                <a:cs typeface="Segoe UI" panose="020B0502040204020203" pitchFamily="34" charset="0"/>
              </a:rPr>
              <a:t>Easy to get started, quick time to value, superior performance</a:t>
            </a:r>
            <a:endParaRPr kumimoji="0" lang="en-SG" sz="1800" b="0" i="0" u="none" strike="noStrike" kern="1200" cap="none" spc="0" normalizeH="0" baseline="0" noProof="0" dirty="0">
              <a:ln>
                <a:noFill/>
              </a:ln>
              <a:solidFill>
                <a:srgbClr val="002060"/>
              </a:solidFill>
              <a:effectLst/>
              <a:uLnTx/>
              <a:uFillTx/>
              <a:latin typeface="Segoe UI" panose="020B0502040204020203" pitchFamily="34" charset="0"/>
              <a:ea typeface="Calibri" panose="020F0502020204030204" pitchFamily="34" charset="0"/>
              <a:cs typeface="Segoe UI" panose="020B0502040204020203"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SG" sz="1400" b="1" i="0" u="none" strike="noStrike" kern="0" cap="none" spc="0" normalizeH="0" baseline="0" noProof="0" dirty="0">
              <a:ln>
                <a:noFill/>
              </a:ln>
              <a:solidFill>
                <a:srgbClr val="0078D4"/>
              </a:solidFill>
              <a:effectLst/>
              <a:uLnTx/>
              <a:uFillTx/>
              <a:latin typeface="Segoe UI"/>
              <a:ea typeface="Segoe UI" panose="020B0502040204020203" pitchFamily="34" charset="0"/>
              <a:cs typeface="Segoe UI" panose="020B0502040204020203"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SG" sz="1400" b="0" i="0" u="none" strike="noStrike" kern="0" cap="none" spc="0" normalizeH="0" baseline="0" noProof="0" dirty="0">
                <a:ln>
                  <a:noFill/>
                </a:ln>
                <a:solidFill>
                  <a:srgbClr val="0078D4"/>
                </a:solidFill>
                <a:effectLst/>
                <a:uLnTx/>
                <a:uFillTx/>
                <a:latin typeface="Segoe UI"/>
                <a:ea typeface="Segoe UI" panose="020B0502040204020203" pitchFamily="34" charset="0"/>
                <a:cs typeface="Segoe UI" panose="020B0502040204020203" pitchFamily="34" charset="0"/>
              </a:rPr>
              <a:t>Single store for file system and object data</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SG" sz="1400" b="0" i="0" u="none" strike="noStrike" kern="0" cap="none" spc="0" normalizeH="0" baseline="0" noProof="0" dirty="0">
              <a:ln>
                <a:noFill/>
              </a:ln>
              <a:solidFill>
                <a:srgbClr val="0078D4"/>
              </a:solidFill>
              <a:effectLst/>
              <a:uLnTx/>
              <a:uFillTx/>
              <a:latin typeface="Segoe UI"/>
              <a:ea typeface="Segoe UI" panose="020B0502040204020203" pitchFamily="34" charset="0"/>
              <a:cs typeface="Segoe UI" panose="020B0502040204020203"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SG" sz="1400" b="0" i="0" u="none" strike="noStrike" kern="0" cap="none" spc="0" normalizeH="0" baseline="0" noProof="0" dirty="0">
                <a:ln>
                  <a:noFill/>
                </a:ln>
                <a:solidFill>
                  <a:srgbClr val="0078D4"/>
                </a:solidFill>
                <a:effectLst/>
                <a:uLnTx/>
                <a:uFillTx/>
                <a:latin typeface="Segoe UI"/>
                <a:ea typeface="Segoe UI" panose="020B0502040204020203" pitchFamily="34" charset="0"/>
                <a:cs typeface="Segoe UI" panose="020B0502040204020203" pitchFamily="34" charset="0"/>
              </a:rPr>
              <a:t>Ingest data from everywhere using familiar protocols</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SG" sz="1400" b="0" i="0" u="none" strike="noStrike" kern="0" cap="none" spc="0" normalizeH="0" baseline="0" noProof="0" dirty="0">
              <a:ln>
                <a:noFill/>
              </a:ln>
              <a:solidFill>
                <a:srgbClr val="0078D4"/>
              </a:solidFill>
              <a:effectLst/>
              <a:uLnTx/>
              <a:uFillTx/>
              <a:latin typeface="Segoe UI"/>
              <a:ea typeface="Segoe UI" panose="020B0502040204020203" pitchFamily="34" charset="0"/>
              <a:cs typeface="Segoe UI" panose="020B0502040204020203"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SG" sz="1400" b="0" i="0" u="none" strike="noStrike" kern="0" cap="none" spc="0" normalizeH="0" baseline="0" noProof="0" dirty="0">
                <a:ln>
                  <a:noFill/>
                </a:ln>
                <a:solidFill>
                  <a:srgbClr val="0078D4"/>
                </a:solidFill>
                <a:effectLst/>
                <a:uLnTx/>
                <a:uFillTx/>
                <a:latin typeface="Segoe UI"/>
                <a:ea typeface="Segoe UI" panose="020B0502040204020203" pitchFamily="34" charset="0"/>
                <a:cs typeface="Segoe UI" panose="020B0502040204020203" pitchFamily="34" charset="0"/>
              </a:rPr>
              <a:t>Optimized for Spark and Hadoop Analytic Engines</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SG" sz="1400" b="0" i="0" u="none" strike="noStrike" kern="0" cap="none" spc="0" normalizeH="0" baseline="0" noProof="0" dirty="0">
              <a:ln>
                <a:noFill/>
              </a:ln>
              <a:solidFill>
                <a:srgbClr val="0078D4"/>
              </a:solidFill>
              <a:effectLst/>
              <a:uLnTx/>
              <a:uFillTx/>
              <a:latin typeface="Segoe UI"/>
              <a:ea typeface="Segoe UI" panose="020B0502040204020203" pitchFamily="34" charset="0"/>
              <a:cs typeface="Segoe UI" panose="020B0502040204020203"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SG" sz="1400" b="0" i="0" u="none" strike="noStrike" kern="0" cap="none" spc="0" normalizeH="0" baseline="0" noProof="0" dirty="0">
                <a:ln>
                  <a:noFill/>
                </a:ln>
                <a:solidFill>
                  <a:srgbClr val="0078D4"/>
                </a:solidFill>
                <a:effectLst/>
                <a:uLnTx/>
                <a:uFillTx/>
                <a:latin typeface="Segoe UI"/>
                <a:ea typeface="Segoe UI" panose="020B0502040204020203" pitchFamily="34" charset="0"/>
                <a:cs typeface="Segoe UI" panose="020B0502040204020203" pitchFamily="34" charset="0"/>
              </a:rPr>
              <a:t>Enables fastest end to end job execution of any vendor (cloud or on-premises)</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SG" sz="1400" b="0" i="0" u="none" strike="noStrike" kern="0" cap="none" spc="0" normalizeH="0" baseline="0" noProof="0" dirty="0">
              <a:ln>
                <a:noFill/>
              </a:ln>
              <a:solidFill>
                <a:srgbClr val="0078D4"/>
              </a:solidFill>
              <a:effectLst/>
              <a:uLnTx/>
              <a:uFillTx/>
              <a:latin typeface="Segoe UI"/>
              <a:ea typeface="Segoe UI" panose="020B0502040204020203" pitchFamily="34" charset="0"/>
              <a:cs typeface="Segoe UI" panose="020B0502040204020203"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SG" sz="1400" b="1" i="0" u="none" strike="noStrike" kern="0" cap="none" spc="0" normalizeH="0" baseline="0" noProof="0" dirty="0">
              <a:ln>
                <a:noFill/>
              </a:ln>
              <a:solidFill>
                <a:srgbClr val="0078D4"/>
              </a:solidFill>
              <a:effectLst/>
              <a:uLnTx/>
              <a:uFillTx/>
              <a:latin typeface="Segoe UI"/>
              <a:ea typeface="Segoe UI" panose="020B0502040204020203" pitchFamily="34" charset="0"/>
              <a:cs typeface="Segoe UI" panose="020B0502040204020203" pitchFamily="34" charset="0"/>
            </a:endParaRPr>
          </a:p>
          <a:p>
            <a:pPr marL="342900" marR="0" lvl="0" indent="-3429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SG" sz="1000" b="0" i="0" u="none" strike="noStrike" kern="0" cap="none" spc="0" normalizeH="0" baseline="0" noProof="0" dirty="0">
              <a:ln>
                <a:noFill/>
              </a:ln>
              <a:solidFill>
                <a:srgbClr val="0078D4"/>
              </a:solidFill>
              <a:effectLst/>
              <a:uLnTx/>
              <a:uFillTx/>
              <a:latin typeface="Segoe UI"/>
              <a:ea typeface="Segoe UI" panose="020B0502040204020203" pitchFamily="34" charset="0"/>
              <a:cs typeface="Segoe UI" panose="020B0502040204020203" pitchFamily="34" charset="0"/>
            </a:endParaRPr>
          </a:p>
          <a:p>
            <a:pPr marL="342900" marR="0" lvl="0" indent="-3429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SG" sz="1000" b="0" i="0" u="none" strike="noStrike" kern="0" cap="none" spc="0" normalizeH="0" baseline="0" noProof="0" dirty="0">
              <a:ln>
                <a:noFill/>
              </a:ln>
              <a:solidFill>
                <a:srgbClr val="0078D4"/>
              </a:solidFill>
              <a:effectLst/>
              <a:uLnTx/>
              <a:uFillTx/>
              <a:latin typeface="Segoe UI"/>
              <a:ea typeface="Segoe UI" panose="020B0502040204020203" pitchFamily="34" charset="0"/>
              <a:cs typeface="Segoe UI" panose="020B0502040204020203" pitchFamily="34" charset="0"/>
            </a:endParaRPr>
          </a:p>
          <a:p>
            <a:pPr marL="342900" marR="0" lvl="0" indent="-3429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SG" sz="1400" b="0" i="0" u="none" strike="noStrike" kern="0" cap="none" spc="0" normalizeH="0" baseline="0" noProof="0" dirty="0">
              <a:ln>
                <a:noFill/>
              </a:ln>
              <a:solidFill>
                <a:srgbClr val="002060"/>
              </a:solidFill>
              <a:effectLst/>
              <a:uLnTx/>
              <a:uFillTx/>
              <a:latin typeface="Segoe UI"/>
              <a:ea typeface="Segoe UI" panose="020B0502040204020203" pitchFamily="34" charset="0"/>
              <a:cs typeface="Segoe UI" panose="020B0502040204020203" pitchFamily="34" charset="0"/>
            </a:endParaRPr>
          </a:p>
          <a:p>
            <a:pPr marL="342900" marR="0" lvl="0" indent="-3429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SG" sz="1400" b="0" i="0" u="none" strike="noStrike" kern="0" cap="none" spc="0" normalizeH="0" baseline="0" noProof="0" dirty="0">
              <a:ln>
                <a:noFill/>
              </a:ln>
              <a:solidFill>
                <a:srgbClr val="002060"/>
              </a:solidFill>
              <a:effectLst/>
              <a:uLnTx/>
              <a:uFillTx/>
              <a:latin typeface="Segoe UI"/>
              <a:ea typeface="Segoe UI" panose="020B0502040204020203" pitchFamily="34" charset="0"/>
              <a:cs typeface="Segoe UI" panose="020B0502040204020203" pitchFamily="34" charset="0"/>
            </a:endParaRPr>
          </a:p>
        </p:txBody>
      </p:sp>
      <p:sp>
        <p:nvSpPr>
          <p:cNvPr id="28" name="Rectangle 27">
            <a:extLst>
              <a:ext uri="{FF2B5EF4-FFF2-40B4-BE49-F238E27FC236}">
                <a16:creationId xmlns:a16="http://schemas.microsoft.com/office/drawing/2014/main" id="{128354FE-1B07-418D-949E-C27E8C668D75}"/>
              </a:ext>
            </a:extLst>
          </p:cNvPr>
          <p:cNvSpPr/>
          <p:nvPr/>
        </p:nvSpPr>
        <p:spPr bwMode="auto">
          <a:xfrm>
            <a:off x="8853289" y="1582485"/>
            <a:ext cx="2796540" cy="488784"/>
          </a:xfrm>
          <a:prstGeom prst="rect">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SG" sz="1800" b="1" i="0" u="none" strike="noStrike" kern="0" cap="none" spc="0" normalizeH="0" baseline="0" noProof="0">
                <a:ln>
                  <a:noFill/>
                </a:ln>
                <a:solidFill>
                  <a:srgbClr val="FFFFFF"/>
                </a:solidFill>
                <a:effectLst/>
                <a:uLnTx/>
                <a:uFillTx/>
                <a:latin typeface="Segoe UI Semibold" panose="020B0502040204020203" pitchFamily="34" charset="0"/>
                <a:ea typeface="Segoe UI" pitchFamily="34" charset="0"/>
                <a:cs typeface="Segoe UI Semibold" panose="020B0502040204020203" pitchFamily="34" charset="0"/>
              </a:rPr>
              <a:t>Scalable</a:t>
            </a:r>
          </a:p>
        </p:txBody>
      </p:sp>
      <p:sp>
        <p:nvSpPr>
          <p:cNvPr id="29" name="Rectangle 28">
            <a:extLst>
              <a:ext uri="{FF2B5EF4-FFF2-40B4-BE49-F238E27FC236}">
                <a16:creationId xmlns:a16="http://schemas.microsoft.com/office/drawing/2014/main" id="{7254505D-49C3-427F-B9BB-8BEE49BBA0C4}"/>
              </a:ext>
            </a:extLst>
          </p:cNvPr>
          <p:cNvSpPr/>
          <p:nvPr/>
        </p:nvSpPr>
        <p:spPr bwMode="auto">
          <a:xfrm>
            <a:off x="3122753" y="1585591"/>
            <a:ext cx="2796540" cy="488784"/>
          </a:xfrm>
          <a:prstGeom prst="rect">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SG" sz="1800" b="1" i="0" u="none" strike="noStrike" kern="0" cap="none" spc="0" normalizeH="0" baseline="0" noProof="0">
                <a:ln>
                  <a:noFill/>
                </a:ln>
                <a:solidFill>
                  <a:srgbClr val="FFFFFF"/>
                </a:solidFill>
                <a:effectLst/>
                <a:uLnTx/>
                <a:uFillTx/>
                <a:latin typeface="Segoe UI Semibold" panose="020B0502040204020203" pitchFamily="34" charset="0"/>
                <a:ea typeface="Segoe UI" pitchFamily="34" charset="0"/>
                <a:cs typeface="Segoe UI Semibold" panose="020B0502040204020203" pitchFamily="34" charset="0"/>
              </a:rPr>
              <a:t>Secure</a:t>
            </a:r>
          </a:p>
        </p:txBody>
      </p:sp>
      <p:sp>
        <p:nvSpPr>
          <p:cNvPr id="10" name="Rectangle 9">
            <a:extLst>
              <a:ext uri="{FF2B5EF4-FFF2-40B4-BE49-F238E27FC236}">
                <a16:creationId xmlns:a16="http://schemas.microsoft.com/office/drawing/2014/main" id="{45781340-0FE4-491E-86A2-648AC271D3F3}"/>
              </a:ext>
            </a:extLst>
          </p:cNvPr>
          <p:cNvSpPr/>
          <p:nvPr/>
        </p:nvSpPr>
        <p:spPr bwMode="auto">
          <a:xfrm>
            <a:off x="5957341" y="1587185"/>
            <a:ext cx="2796540" cy="488784"/>
          </a:xfrm>
          <a:prstGeom prst="rect">
            <a:avLst/>
          </a:prstGeom>
          <a:solidFill>
            <a:srgbClr val="00B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SG" sz="1800" b="1" i="0" u="none" strike="noStrike" kern="0" cap="none" spc="0" normalizeH="0" baseline="0" noProof="0">
                <a:ln>
                  <a:noFill/>
                </a:ln>
                <a:solidFill>
                  <a:srgbClr val="FFFFFF"/>
                </a:solidFill>
                <a:effectLst/>
                <a:uLnTx/>
                <a:uFillTx/>
                <a:latin typeface="Segoe UI Semibold" panose="020B0502040204020203" pitchFamily="34" charset="0"/>
                <a:ea typeface="Segoe UI" pitchFamily="34" charset="0"/>
                <a:cs typeface="Segoe UI Semibold" panose="020B0502040204020203" pitchFamily="34" charset="0"/>
              </a:rPr>
              <a:t>Cost Effective</a:t>
            </a:r>
          </a:p>
        </p:txBody>
      </p:sp>
      <p:sp>
        <p:nvSpPr>
          <p:cNvPr id="11" name="Rectangle 10">
            <a:extLst>
              <a:ext uri="{FF2B5EF4-FFF2-40B4-BE49-F238E27FC236}">
                <a16:creationId xmlns:a16="http://schemas.microsoft.com/office/drawing/2014/main" id="{C6495AB3-1D73-4F0D-8646-3FB30D4EEBF1}"/>
              </a:ext>
            </a:extLst>
          </p:cNvPr>
          <p:cNvSpPr/>
          <p:nvPr/>
        </p:nvSpPr>
        <p:spPr bwMode="auto">
          <a:xfrm>
            <a:off x="5959765" y="2150332"/>
            <a:ext cx="2796540" cy="3621885"/>
          </a:xfrm>
          <a:prstGeom prst="rect">
            <a:avLst/>
          </a:prstGeom>
          <a:solidFill>
            <a:schemeClr val="bg1">
              <a:lumMod val="95000"/>
              <a:alpha val="57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2060"/>
                </a:solidFill>
                <a:effectLst/>
                <a:uLnTx/>
                <a:uFillTx/>
                <a:latin typeface="Segoe UI" panose="020B0502040204020203" pitchFamily="34" charset="0"/>
                <a:ea typeface="Calibri" panose="020F0502020204030204" pitchFamily="34" charset="0"/>
                <a:cs typeface="Segoe UI" panose="020B0502040204020203" pitchFamily="34" charset="0"/>
              </a:rPr>
              <a:t>Object store pricing, atomic file operations object level tiering</a:t>
            </a:r>
            <a:endParaRPr kumimoji="0" lang="en-SG" sz="1800" b="0" i="0" u="none" strike="noStrike" kern="1200" cap="none" spc="0" normalizeH="0" baseline="0" noProof="0">
              <a:ln>
                <a:noFill/>
              </a:ln>
              <a:solidFill>
                <a:srgbClr val="002060"/>
              </a:solidFill>
              <a:effectLst/>
              <a:uLnTx/>
              <a:uFillTx/>
              <a:latin typeface="Segoe UI" panose="020B0502040204020203" pitchFamily="34" charset="0"/>
              <a:ea typeface="Calibri" panose="020F0502020204030204" pitchFamily="34" charset="0"/>
              <a:cs typeface="Segoe UI" panose="020B0502040204020203"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SG" sz="1400" b="1" i="0" u="none" strike="noStrike" kern="0" cap="none" spc="0" normalizeH="0" baseline="0" noProof="0">
              <a:ln>
                <a:noFill/>
              </a:ln>
              <a:solidFill>
                <a:srgbClr val="0078D4"/>
              </a:solidFill>
              <a:effectLst/>
              <a:uLnTx/>
              <a:uFillTx/>
              <a:latin typeface="Segoe UI"/>
              <a:ea typeface="Segoe UI" panose="020B0502040204020203" pitchFamily="34" charset="0"/>
              <a:cs typeface="Segoe UI" panose="020B0502040204020203"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SG" sz="1400" b="1" i="0" u="none" strike="noStrike" kern="0" cap="none" spc="0" normalizeH="0" baseline="0" noProof="0">
              <a:ln>
                <a:noFill/>
              </a:ln>
              <a:solidFill>
                <a:srgbClr val="0078D4"/>
              </a:solidFill>
              <a:effectLst/>
              <a:uLnTx/>
              <a:uFillTx/>
              <a:latin typeface="Segoe UI"/>
              <a:ea typeface="Segoe UI" panose="020B0502040204020203" pitchFamily="34" charset="0"/>
              <a:cs typeface="Segoe UI" panose="020B0502040204020203"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SG" sz="1400" b="0" i="0" u="none" strike="noStrike" kern="0" cap="none" spc="0" normalizeH="0" baseline="0" noProof="0">
                <a:ln>
                  <a:noFill/>
                </a:ln>
                <a:solidFill>
                  <a:srgbClr val="0078D4"/>
                </a:solidFill>
                <a:effectLst/>
                <a:uLnTx/>
                <a:uFillTx/>
                <a:latin typeface="Segoe UI"/>
                <a:ea typeface="Segoe UI" panose="020B0502040204020203" pitchFamily="34" charset="0"/>
                <a:cs typeface="Segoe UI" panose="020B0502040204020203" pitchFamily="34" charset="0"/>
              </a:rPr>
              <a:t>Blob Storage Price Levels</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SG" sz="1400" b="0" i="0" u="none" strike="noStrike" kern="0" cap="none" spc="0" normalizeH="0" baseline="0" noProof="0">
              <a:ln>
                <a:noFill/>
              </a:ln>
              <a:solidFill>
                <a:srgbClr val="0078D4"/>
              </a:solidFill>
              <a:effectLst/>
              <a:uLnTx/>
              <a:uFillTx/>
              <a:latin typeface="Segoe UI"/>
              <a:ea typeface="Segoe UI" panose="020B0502040204020203" pitchFamily="34" charset="0"/>
              <a:cs typeface="Segoe UI" panose="020B0502040204020203"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SG" sz="1400" b="0" i="0" u="none" strike="noStrike" kern="0" cap="none" spc="0" normalizeH="0" baseline="0" noProof="0">
                <a:ln>
                  <a:noFill/>
                </a:ln>
                <a:solidFill>
                  <a:srgbClr val="0078D4"/>
                </a:solidFill>
                <a:effectLst/>
                <a:uLnTx/>
                <a:uFillTx/>
                <a:latin typeface="Segoe UI"/>
                <a:ea typeface="Segoe UI" panose="020B0502040204020203" pitchFamily="34" charset="0"/>
                <a:cs typeface="Segoe UI" panose="020B0502040204020203" pitchFamily="34" charset="0"/>
              </a:rPr>
              <a:t>Single store where Hot, Cool, and Archive Tiers of Storage are co-resident</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SG" sz="1400" b="0" i="0" u="none" strike="noStrike" kern="0" cap="none" spc="0" normalizeH="0" baseline="0" noProof="0">
              <a:ln>
                <a:noFill/>
              </a:ln>
              <a:solidFill>
                <a:srgbClr val="0078D4"/>
              </a:solidFill>
              <a:effectLst/>
              <a:uLnTx/>
              <a:uFillTx/>
              <a:latin typeface="Segoe UI"/>
              <a:ea typeface="Segoe UI" panose="020B0502040204020203" pitchFamily="34" charset="0"/>
              <a:cs typeface="Segoe UI" panose="020B0502040204020203"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SG" sz="1400" b="0" i="0" u="none" strike="noStrike" kern="0" cap="none" spc="0" normalizeH="0" baseline="0" noProof="0">
                <a:ln>
                  <a:noFill/>
                </a:ln>
                <a:solidFill>
                  <a:srgbClr val="0078D4"/>
                </a:solidFill>
                <a:effectLst/>
                <a:uLnTx/>
                <a:uFillTx/>
                <a:latin typeface="Segoe UI"/>
                <a:ea typeface="Segoe UI" panose="020B0502040204020203" pitchFamily="34" charset="0"/>
                <a:cs typeface="Segoe UI" panose="020B0502040204020203" pitchFamily="34" charset="0"/>
              </a:rPr>
              <a:t>Automated Lifecycle Policy Management (soon)</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SG" sz="1400" b="0" i="0" u="none" strike="noStrike" kern="0" cap="none" spc="0" normalizeH="0" baseline="0" noProof="0">
              <a:ln>
                <a:noFill/>
              </a:ln>
              <a:solidFill>
                <a:srgbClr val="0078D4"/>
              </a:solidFill>
              <a:effectLst/>
              <a:uLnTx/>
              <a:uFillTx/>
              <a:latin typeface="Segoe UI"/>
              <a:ea typeface="Segoe UI" panose="020B0502040204020203" pitchFamily="34" charset="0"/>
              <a:cs typeface="Segoe UI" panose="020B0502040204020203"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SG" sz="1400" b="0" i="0" u="none" strike="noStrike" kern="0" cap="none" spc="0" normalizeH="0" baseline="0" noProof="0">
                <a:ln>
                  <a:noFill/>
                </a:ln>
                <a:solidFill>
                  <a:srgbClr val="0078D4"/>
                </a:solidFill>
                <a:effectLst/>
                <a:uLnTx/>
                <a:uFillTx/>
                <a:latin typeface="Segoe UI"/>
                <a:ea typeface="Segoe UI" panose="020B0502040204020203" pitchFamily="34" charset="0"/>
                <a:cs typeface="Segoe UI" panose="020B0502040204020203" pitchFamily="34" charset="0"/>
              </a:rPr>
              <a:t>Integration with Azure reporting and management solutions</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SG" sz="1400" b="0" i="0" u="none" strike="noStrike" kern="0" cap="none" spc="0" normalizeH="0" baseline="0" noProof="0">
              <a:ln>
                <a:noFill/>
              </a:ln>
              <a:solidFill>
                <a:srgbClr val="0078D4"/>
              </a:solidFill>
              <a:effectLst/>
              <a:uLnTx/>
              <a:uFillTx/>
              <a:latin typeface="Segoe UI"/>
              <a:ea typeface="Segoe UI" panose="020B0502040204020203" pitchFamily="34" charset="0"/>
              <a:cs typeface="Segoe UI" panose="020B0502040204020203"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SG" sz="1400" b="1" i="0" u="none" strike="noStrike" kern="0" cap="none" spc="0" normalizeH="0" baseline="0" noProof="0">
              <a:ln>
                <a:noFill/>
              </a:ln>
              <a:solidFill>
                <a:srgbClr val="0078D4"/>
              </a:solidFill>
              <a:effectLst/>
              <a:uLnTx/>
              <a:uFillTx/>
              <a:latin typeface="Segoe UI"/>
              <a:ea typeface="Segoe UI" panose="020B0502040204020203" pitchFamily="34" charset="0"/>
              <a:cs typeface="Segoe UI" panose="020B0502040204020203" pitchFamily="34" charset="0"/>
            </a:endParaRPr>
          </a:p>
          <a:p>
            <a:pPr marL="342900" marR="0" lvl="0" indent="-3429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SG" sz="1000" b="0" i="0" u="none" strike="noStrike" kern="0" cap="none" spc="0" normalizeH="0" baseline="0" noProof="0">
              <a:ln>
                <a:noFill/>
              </a:ln>
              <a:solidFill>
                <a:srgbClr val="0078D4"/>
              </a:solidFill>
              <a:effectLst/>
              <a:uLnTx/>
              <a:uFillTx/>
              <a:latin typeface="Segoe UI"/>
              <a:ea typeface="Segoe UI" panose="020B0502040204020203" pitchFamily="34" charset="0"/>
              <a:cs typeface="Segoe UI" panose="020B0502040204020203" pitchFamily="34" charset="0"/>
            </a:endParaRPr>
          </a:p>
          <a:p>
            <a:pPr marL="342900" marR="0" lvl="0" indent="-3429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SG" sz="1000" b="0" i="0" u="none" strike="noStrike" kern="0" cap="none" spc="0" normalizeH="0" baseline="0" noProof="0">
              <a:ln>
                <a:noFill/>
              </a:ln>
              <a:solidFill>
                <a:srgbClr val="0078D4"/>
              </a:solidFill>
              <a:effectLst/>
              <a:uLnTx/>
              <a:uFillTx/>
              <a:latin typeface="Segoe UI"/>
              <a:ea typeface="Segoe UI" panose="020B0502040204020203" pitchFamily="34" charset="0"/>
              <a:cs typeface="Segoe UI" panose="020B0502040204020203" pitchFamily="34" charset="0"/>
            </a:endParaRPr>
          </a:p>
          <a:p>
            <a:pPr marL="342900" marR="0" lvl="0" indent="-3429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SG" sz="1400" b="0" i="0" u="none" strike="noStrike" kern="0" cap="none" spc="0" normalizeH="0" baseline="0" noProof="0">
              <a:ln>
                <a:noFill/>
              </a:ln>
              <a:solidFill>
                <a:srgbClr val="002060"/>
              </a:solidFill>
              <a:effectLst/>
              <a:uLnTx/>
              <a:uFillTx/>
              <a:latin typeface="Segoe UI"/>
              <a:ea typeface="Segoe UI" panose="020B0502040204020203" pitchFamily="34" charset="0"/>
              <a:cs typeface="Segoe UI" panose="020B0502040204020203" pitchFamily="34" charset="0"/>
            </a:endParaRPr>
          </a:p>
          <a:p>
            <a:pPr marL="342900" marR="0" lvl="0" indent="-34290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SG" sz="1400" b="0" i="0" u="none" strike="noStrike" kern="0" cap="none" spc="0" normalizeH="0" baseline="0" noProof="0">
              <a:ln>
                <a:noFill/>
              </a:ln>
              <a:solidFill>
                <a:srgbClr val="002060"/>
              </a:solidFill>
              <a:effectLst/>
              <a:uLnTx/>
              <a:uFillTx/>
              <a:latin typeface="Segoe UI"/>
              <a:ea typeface="Segoe UI" panose="020B0502040204020203" pitchFamily="34" charset="0"/>
              <a:cs typeface="Segoe UI" panose="020B0502040204020203" pitchFamily="34" charset="0"/>
            </a:endParaRPr>
          </a:p>
        </p:txBody>
      </p:sp>
      <p:sp>
        <p:nvSpPr>
          <p:cNvPr id="12" name="Title 2">
            <a:extLst>
              <a:ext uri="{FF2B5EF4-FFF2-40B4-BE49-F238E27FC236}">
                <a16:creationId xmlns:a16="http://schemas.microsoft.com/office/drawing/2014/main" id="{968EFD13-EC45-4E6E-A7BA-5F9340A04B91}"/>
              </a:ext>
            </a:extLst>
          </p:cNvPr>
          <p:cNvSpPr>
            <a:spLocks noGrp="1"/>
          </p:cNvSpPr>
          <p:nvPr>
            <p:ph type="title"/>
          </p:nvPr>
        </p:nvSpPr>
        <p:spPr>
          <a:xfrm>
            <a:off x="269240" y="289511"/>
            <a:ext cx="11655840" cy="899665"/>
          </a:xfrm>
        </p:spPr>
        <p:txBody>
          <a:bodyPr/>
          <a:lstStyle/>
          <a:p>
            <a:r>
              <a:rPr lang="en-US" sz="4400">
                <a:solidFill>
                  <a:schemeClr val="tx1"/>
                </a:solidFill>
                <a:cs typeface="Calibri Light" panose="020F0302020204030204" pitchFamily="34" charset="0"/>
              </a:rPr>
              <a:t>Azure Data Lake Storage Gen 2 Key Messages</a:t>
            </a:r>
            <a:endParaRPr lang="en-US"/>
          </a:p>
        </p:txBody>
      </p:sp>
    </p:spTree>
    <p:extLst>
      <p:ext uri="{BB962C8B-B14F-4D97-AF65-F5344CB8AC3E}">
        <p14:creationId xmlns:p14="http://schemas.microsoft.com/office/powerpoint/2010/main" val="159749414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968EFD13-EC45-4E6E-A7BA-5F9340A04B91}"/>
              </a:ext>
            </a:extLst>
          </p:cNvPr>
          <p:cNvSpPr>
            <a:spLocks noGrp="1"/>
          </p:cNvSpPr>
          <p:nvPr>
            <p:ph type="title"/>
          </p:nvPr>
        </p:nvSpPr>
        <p:spPr>
          <a:xfrm>
            <a:off x="269240" y="42623"/>
            <a:ext cx="11655840" cy="899665"/>
          </a:xfrm>
        </p:spPr>
        <p:txBody>
          <a:bodyPr/>
          <a:lstStyle/>
          <a:p>
            <a:r>
              <a:rPr lang="en-US" sz="3600">
                <a:solidFill>
                  <a:schemeClr val="tx1"/>
                </a:solidFill>
                <a:cs typeface="Calibri Light" panose="020F0302020204030204" pitchFamily="34" charset="0"/>
              </a:rPr>
              <a:t>Azure Data Lake Storage Gen2 Frequently Asked Questions</a:t>
            </a:r>
            <a:endParaRPr lang="en-US" sz="4400"/>
          </a:p>
        </p:txBody>
      </p:sp>
      <p:sp>
        <p:nvSpPr>
          <p:cNvPr id="13" name="Rectangle 12">
            <a:extLst>
              <a:ext uri="{FF2B5EF4-FFF2-40B4-BE49-F238E27FC236}">
                <a16:creationId xmlns:a16="http://schemas.microsoft.com/office/drawing/2014/main" id="{729A2CA4-AD57-466B-A2E3-46B02B14815B}"/>
              </a:ext>
            </a:extLst>
          </p:cNvPr>
          <p:cNvSpPr/>
          <p:nvPr/>
        </p:nvSpPr>
        <p:spPr bwMode="auto">
          <a:xfrm>
            <a:off x="369342" y="2260527"/>
            <a:ext cx="3749040" cy="388620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D09202E6-473B-4788-BD88-71604CD3C768}"/>
              </a:ext>
            </a:extLst>
          </p:cNvPr>
          <p:cNvSpPr/>
          <p:nvPr/>
        </p:nvSpPr>
        <p:spPr bwMode="auto">
          <a:xfrm>
            <a:off x="369342" y="1189176"/>
            <a:ext cx="3749040" cy="9853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b="1">
                <a:gradFill>
                  <a:gsLst>
                    <a:gs pos="0">
                      <a:srgbClr val="FFFFFF"/>
                    </a:gs>
                    <a:gs pos="100000">
                      <a:srgbClr val="FFFFFF"/>
                    </a:gs>
                  </a:gsLst>
                  <a:lin ang="5400000" scaled="0"/>
                </a:gradFill>
                <a:ea typeface="Segoe UI" pitchFamily="34" charset="0"/>
                <a:cs typeface="Segoe UI" pitchFamily="34" charset="0"/>
              </a:rPr>
              <a:t>Q. Is Azure Data Lake Store going away?</a:t>
            </a:r>
          </a:p>
        </p:txBody>
      </p:sp>
      <p:sp>
        <p:nvSpPr>
          <p:cNvPr id="15" name="Rectangle 14">
            <a:extLst>
              <a:ext uri="{FF2B5EF4-FFF2-40B4-BE49-F238E27FC236}">
                <a16:creationId xmlns:a16="http://schemas.microsoft.com/office/drawing/2014/main" id="{4DDBAAF9-59ED-4162-97D7-71284F088B70}"/>
              </a:ext>
            </a:extLst>
          </p:cNvPr>
          <p:cNvSpPr/>
          <p:nvPr/>
        </p:nvSpPr>
        <p:spPr bwMode="auto">
          <a:xfrm>
            <a:off x="4364417" y="2260527"/>
            <a:ext cx="3749040" cy="388620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62E14614-5AD6-4951-9198-2D710D632768}"/>
              </a:ext>
            </a:extLst>
          </p:cNvPr>
          <p:cNvSpPr/>
          <p:nvPr/>
        </p:nvSpPr>
        <p:spPr bwMode="auto">
          <a:xfrm>
            <a:off x="4364417" y="1189176"/>
            <a:ext cx="3749040" cy="9853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b="1">
                <a:gradFill>
                  <a:gsLst>
                    <a:gs pos="0">
                      <a:srgbClr val="FFFFFF"/>
                    </a:gs>
                    <a:gs pos="100000">
                      <a:srgbClr val="FFFFFF"/>
                    </a:gs>
                  </a:gsLst>
                  <a:lin ang="5400000" scaled="0"/>
                </a:gradFill>
                <a:ea typeface="Segoe UI" pitchFamily="34" charset="0"/>
                <a:cs typeface="Segoe UI" pitchFamily="34" charset="0"/>
              </a:rPr>
              <a:t>Q. If my customer is ready to go into production, what are their options?</a:t>
            </a:r>
          </a:p>
        </p:txBody>
      </p:sp>
      <p:sp>
        <p:nvSpPr>
          <p:cNvPr id="17" name="Rectangle 16">
            <a:extLst>
              <a:ext uri="{FF2B5EF4-FFF2-40B4-BE49-F238E27FC236}">
                <a16:creationId xmlns:a16="http://schemas.microsoft.com/office/drawing/2014/main" id="{8DDD07CA-EA11-4913-8B0C-2548AA457269}"/>
              </a:ext>
            </a:extLst>
          </p:cNvPr>
          <p:cNvSpPr/>
          <p:nvPr/>
        </p:nvSpPr>
        <p:spPr bwMode="auto">
          <a:xfrm>
            <a:off x="8359492" y="2260527"/>
            <a:ext cx="3749040" cy="388620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8A52118D-D8A5-4C80-970E-E06840DDE887}"/>
              </a:ext>
            </a:extLst>
          </p:cNvPr>
          <p:cNvSpPr/>
          <p:nvPr/>
        </p:nvSpPr>
        <p:spPr bwMode="auto">
          <a:xfrm>
            <a:off x="8359492" y="1189176"/>
            <a:ext cx="3749040" cy="9853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b="1">
                <a:gradFill>
                  <a:gsLst>
                    <a:gs pos="0">
                      <a:srgbClr val="FFFFFF"/>
                    </a:gs>
                    <a:gs pos="100000">
                      <a:srgbClr val="FFFFFF"/>
                    </a:gs>
                  </a:gsLst>
                  <a:lin ang="5400000" scaled="0"/>
                </a:gradFill>
                <a:ea typeface="Segoe UI" pitchFamily="34" charset="0"/>
                <a:cs typeface="Segoe UI" pitchFamily="34" charset="0"/>
              </a:rPr>
              <a:t>Q. Is evaluation/upgrade guidance available?</a:t>
            </a:r>
          </a:p>
        </p:txBody>
      </p:sp>
      <p:sp>
        <p:nvSpPr>
          <p:cNvPr id="2" name="TextBox 1">
            <a:extLst>
              <a:ext uri="{FF2B5EF4-FFF2-40B4-BE49-F238E27FC236}">
                <a16:creationId xmlns:a16="http://schemas.microsoft.com/office/drawing/2014/main" id="{B30B49DA-7B28-4C3A-9624-67FC39CDE914}"/>
              </a:ext>
            </a:extLst>
          </p:cNvPr>
          <p:cNvSpPr txBox="1"/>
          <p:nvPr/>
        </p:nvSpPr>
        <p:spPr>
          <a:xfrm>
            <a:off x="384048" y="2453275"/>
            <a:ext cx="3565587" cy="3090077"/>
          </a:xfrm>
          <a:prstGeom prst="rect">
            <a:avLst/>
          </a:prstGeom>
          <a:noFill/>
        </p:spPr>
        <p:txBody>
          <a:bodyPr wrap="square" lIns="182880" tIns="146304" rIns="182880" bIns="146304" rtlCol="0">
            <a:spAutoFit/>
          </a:bodyPr>
          <a:lstStyle/>
          <a:p>
            <a:pPr marL="342900" indent="-342900">
              <a:lnSpc>
                <a:spcPct val="90000"/>
              </a:lnSpc>
              <a:spcAft>
                <a:spcPts val="600"/>
              </a:spcAft>
              <a:buAutoNum type="alphaUcPeriod"/>
            </a:pPr>
            <a:r>
              <a:rPr lang="en-US" b="1">
                <a:gradFill>
                  <a:gsLst>
                    <a:gs pos="2917">
                      <a:schemeClr val="tx1"/>
                    </a:gs>
                    <a:gs pos="30000">
                      <a:schemeClr val="tx1"/>
                    </a:gs>
                  </a:gsLst>
                  <a:lin ang="5400000" scaled="0"/>
                </a:gradFill>
              </a:rPr>
              <a:t>No.</a:t>
            </a:r>
          </a:p>
          <a:p>
            <a:pPr>
              <a:lnSpc>
                <a:spcPct val="90000"/>
              </a:lnSpc>
              <a:spcAft>
                <a:spcPts val="600"/>
              </a:spcAft>
            </a:pPr>
            <a:r>
              <a:rPr lang="en-US" sz="1200">
                <a:gradFill>
                  <a:gsLst>
                    <a:gs pos="2917">
                      <a:schemeClr val="tx1"/>
                    </a:gs>
                    <a:gs pos="30000">
                      <a:schemeClr val="tx1"/>
                    </a:gs>
                  </a:gsLst>
                  <a:lin ang="5400000" scaled="0"/>
                </a:gradFill>
              </a:rPr>
              <a:t>Azure Data Lake Storage Gen1 will continue operating in the regions where it is currently supported.</a:t>
            </a:r>
          </a:p>
          <a:p>
            <a:pPr>
              <a:lnSpc>
                <a:spcPct val="90000"/>
              </a:lnSpc>
              <a:spcAft>
                <a:spcPts val="600"/>
              </a:spcAft>
            </a:pPr>
            <a:endParaRPr lang="en-US" sz="1200">
              <a:gradFill>
                <a:gsLst>
                  <a:gs pos="2917">
                    <a:schemeClr val="tx1"/>
                  </a:gs>
                  <a:gs pos="30000">
                    <a:schemeClr val="tx1"/>
                  </a:gs>
                </a:gsLst>
                <a:lin ang="5400000" scaled="0"/>
              </a:gradFill>
            </a:endParaRPr>
          </a:p>
          <a:p>
            <a:pPr>
              <a:lnSpc>
                <a:spcPct val="90000"/>
              </a:lnSpc>
              <a:spcAft>
                <a:spcPts val="600"/>
              </a:spcAft>
            </a:pPr>
            <a:r>
              <a:rPr lang="en-US" sz="1200">
                <a:gradFill>
                  <a:gsLst>
                    <a:gs pos="2917">
                      <a:schemeClr val="tx1"/>
                    </a:gs>
                    <a:gs pos="30000">
                      <a:schemeClr val="tx1"/>
                    </a:gs>
                  </a:gsLst>
                  <a:lin ang="5400000" scaled="0"/>
                </a:gradFill>
              </a:rPr>
              <a:t>Existing Azure Data Lake Storage Gen1 customers will continue to be supported on Azure Data Lake Storage Gen1 (operationally, bug fixes, etc.) until they are ready to upgrade to Azure Data Lake Storage Gen2. </a:t>
            </a:r>
          </a:p>
          <a:p>
            <a:pPr>
              <a:lnSpc>
                <a:spcPct val="90000"/>
              </a:lnSpc>
              <a:spcAft>
                <a:spcPts val="600"/>
              </a:spcAft>
            </a:pPr>
            <a:endParaRPr lang="en-US" sz="1200">
              <a:gradFill>
                <a:gsLst>
                  <a:gs pos="2917">
                    <a:schemeClr val="tx1"/>
                  </a:gs>
                  <a:gs pos="30000">
                    <a:schemeClr val="tx1"/>
                  </a:gs>
                </a:gsLst>
                <a:lin ang="5400000" scaled="0"/>
              </a:gradFill>
            </a:endParaRPr>
          </a:p>
          <a:p>
            <a:pPr>
              <a:lnSpc>
                <a:spcPct val="90000"/>
              </a:lnSpc>
              <a:spcAft>
                <a:spcPts val="600"/>
              </a:spcAft>
            </a:pPr>
            <a:r>
              <a:rPr lang="en-US" sz="1200">
                <a:gradFill>
                  <a:gsLst>
                    <a:gs pos="2917">
                      <a:schemeClr val="tx1"/>
                    </a:gs>
                    <a:gs pos="30000">
                      <a:schemeClr val="tx1"/>
                    </a:gs>
                  </a:gsLst>
                  <a:lin ang="5400000" scaled="0"/>
                </a:gradFill>
              </a:rPr>
              <a:t>Going forward, new storage features and regional availability will only be added to Azure Data Lake Storage Gen2.  </a:t>
            </a:r>
          </a:p>
        </p:txBody>
      </p:sp>
      <p:sp>
        <p:nvSpPr>
          <p:cNvPr id="19" name="TextBox 18">
            <a:extLst>
              <a:ext uri="{FF2B5EF4-FFF2-40B4-BE49-F238E27FC236}">
                <a16:creationId xmlns:a16="http://schemas.microsoft.com/office/drawing/2014/main" id="{0A0B7546-D88B-4977-B0C4-27292EBB0364}"/>
              </a:ext>
            </a:extLst>
          </p:cNvPr>
          <p:cNvSpPr txBox="1"/>
          <p:nvPr/>
        </p:nvSpPr>
        <p:spPr>
          <a:xfrm>
            <a:off x="4355235" y="2453275"/>
            <a:ext cx="3832801" cy="3616375"/>
          </a:xfrm>
          <a:prstGeom prst="rect">
            <a:avLst/>
          </a:prstGeom>
          <a:noFill/>
        </p:spPr>
        <p:txBody>
          <a:bodyPr wrap="square" lIns="182880" tIns="146304" rIns="182880" bIns="146304" rtlCol="0" anchor="t">
            <a:spAutoFit/>
          </a:bodyPr>
          <a:lstStyle/>
          <a:p>
            <a:pPr marL="342900" indent="-342900">
              <a:lnSpc>
                <a:spcPct val="90000"/>
              </a:lnSpc>
              <a:spcAft>
                <a:spcPts val="600"/>
              </a:spcAft>
              <a:buAutoNum type="alphaUcPeriod"/>
            </a:pPr>
            <a:r>
              <a:rPr lang="en-US" b="1">
                <a:gradFill>
                  <a:gsLst>
                    <a:gs pos="2917">
                      <a:schemeClr val="tx1"/>
                    </a:gs>
                    <a:gs pos="30000">
                      <a:schemeClr val="tx1"/>
                    </a:gs>
                  </a:gsLst>
                  <a:lin ang="5400000" scaled="0"/>
                </a:gradFill>
              </a:rPr>
              <a:t>Several.</a:t>
            </a:r>
          </a:p>
          <a:p>
            <a:pPr>
              <a:lnSpc>
                <a:spcPct val="90000"/>
              </a:lnSpc>
              <a:spcAft>
                <a:spcPts val="600"/>
              </a:spcAft>
            </a:pPr>
            <a:r>
              <a:rPr lang="en-US" sz="1200">
                <a:gradFill>
                  <a:gsLst>
                    <a:gs pos="2917">
                      <a:schemeClr val="tx1"/>
                    </a:gs>
                    <a:gs pos="30000">
                      <a:schemeClr val="tx1"/>
                    </a:gs>
                  </a:gsLst>
                  <a:lin ang="5400000" scaled="0"/>
                </a:gradFill>
              </a:rPr>
              <a:t>If your customer has completed an Azure Data Lake Storage Gen1 trial and/or is ready to deploy their Big Data analytics workload in production, then your customer should move forward with Azure Data Lake Storage Gen1.  </a:t>
            </a:r>
            <a:endParaRPr lang="en-US" sz="1200">
              <a:gradFill>
                <a:gsLst>
                  <a:gs pos="2917">
                    <a:schemeClr val="tx1"/>
                  </a:gs>
                  <a:gs pos="30000">
                    <a:schemeClr val="tx1"/>
                  </a:gs>
                </a:gsLst>
                <a:lin ang="5400000" scaled="0"/>
              </a:gradFill>
              <a:cs typeface="Segoe UI"/>
            </a:endParaRPr>
          </a:p>
          <a:p>
            <a:pPr>
              <a:lnSpc>
                <a:spcPct val="90000"/>
              </a:lnSpc>
              <a:spcAft>
                <a:spcPts val="600"/>
              </a:spcAft>
            </a:pPr>
            <a:endParaRPr lang="en-US" sz="1200">
              <a:gradFill>
                <a:gsLst>
                  <a:gs pos="2917">
                    <a:schemeClr val="tx1"/>
                  </a:gs>
                  <a:gs pos="30000">
                    <a:schemeClr val="tx1"/>
                  </a:gs>
                </a:gsLst>
                <a:lin ang="5400000" scaled="0"/>
              </a:gradFill>
              <a:cs typeface="Segoe UI"/>
            </a:endParaRPr>
          </a:p>
          <a:p>
            <a:pPr>
              <a:lnSpc>
                <a:spcPct val="90000"/>
              </a:lnSpc>
              <a:spcAft>
                <a:spcPts val="600"/>
              </a:spcAft>
            </a:pPr>
            <a:r>
              <a:rPr lang="en-US" sz="1200">
                <a:gradFill>
                  <a:gsLst>
                    <a:gs pos="2917">
                      <a:schemeClr val="tx1"/>
                    </a:gs>
                    <a:gs pos="30000">
                      <a:schemeClr val="tx1"/>
                    </a:gs>
                  </a:gsLst>
                  <a:lin ang="5400000" scaled="0"/>
                </a:gradFill>
              </a:rPr>
              <a:t>If your customer has completed an evaluation and needs production support in regions where Azure Data Lake Storage Gen1 is not available, you should advise them to deploy on Blob Storage via the WASB adapter. </a:t>
            </a:r>
            <a:endParaRPr lang="en-US" sz="1200">
              <a:gradFill>
                <a:gsLst>
                  <a:gs pos="2917">
                    <a:schemeClr val="tx1"/>
                  </a:gs>
                  <a:gs pos="30000">
                    <a:schemeClr val="tx1"/>
                  </a:gs>
                </a:gsLst>
                <a:lin ang="5400000" scaled="0"/>
              </a:gradFill>
              <a:cs typeface="Segoe UI"/>
            </a:endParaRPr>
          </a:p>
          <a:p>
            <a:pPr>
              <a:lnSpc>
                <a:spcPct val="90000"/>
              </a:lnSpc>
              <a:spcAft>
                <a:spcPts val="600"/>
              </a:spcAft>
            </a:pPr>
            <a:endParaRPr lang="en-US" sz="1200">
              <a:gradFill>
                <a:gsLst>
                  <a:gs pos="2917">
                    <a:schemeClr val="tx1"/>
                  </a:gs>
                  <a:gs pos="30000">
                    <a:schemeClr val="tx1"/>
                  </a:gs>
                </a:gsLst>
                <a:lin ang="5400000" scaled="0"/>
              </a:gradFill>
              <a:cs typeface="Segoe UI"/>
            </a:endParaRPr>
          </a:p>
          <a:p>
            <a:pPr>
              <a:lnSpc>
                <a:spcPct val="90000"/>
              </a:lnSpc>
              <a:spcAft>
                <a:spcPts val="600"/>
              </a:spcAft>
            </a:pPr>
            <a:r>
              <a:rPr lang="en-US" sz="1200">
                <a:gradFill>
                  <a:gsLst>
                    <a:gs pos="2917">
                      <a:schemeClr val="tx1"/>
                    </a:gs>
                    <a:gs pos="30000">
                      <a:schemeClr val="tx1"/>
                    </a:gs>
                  </a:gsLst>
                  <a:lin ang="5400000" scaled="0"/>
                </a:gradFill>
              </a:rPr>
              <a:t>In either case, you should convey to your customer that an upgrade path to Azure Data Lake Storage Gen2 will be available once Azure Data Lake Storage Gen2 reaches General Availability.  </a:t>
            </a:r>
            <a:endParaRPr lang="en-US" sz="1200">
              <a:gradFill>
                <a:gsLst>
                  <a:gs pos="2917">
                    <a:schemeClr val="tx1"/>
                  </a:gs>
                  <a:gs pos="30000">
                    <a:schemeClr val="tx1"/>
                  </a:gs>
                </a:gsLst>
                <a:lin ang="5400000" scaled="0"/>
              </a:gradFill>
              <a:cs typeface="Segoe UI"/>
            </a:endParaRPr>
          </a:p>
        </p:txBody>
      </p:sp>
      <p:sp>
        <p:nvSpPr>
          <p:cNvPr id="20" name="TextBox 19">
            <a:extLst>
              <a:ext uri="{FF2B5EF4-FFF2-40B4-BE49-F238E27FC236}">
                <a16:creationId xmlns:a16="http://schemas.microsoft.com/office/drawing/2014/main" id="{94A7AC0A-418D-4CEA-83C9-AFD3295B64A0}"/>
              </a:ext>
            </a:extLst>
          </p:cNvPr>
          <p:cNvSpPr txBox="1"/>
          <p:nvPr/>
        </p:nvSpPr>
        <p:spPr>
          <a:xfrm>
            <a:off x="4911330" y="6339475"/>
            <a:ext cx="2626360" cy="447815"/>
          </a:xfrm>
          <a:prstGeom prst="rect">
            <a:avLst/>
          </a:prstGeom>
          <a:noFill/>
          <a:ln>
            <a:noFill/>
          </a:ln>
        </p:spPr>
        <p:txBody>
          <a:bodyPr wrap="none" lIns="182880" tIns="146304" rIns="182880" bIns="146304" rtlCol="0">
            <a:spAutoFit/>
          </a:bodyPr>
          <a:lstStyle/>
          <a:p>
            <a:pPr>
              <a:lnSpc>
                <a:spcPct val="90000"/>
              </a:lnSpc>
              <a:spcAft>
                <a:spcPts val="600"/>
              </a:spcAft>
            </a:pPr>
            <a:r>
              <a:rPr lang="en-US" sz="1100" b="1" i="1">
                <a:gradFill>
                  <a:gsLst>
                    <a:gs pos="2917">
                      <a:schemeClr val="tx1"/>
                    </a:gs>
                    <a:gs pos="30000">
                      <a:schemeClr val="tx1"/>
                    </a:gs>
                  </a:gsLst>
                  <a:lin ang="5400000" scaled="0"/>
                </a:gradFill>
              </a:rPr>
              <a:t>Detailed field guidance on its way</a:t>
            </a:r>
          </a:p>
        </p:txBody>
      </p:sp>
      <p:sp>
        <p:nvSpPr>
          <p:cNvPr id="21" name="TextBox 20">
            <a:extLst>
              <a:ext uri="{FF2B5EF4-FFF2-40B4-BE49-F238E27FC236}">
                <a16:creationId xmlns:a16="http://schemas.microsoft.com/office/drawing/2014/main" id="{225C3B7A-0C03-4833-8957-D207D80AB2AF}"/>
              </a:ext>
            </a:extLst>
          </p:cNvPr>
          <p:cNvSpPr txBox="1"/>
          <p:nvPr/>
        </p:nvSpPr>
        <p:spPr>
          <a:xfrm>
            <a:off x="8451218" y="2453274"/>
            <a:ext cx="3565587" cy="2923877"/>
          </a:xfrm>
          <a:prstGeom prst="rect">
            <a:avLst/>
          </a:prstGeom>
          <a:noFill/>
        </p:spPr>
        <p:txBody>
          <a:bodyPr wrap="square" lIns="182880" tIns="146304" rIns="182880" bIns="146304" rtlCol="0" anchor="t">
            <a:spAutoFit/>
          </a:bodyPr>
          <a:lstStyle/>
          <a:p>
            <a:pPr marL="342900" indent="-342900">
              <a:lnSpc>
                <a:spcPct val="90000"/>
              </a:lnSpc>
              <a:spcAft>
                <a:spcPts val="600"/>
              </a:spcAft>
              <a:buAutoNum type="alphaUcPeriod"/>
            </a:pPr>
            <a:r>
              <a:rPr lang="en-US" b="1">
                <a:gradFill>
                  <a:gsLst>
                    <a:gs pos="2917">
                      <a:schemeClr val="tx1"/>
                    </a:gs>
                    <a:gs pos="30000">
                      <a:schemeClr val="tx1"/>
                    </a:gs>
                  </a:gsLst>
                  <a:lin ang="5400000" scaled="0"/>
                </a:gradFill>
              </a:rPr>
              <a:t>Yes.</a:t>
            </a:r>
          </a:p>
          <a:p>
            <a:pPr>
              <a:lnSpc>
                <a:spcPct val="90000"/>
              </a:lnSpc>
              <a:spcAft>
                <a:spcPts val="600"/>
              </a:spcAft>
            </a:pPr>
            <a:r>
              <a:rPr lang="en-US" sz="1200">
                <a:gradFill>
                  <a:gsLst>
                    <a:gs pos="2917">
                      <a:schemeClr val="tx1"/>
                    </a:gs>
                    <a:gs pos="30000">
                      <a:schemeClr val="tx1"/>
                    </a:gs>
                  </a:gsLst>
                  <a:lin ang="5400000" scaled="0"/>
                </a:gradFill>
              </a:rPr>
              <a:t>Microsoft will provide tooling, support and guidance to evaluate Azure Data Lake Storage Gen2. </a:t>
            </a:r>
            <a:endParaRPr lang="en-US" sz="1200">
              <a:gradFill>
                <a:gsLst>
                  <a:gs pos="2917">
                    <a:schemeClr val="tx1"/>
                  </a:gs>
                  <a:gs pos="30000">
                    <a:schemeClr val="tx1"/>
                  </a:gs>
                </a:gsLst>
                <a:lin ang="5400000" scaled="0"/>
              </a:gradFill>
              <a:cs typeface="Segoe UI"/>
            </a:endParaRPr>
          </a:p>
          <a:p>
            <a:pPr>
              <a:lnSpc>
                <a:spcPct val="90000"/>
              </a:lnSpc>
              <a:spcAft>
                <a:spcPts val="600"/>
              </a:spcAft>
            </a:pPr>
            <a:endParaRPr lang="en-US" sz="1200">
              <a:gradFill>
                <a:gsLst>
                  <a:gs pos="2917">
                    <a:schemeClr val="tx1"/>
                  </a:gs>
                  <a:gs pos="30000">
                    <a:schemeClr val="tx1"/>
                  </a:gs>
                </a:gsLst>
                <a:lin ang="5400000" scaled="0"/>
              </a:gradFill>
            </a:endParaRPr>
          </a:p>
          <a:p>
            <a:pPr>
              <a:lnSpc>
                <a:spcPct val="90000"/>
              </a:lnSpc>
              <a:spcAft>
                <a:spcPts val="600"/>
              </a:spcAft>
            </a:pPr>
            <a:r>
              <a:rPr lang="en-US" sz="1200">
                <a:gradFill>
                  <a:gsLst>
                    <a:gs pos="2917">
                      <a:schemeClr val="tx1"/>
                    </a:gs>
                    <a:gs pos="30000">
                      <a:schemeClr val="tx1"/>
                    </a:gs>
                  </a:gsLst>
                  <a:lin ang="5400000" scaled="0"/>
                </a:gradFill>
              </a:rPr>
              <a:t>Detailed upgrade guidance will be available when ADLS Gen 2 becomes generally available.</a:t>
            </a:r>
            <a:endParaRPr lang="en-US" sz="1200">
              <a:gradFill>
                <a:gsLst>
                  <a:gs pos="2917">
                    <a:schemeClr val="tx1"/>
                  </a:gs>
                  <a:gs pos="30000">
                    <a:schemeClr val="tx1"/>
                  </a:gs>
                </a:gsLst>
                <a:lin ang="5400000" scaled="0"/>
              </a:gradFill>
              <a:cs typeface="Segoe UI"/>
            </a:endParaRPr>
          </a:p>
          <a:p>
            <a:pPr>
              <a:lnSpc>
                <a:spcPct val="90000"/>
              </a:lnSpc>
              <a:spcAft>
                <a:spcPts val="600"/>
              </a:spcAft>
            </a:pPr>
            <a:endParaRPr lang="en-US" sz="1200">
              <a:gradFill>
                <a:gsLst>
                  <a:gs pos="2917">
                    <a:schemeClr val="tx1"/>
                  </a:gs>
                  <a:gs pos="30000">
                    <a:schemeClr val="tx1"/>
                  </a:gs>
                </a:gsLst>
                <a:lin ang="5400000" scaled="0"/>
              </a:gradFill>
            </a:endParaRPr>
          </a:p>
          <a:p>
            <a:pPr>
              <a:lnSpc>
                <a:spcPct val="90000"/>
              </a:lnSpc>
              <a:spcAft>
                <a:spcPts val="600"/>
              </a:spcAft>
            </a:pPr>
            <a:r>
              <a:rPr lang="en-US" sz="1200">
                <a:gradFill>
                  <a:gsLst>
                    <a:gs pos="2917">
                      <a:schemeClr val="tx1"/>
                    </a:gs>
                    <a:gs pos="30000">
                      <a:schemeClr val="tx1"/>
                    </a:gs>
                  </a:gsLst>
                  <a:lin ang="5400000" scaled="0"/>
                </a:gradFill>
              </a:rPr>
              <a:t>ADLS Gen1 and Blob Storage/WASB customers should work closely with their sales team during the preview process to understand upgrade requirements and to identify resources required for a successful upgrade.</a:t>
            </a:r>
            <a:endParaRPr lang="en-US" sz="1200">
              <a:gradFill>
                <a:gsLst>
                  <a:gs pos="2917">
                    <a:schemeClr val="tx1"/>
                  </a:gs>
                  <a:gs pos="30000">
                    <a:schemeClr val="tx1"/>
                  </a:gs>
                </a:gsLst>
                <a:lin ang="5400000" scaled="0"/>
              </a:gradFill>
              <a:cs typeface="Segoe UI"/>
            </a:endParaRPr>
          </a:p>
        </p:txBody>
      </p:sp>
    </p:spTree>
    <p:extLst>
      <p:ext uri="{BB962C8B-B14F-4D97-AF65-F5344CB8AC3E}">
        <p14:creationId xmlns:p14="http://schemas.microsoft.com/office/powerpoint/2010/main" val="116308378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874" y="287771"/>
            <a:ext cx="11481809" cy="899537"/>
          </a:xfrm>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Apache Spark</a:t>
            </a:r>
          </a:p>
        </p:txBody>
      </p:sp>
      <p:sp>
        <p:nvSpPr>
          <p:cNvPr id="4" name="TextBox 3"/>
          <p:cNvSpPr txBox="1"/>
          <p:nvPr/>
        </p:nvSpPr>
        <p:spPr>
          <a:xfrm>
            <a:off x="177901" y="2496502"/>
            <a:ext cx="3660455" cy="2894666"/>
          </a:xfrm>
          <a:prstGeom prst="rect">
            <a:avLst/>
          </a:prstGeom>
          <a:noFill/>
        </p:spPr>
        <p:txBody>
          <a:bodyPr wrap="none" lIns="182854" tIns="146284" rIns="182854" bIns="146284" rtlCol="0">
            <a:noAutofit/>
          </a:bodyPr>
          <a:lstStyle/>
          <a:p>
            <a:pPr marL="110472" marR="0" lvl="1" indent="0" algn="l" defTabSz="913595" rtl="0" eaLnBrk="1" fontAlgn="base" latinLnBrk="0" hangingPunct="1">
              <a:lnSpc>
                <a:spcPct val="90000"/>
              </a:lnSpc>
              <a:spcBef>
                <a:spcPts val="600"/>
              </a:spcBef>
              <a:spcAft>
                <a:spcPts val="600"/>
              </a:spcAft>
              <a:buClr>
                <a:srgbClr val="68217A">
                  <a:lumMod val="50000"/>
                </a:srgbClr>
              </a:buClr>
              <a:buSzTx/>
              <a:buFontTx/>
              <a:buNone/>
              <a:tabLst/>
              <a:defRPr/>
            </a:pPr>
            <a:r>
              <a:rPr kumimoji="0" lang="en-US" sz="1600"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panose="020B0502040204020203" pitchFamily="34" charset="0"/>
                <a:ea typeface="Segoe UI" panose="020B0502040204020203" pitchFamily="34" charset="0"/>
                <a:cs typeface="Segoe UI" panose="020B0502040204020203" pitchFamily="34" charset="0"/>
              </a:rPr>
              <a:t>Spark Unifies:</a:t>
            </a:r>
          </a:p>
          <a:p>
            <a:pPr marL="558579" marR="0" lvl="1" indent="-448107" algn="l" defTabSz="913595" rtl="0" eaLnBrk="1" fontAlgn="base" latinLnBrk="0" hangingPunct="1">
              <a:lnSpc>
                <a:spcPct val="90000"/>
              </a:lnSpc>
              <a:spcBef>
                <a:spcPts val="600"/>
              </a:spcBef>
              <a:spcAft>
                <a:spcPts val="600"/>
              </a:spcAft>
              <a:buClr>
                <a:srgbClr val="0078D7"/>
              </a:buClr>
              <a:buSzTx/>
              <a:buFont typeface="Wingdings" panose="05000000000000000000" pitchFamily="2" charset="2"/>
              <a:buChar char="§"/>
              <a:tabLst/>
              <a:defRPr/>
            </a:pPr>
            <a:r>
              <a:rPr kumimoji="0" lang="en-US" sz="1600"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panose="020B0502040204020203" pitchFamily="34" charset="0"/>
                <a:ea typeface="Segoe UI" panose="020B0502040204020203" pitchFamily="34" charset="0"/>
                <a:cs typeface="Segoe UI" panose="020B0502040204020203" pitchFamily="34" charset="0"/>
              </a:rPr>
              <a:t>Batch Processing</a:t>
            </a:r>
          </a:p>
          <a:p>
            <a:pPr marL="558579" marR="0" lvl="1" indent="-448107" algn="l" defTabSz="913595" rtl="0" eaLnBrk="1" fontAlgn="base" latinLnBrk="0" hangingPunct="1">
              <a:lnSpc>
                <a:spcPct val="90000"/>
              </a:lnSpc>
              <a:spcBef>
                <a:spcPts val="600"/>
              </a:spcBef>
              <a:spcAft>
                <a:spcPts val="600"/>
              </a:spcAft>
              <a:buClr>
                <a:srgbClr val="0078D7"/>
              </a:buClr>
              <a:buSzTx/>
              <a:buFont typeface="Wingdings" panose="05000000000000000000" pitchFamily="2" charset="2"/>
              <a:buChar char="§"/>
              <a:tabLst/>
              <a:defRPr/>
            </a:pPr>
            <a:r>
              <a:rPr kumimoji="0" lang="en-US" sz="1600"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panose="020B0502040204020203" pitchFamily="34" charset="0"/>
                <a:ea typeface="Segoe UI" panose="020B0502040204020203" pitchFamily="34" charset="0"/>
                <a:cs typeface="Segoe UI" panose="020B0502040204020203" pitchFamily="34" charset="0"/>
              </a:rPr>
              <a:t>Interactive SQL</a:t>
            </a:r>
          </a:p>
          <a:p>
            <a:pPr marL="558579" marR="0" lvl="1" indent="-448107" algn="l" defTabSz="913595" rtl="0" eaLnBrk="1" fontAlgn="base" latinLnBrk="0" hangingPunct="1">
              <a:lnSpc>
                <a:spcPct val="90000"/>
              </a:lnSpc>
              <a:spcBef>
                <a:spcPts val="600"/>
              </a:spcBef>
              <a:spcAft>
                <a:spcPts val="600"/>
              </a:spcAft>
              <a:buClr>
                <a:srgbClr val="0078D7"/>
              </a:buClr>
              <a:buSzTx/>
              <a:buFont typeface="Wingdings" panose="05000000000000000000" pitchFamily="2" charset="2"/>
              <a:buChar char="§"/>
              <a:tabLst/>
              <a:defRPr/>
            </a:pPr>
            <a:r>
              <a:rPr kumimoji="0" lang="en-US" sz="1600"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panose="020B0502040204020203" pitchFamily="34" charset="0"/>
                <a:ea typeface="Segoe UI" panose="020B0502040204020203" pitchFamily="34" charset="0"/>
                <a:cs typeface="Segoe UI" panose="020B0502040204020203" pitchFamily="34" charset="0"/>
              </a:rPr>
              <a:t>Real-time processing</a:t>
            </a:r>
          </a:p>
          <a:p>
            <a:pPr marL="558579" marR="0" lvl="1" indent="-448107" algn="l" defTabSz="913595" rtl="0" eaLnBrk="1" fontAlgn="base" latinLnBrk="0" hangingPunct="1">
              <a:lnSpc>
                <a:spcPct val="90000"/>
              </a:lnSpc>
              <a:spcBef>
                <a:spcPts val="600"/>
              </a:spcBef>
              <a:spcAft>
                <a:spcPts val="600"/>
              </a:spcAft>
              <a:buClr>
                <a:srgbClr val="0078D7"/>
              </a:buClr>
              <a:buSzTx/>
              <a:buFont typeface="Wingdings" panose="05000000000000000000" pitchFamily="2" charset="2"/>
              <a:buChar char="§"/>
              <a:tabLst/>
              <a:defRPr/>
            </a:pPr>
            <a:r>
              <a:rPr kumimoji="0" lang="en-US" sz="1600"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panose="020B0502040204020203" pitchFamily="34" charset="0"/>
                <a:ea typeface="Segoe UI" panose="020B0502040204020203" pitchFamily="34" charset="0"/>
                <a:cs typeface="Segoe UI" panose="020B0502040204020203" pitchFamily="34" charset="0"/>
              </a:rPr>
              <a:t>Machine Learning</a:t>
            </a:r>
          </a:p>
          <a:p>
            <a:pPr marL="558579" marR="0" lvl="1" indent="-448107" algn="l" defTabSz="913595" rtl="0" eaLnBrk="1" fontAlgn="base" latinLnBrk="0" hangingPunct="1">
              <a:lnSpc>
                <a:spcPct val="90000"/>
              </a:lnSpc>
              <a:spcBef>
                <a:spcPts val="600"/>
              </a:spcBef>
              <a:spcAft>
                <a:spcPts val="600"/>
              </a:spcAft>
              <a:buClr>
                <a:srgbClr val="0078D7"/>
              </a:buClr>
              <a:buSzTx/>
              <a:buFont typeface="Wingdings" panose="05000000000000000000" pitchFamily="2" charset="2"/>
              <a:buChar char="§"/>
              <a:tabLst/>
              <a:defRPr/>
            </a:pPr>
            <a:r>
              <a:rPr kumimoji="0" lang="en-US" sz="1600"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panose="020B0502040204020203" pitchFamily="34" charset="0"/>
                <a:ea typeface="Segoe UI" panose="020B0502040204020203" pitchFamily="34" charset="0"/>
                <a:cs typeface="Segoe UI" panose="020B0502040204020203" pitchFamily="34" charset="0"/>
              </a:rPr>
              <a:t>Deep Learning</a:t>
            </a:r>
          </a:p>
          <a:p>
            <a:pPr marL="558579" marR="0" lvl="1" indent="-448107" algn="l" defTabSz="913595" rtl="0" eaLnBrk="1" fontAlgn="base" latinLnBrk="0" hangingPunct="1">
              <a:lnSpc>
                <a:spcPct val="90000"/>
              </a:lnSpc>
              <a:spcBef>
                <a:spcPts val="600"/>
              </a:spcBef>
              <a:spcAft>
                <a:spcPts val="600"/>
              </a:spcAft>
              <a:buClr>
                <a:srgbClr val="0078D7"/>
              </a:buClr>
              <a:buSzTx/>
              <a:buFont typeface="Wingdings" panose="05000000000000000000" pitchFamily="2" charset="2"/>
              <a:buChar char="§"/>
              <a:tabLst/>
              <a:defRPr/>
            </a:pPr>
            <a:r>
              <a:rPr kumimoji="0" lang="en-US" sz="1600"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panose="020B0502040204020203" pitchFamily="34" charset="0"/>
                <a:ea typeface="Segoe UI" panose="020B0502040204020203" pitchFamily="34" charset="0"/>
                <a:cs typeface="Segoe UI" panose="020B0502040204020203" pitchFamily="34" charset="0"/>
              </a:rPr>
              <a:t>Graph Processing</a:t>
            </a:r>
          </a:p>
        </p:txBody>
      </p:sp>
      <p:sp>
        <p:nvSpPr>
          <p:cNvPr id="18" name="Rectangle 17"/>
          <p:cNvSpPr/>
          <p:nvPr/>
        </p:nvSpPr>
        <p:spPr>
          <a:xfrm>
            <a:off x="355095" y="978183"/>
            <a:ext cx="11481809" cy="461665"/>
          </a:xfrm>
          <a:prstGeom prst="rect">
            <a:avLst/>
          </a:prstGeom>
        </p:spPr>
        <p:txBody>
          <a:bodyPr vert="horz" wrap="square" lIns="146304" tIns="91440" rIns="146304" bIns="91440" rtlCol="0">
            <a:spAutoFit/>
          </a:bodyPr>
          <a:lstStyle/>
          <a:p>
            <a:pPr marL="0" marR="0" lvl="0" indent="0" algn="ctr" defTabSz="914192" rtl="0" eaLnBrk="1" fontAlgn="auto" latinLnBrk="0" hangingPunct="1">
              <a:lnSpc>
                <a:spcPct val="9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srgbClr val="0078D7"/>
                </a:solidFill>
                <a:effectLst/>
                <a:uLnTx/>
                <a:uFillTx/>
                <a:latin typeface="Segoe UI Semilight"/>
                <a:ea typeface="+mn-ea"/>
                <a:cs typeface="Segoe UI Semilight" panose="020B0402040204020203" pitchFamily="34" charset="0"/>
              </a:rPr>
              <a:t>An unified, open source, parallel, data processing framework for Big Data Analytics </a:t>
            </a:r>
          </a:p>
        </p:txBody>
      </p:sp>
      <p:sp>
        <p:nvSpPr>
          <p:cNvPr id="8" name="Rounded Rectangle 7"/>
          <p:cNvSpPr/>
          <p:nvPr/>
        </p:nvSpPr>
        <p:spPr bwMode="auto">
          <a:xfrm>
            <a:off x="4572628" y="4062871"/>
            <a:ext cx="6831313" cy="641353"/>
          </a:xfrm>
          <a:prstGeom prst="round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Segoe UI Semilight"/>
                <a:ea typeface="Segoe UI" panose="020B0502040204020203" pitchFamily="34" charset="0"/>
                <a:cs typeface="Segoe UI" panose="020B0502040204020203" pitchFamily="34" charset="0"/>
              </a:rPr>
              <a:t>Spark Core Engine</a:t>
            </a:r>
          </a:p>
        </p:txBody>
      </p:sp>
      <p:sp>
        <p:nvSpPr>
          <p:cNvPr id="9" name="Pentagon 8"/>
          <p:cNvSpPr/>
          <p:nvPr/>
        </p:nvSpPr>
        <p:spPr bwMode="auto">
          <a:xfrm rot="5400000">
            <a:off x="4484520" y="2212903"/>
            <a:ext cx="1939121" cy="1760817"/>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9"/>
          <p:cNvSpPr/>
          <p:nvPr/>
        </p:nvSpPr>
        <p:spPr bwMode="auto">
          <a:xfrm rot="5400000">
            <a:off x="6229251" y="2230034"/>
            <a:ext cx="1939121" cy="1726553"/>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 name="Pentagon 10"/>
          <p:cNvSpPr/>
          <p:nvPr/>
        </p:nvSpPr>
        <p:spPr bwMode="auto">
          <a:xfrm rot="5400000">
            <a:off x="7960797" y="2225043"/>
            <a:ext cx="1939121" cy="1736538"/>
          </a:xfrm>
          <a:prstGeom prst="homePlat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 name="Pentagon 11"/>
          <p:cNvSpPr/>
          <p:nvPr/>
        </p:nvSpPr>
        <p:spPr bwMode="auto">
          <a:xfrm rot="5400000">
            <a:off x="9646693" y="2274557"/>
            <a:ext cx="1933112" cy="1628451"/>
          </a:xfrm>
          <a:prstGeom prst="homePlate">
            <a:avLst>
              <a:gd name="adj" fmla="val 5377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 name="TextBox 12"/>
          <p:cNvSpPr txBox="1"/>
          <p:nvPr/>
        </p:nvSpPr>
        <p:spPr>
          <a:xfrm>
            <a:off x="4536776" y="2120430"/>
            <a:ext cx="1723132" cy="1261862"/>
          </a:xfrm>
          <a:prstGeom prst="rect">
            <a:avLst/>
          </a:prstGeom>
          <a:noFill/>
        </p:spPr>
        <p:txBody>
          <a:bodyPr wrap="none" lIns="182854" tIns="146284" rIns="182854" bIns="146284" rtlCol="0">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Spark SQL</a:t>
            </a:r>
          </a:p>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Interactive</a:t>
            </a:r>
            <a:br>
              <a:rPr kumimoji="0" lang="en-US" sz="14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4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Queries</a:t>
            </a:r>
            <a:endParaRPr kumimoji="0" lang="en-US" sz="16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4" name="TextBox 13"/>
          <p:cNvSpPr txBox="1"/>
          <p:nvPr/>
        </p:nvSpPr>
        <p:spPr>
          <a:xfrm>
            <a:off x="6926211" y="5250231"/>
            <a:ext cx="1751385" cy="914270"/>
          </a:xfrm>
          <a:prstGeom prst="rect">
            <a:avLst/>
          </a:prstGeom>
          <a:noFill/>
        </p:spPr>
        <p:txBody>
          <a:bodyPr wrap="none" lIns="182854" tIns="146284" rIns="182854" bIns="146284" rtlCol="0">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Spark Structured</a:t>
            </a:r>
            <a:b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Streaming</a:t>
            </a:r>
          </a:p>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Stream processing</a:t>
            </a:r>
            <a:endParaRPr kumimoji="0" lang="en-US" sz="16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5" name="TextBox 14"/>
          <p:cNvSpPr txBox="1"/>
          <p:nvPr/>
        </p:nvSpPr>
        <p:spPr>
          <a:xfrm>
            <a:off x="9299331" y="5062603"/>
            <a:ext cx="1749787" cy="914270"/>
          </a:xfrm>
          <a:prstGeom prst="rect">
            <a:avLst/>
          </a:prstGeom>
          <a:noFill/>
        </p:spPr>
        <p:txBody>
          <a:bodyPr wrap="none" lIns="182854" tIns="146284" rIns="182854" bIns="146284" rtlCol="0">
            <a:no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Spark MLlib</a:t>
            </a:r>
          </a:p>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6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Machine</a:t>
            </a:r>
            <a:br>
              <a:rPr kumimoji="0" lang="en-US" sz="16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Learning</a:t>
            </a:r>
          </a:p>
        </p:txBody>
      </p:sp>
      <p:sp>
        <p:nvSpPr>
          <p:cNvPr id="5" name="Rectangle 4"/>
          <p:cNvSpPr/>
          <p:nvPr/>
        </p:nvSpPr>
        <p:spPr bwMode="auto">
          <a:xfrm>
            <a:off x="4587728" y="4855545"/>
            <a:ext cx="2118785" cy="6641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Yarn</a:t>
            </a:r>
          </a:p>
        </p:txBody>
      </p:sp>
      <p:sp>
        <p:nvSpPr>
          <p:cNvPr id="19" name="Rectangle 18"/>
          <p:cNvSpPr/>
          <p:nvPr/>
        </p:nvSpPr>
        <p:spPr bwMode="auto">
          <a:xfrm>
            <a:off x="7009519" y="4861180"/>
            <a:ext cx="2118785" cy="6641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Mesos</a:t>
            </a:r>
          </a:p>
        </p:txBody>
      </p:sp>
      <p:sp>
        <p:nvSpPr>
          <p:cNvPr id="20" name="Rectangle 19"/>
          <p:cNvSpPr/>
          <p:nvPr/>
        </p:nvSpPr>
        <p:spPr bwMode="auto">
          <a:xfrm>
            <a:off x="9388384" y="4855545"/>
            <a:ext cx="2015557" cy="66419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rPr>
              <a:t>Standalone Scheduler</a:t>
            </a:r>
          </a:p>
        </p:txBody>
      </p:sp>
      <p:sp>
        <p:nvSpPr>
          <p:cNvPr id="21" name="TextBox 20">
            <a:extLst>
              <a:ext uri="{FF2B5EF4-FFF2-40B4-BE49-F238E27FC236}">
                <a16:creationId xmlns:a16="http://schemas.microsoft.com/office/drawing/2014/main" id="{D9DA6CC8-CF47-4A2C-B5A7-C89B85BD5E1C}"/>
              </a:ext>
            </a:extLst>
          </p:cNvPr>
          <p:cNvSpPr txBox="1"/>
          <p:nvPr/>
        </p:nvSpPr>
        <p:spPr>
          <a:xfrm>
            <a:off x="6584689" y="2091599"/>
            <a:ext cx="1241396" cy="1261862"/>
          </a:xfrm>
          <a:prstGeom prst="rect">
            <a:avLst/>
          </a:prstGeom>
          <a:noFill/>
        </p:spPr>
        <p:txBody>
          <a:bodyPr wrap="none" lIns="182854" tIns="146284" rIns="182854" bIns="146284" rtlCol="0">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Spark MLlib</a:t>
            </a:r>
          </a:p>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6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Machine </a:t>
            </a:r>
            <a:br>
              <a:rPr kumimoji="0" lang="en-US" sz="16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6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Learning</a:t>
            </a:r>
          </a:p>
        </p:txBody>
      </p:sp>
      <p:sp>
        <p:nvSpPr>
          <p:cNvPr id="22" name="TextBox 21">
            <a:extLst>
              <a:ext uri="{FF2B5EF4-FFF2-40B4-BE49-F238E27FC236}">
                <a16:creationId xmlns:a16="http://schemas.microsoft.com/office/drawing/2014/main" id="{75169BEF-B5CD-49D3-9118-41329373C8D3}"/>
              </a:ext>
            </a:extLst>
          </p:cNvPr>
          <p:cNvSpPr txBox="1"/>
          <p:nvPr/>
        </p:nvSpPr>
        <p:spPr>
          <a:xfrm>
            <a:off x="8311242" y="2091599"/>
            <a:ext cx="1241396" cy="1261862"/>
          </a:xfrm>
          <a:prstGeom prst="rect">
            <a:avLst/>
          </a:prstGeom>
          <a:noFill/>
        </p:spPr>
        <p:txBody>
          <a:bodyPr wrap="none" lIns="182854" tIns="146284" rIns="182854" bIns="146284" rtlCol="0">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Spark </a:t>
            </a:r>
            <a:b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Streaming</a:t>
            </a:r>
          </a:p>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Stream processing</a:t>
            </a:r>
          </a:p>
        </p:txBody>
      </p:sp>
      <p:sp>
        <p:nvSpPr>
          <p:cNvPr id="23" name="TextBox 22">
            <a:extLst>
              <a:ext uri="{FF2B5EF4-FFF2-40B4-BE49-F238E27FC236}">
                <a16:creationId xmlns:a16="http://schemas.microsoft.com/office/drawing/2014/main" id="{19EF491E-BE97-4CC0-974F-2E7B1641AC6B}"/>
              </a:ext>
            </a:extLst>
          </p:cNvPr>
          <p:cNvSpPr txBox="1"/>
          <p:nvPr/>
        </p:nvSpPr>
        <p:spPr>
          <a:xfrm>
            <a:off x="10014326" y="2087048"/>
            <a:ext cx="1241396" cy="1261862"/>
          </a:xfrm>
          <a:prstGeom prst="rect">
            <a:avLst/>
          </a:prstGeom>
          <a:noFill/>
        </p:spPr>
        <p:txBody>
          <a:bodyPr wrap="none" lIns="182854" tIns="146284" rIns="182854" bIns="146284" rtlCol="0">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GraphX</a:t>
            </a:r>
          </a:p>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Graph</a:t>
            </a:r>
            <a:br>
              <a:rPr kumimoji="0" lang="en-US" sz="14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4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Computation</a:t>
            </a:r>
          </a:p>
        </p:txBody>
      </p:sp>
      <p:cxnSp>
        <p:nvCxnSpPr>
          <p:cNvPr id="7" name="Straight Connector 6">
            <a:extLst>
              <a:ext uri="{FF2B5EF4-FFF2-40B4-BE49-F238E27FC236}">
                <a16:creationId xmlns:a16="http://schemas.microsoft.com/office/drawing/2014/main" id="{EE0CA26E-CC6D-4465-8850-A80D40985754}"/>
              </a:ext>
            </a:extLst>
          </p:cNvPr>
          <p:cNvCxnSpPr>
            <a:cxnSpLocks/>
          </p:cNvCxnSpPr>
          <p:nvPr/>
        </p:nvCxnSpPr>
        <p:spPr>
          <a:xfrm>
            <a:off x="6334489" y="2120430"/>
            <a:ext cx="0" cy="1086794"/>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579B420-4FD6-4417-82C6-F6CE74C0ECE5}"/>
              </a:ext>
            </a:extLst>
          </p:cNvPr>
          <p:cNvCxnSpPr>
            <a:cxnSpLocks/>
          </p:cNvCxnSpPr>
          <p:nvPr/>
        </p:nvCxnSpPr>
        <p:spPr>
          <a:xfrm>
            <a:off x="8049561" y="2122703"/>
            <a:ext cx="0" cy="1086794"/>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D676F4-57AE-43CD-B95A-6100BDD28241}"/>
              </a:ext>
            </a:extLst>
          </p:cNvPr>
          <p:cNvCxnSpPr>
            <a:cxnSpLocks/>
          </p:cNvCxnSpPr>
          <p:nvPr/>
        </p:nvCxnSpPr>
        <p:spPr>
          <a:xfrm>
            <a:off x="9805578" y="2138623"/>
            <a:ext cx="0" cy="1086794"/>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28" name="Ink 27">
                <a:extLst>
                  <a:ext uri="{FF2B5EF4-FFF2-40B4-BE49-F238E27FC236}">
                    <a16:creationId xmlns:a16="http://schemas.microsoft.com/office/drawing/2014/main" id="{A1AFF8AC-D8FF-4E34-9441-5E35054C338F}"/>
                  </a:ext>
                </a:extLst>
              </p14:cNvPr>
              <p14:cNvContentPartPr/>
              <p14:nvPr/>
            </p14:nvContentPartPr>
            <p14:xfrm>
              <a:off x="6551529" y="1983283"/>
              <a:ext cx="1357920" cy="2208600"/>
            </p14:xfrm>
          </p:contentPart>
        </mc:Choice>
        <mc:Fallback xmlns="">
          <p:pic>
            <p:nvPicPr>
              <p:cNvPr id="28" name="Ink 27">
                <a:extLst>
                  <a:ext uri="{FF2B5EF4-FFF2-40B4-BE49-F238E27FC236}">
                    <a16:creationId xmlns:a16="http://schemas.microsoft.com/office/drawing/2014/main" id="{A1AFF8AC-D8FF-4E34-9441-5E35054C338F}"/>
                  </a:ext>
                </a:extLst>
              </p:cNvPr>
              <p:cNvPicPr/>
              <p:nvPr/>
            </p:nvPicPr>
            <p:blipFill>
              <a:blip r:embed="rId4"/>
              <a:stretch>
                <a:fillRect/>
              </a:stretch>
            </p:blipFill>
            <p:spPr>
              <a:xfrm>
                <a:off x="6542529" y="1974643"/>
                <a:ext cx="1375560" cy="2226240"/>
              </a:xfrm>
              <a:prstGeom prst="rect">
                <a:avLst/>
              </a:prstGeom>
            </p:spPr>
          </p:pic>
        </mc:Fallback>
      </mc:AlternateContent>
    </p:spTree>
    <p:extLst>
      <p:ext uri="{BB962C8B-B14F-4D97-AF65-F5344CB8AC3E}">
        <p14:creationId xmlns:p14="http://schemas.microsoft.com/office/powerpoint/2010/main" val="2697623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874" y="287771"/>
            <a:ext cx="11481809" cy="899537"/>
          </a:xfrm>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Apache Spark </a:t>
            </a:r>
            <a:r>
              <a:rPr lang="en-US" sz="2400" cap="all" spc="800" dirty="0" err="1">
                <a:solidFill>
                  <a:srgbClr val="0078D7"/>
                </a:solidFill>
                <a:latin typeface="Segoe UI Light" charset="0"/>
                <a:cs typeface="Segoe UI Light" charset="0"/>
              </a:rPr>
              <a:t>MLlib</a:t>
            </a:r>
            <a:r>
              <a:rPr lang="en-US" sz="2400" cap="all" spc="800" dirty="0">
                <a:solidFill>
                  <a:srgbClr val="0078D7"/>
                </a:solidFill>
                <a:latin typeface="Segoe UI Light" charset="0"/>
                <a:cs typeface="Segoe UI Light" charset="0"/>
              </a:rPr>
              <a:t> </a:t>
            </a:r>
          </a:p>
        </p:txBody>
      </p:sp>
      <p:sp>
        <p:nvSpPr>
          <p:cNvPr id="4" name="TextBox 3"/>
          <p:cNvSpPr txBox="1"/>
          <p:nvPr/>
        </p:nvSpPr>
        <p:spPr>
          <a:xfrm>
            <a:off x="177901" y="1554906"/>
            <a:ext cx="6614785" cy="3836262"/>
          </a:xfrm>
          <a:prstGeom prst="rect">
            <a:avLst/>
          </a:prstGeom>
          <a:noFill/>
        </p:spPr>
        <p:txBody>
          <a:bodyPr wrap="none" lIns="182854" tIns="146284" rIns="182854" bIns="146284" rtlCol="0">
            <a:noAutofit/>
          </a:bodyPr>
          <a:lstStyle/>
          <a:p>
            <a:pPr marL="558579" marR="0" lvl="1" indent="-448107" algn="l" defTabSz="913595" rtl="0" eaLnBrk="1" fontAlgn="base" latinLnBrk="0" hangingPunct="1">
              <a:lnSpc>
                <a:spcPct val="90000"/>
              </a:lnSpc>
              <a:spcBef>
                <a:spcPts val="600"/>
              </a:spcBef>
              <a:spcAft>
                <a:spcPts val="600"/>
              </a:spcAft>
              <a:buClr>
                <a:srgbClr val="0078D7"/>
              </a:buClr>
              <a:buSzTx/>
              <a:buFont typeface="Wingdings" panose="05000000000000000000" pitchFamily="2" charset="2"/>
              <a:buChar char="§"/>
              <a:tabLst/>
              <a:defRPr/>
            </a:pPr>
            <a:r>
              <a:rPr kumimoji="0" lang="en-US" sz="1600"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panose="020B0502040204020203" pitchFamily="34" charset="0"/>
                <a:ea typeface="Segoe UI" panose="020B0502040204020203" pitchFamily="34" charset="0"/>
                <a:cs typeface="Segoe UI" panose="020B0502040204020203" pitchFamily="34" charset="0"/>
              </a:rPr>
              <a:t>Distributed algorithms that scale linearly with data</a:t>
            </a:r>
          </a:p>
          <a:p>
            <a:pPr marL="558579" marR="0" lvl="1" indent="-448107" algn="l" defTabSz="913595" rtl="0" eaLnBrk="1" fontAlgn="base" latinLnBrk="0" hangingPunct="1">
              <a:lnSpc>
                <a:spcPct val="90000"/>
              </a:lnSpc>
              <a:spcBef>
                <a:spcPts val="600"/>
              </a:spcBef>
              <a:spcAft>
                <a:spcPts val="600"/>
              </a:spcAft>
              <a:buClr>
                <a:srgbClr val="0078D7"/>
              </a:buClr>
              <a:buSzTx/>
              <a:buFont typeface="Wingdings" panose="05000000000000000000" pitchFamily="2" charset="2"/>
              <a:buChar char="§"/>
              <a:tabLst/>
              <a:defRPr/>
            </a:pPr>
            <a:r>
              <a:rPr kumimoji="0" lang="en-US" sz="1600"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panose="020B0502040204020203" pitchFamily="34" charset="0"/>
                <a:ea typeface="Segoe UI" panose="020B0502040204020203" pitchFamily="34" charset="0"/>
                <a:cs typeface="Segoe UI" panose="020B0502040204020203" pitchFamily="34" charset="0"/>
              </a:rPr>
              <a:t>Algorithms </a:t>
            </a: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cover most of the use cases, includes</a:t>
            </a:r>
          </a:p>
          <a:p>
            <a:pPr marL="558579" marR="0" lvl="1" indent="-448107" algn="l" defTabSz="913595" rtl="0" eaLnBrk="1" fontAlgn="base" latinLnBrk="0" hangingPunct="1">
              <a:lnSpc>
                <a:spcPct val="90000"/>
              </a:lnSpc>
              <a:spcBef>
                <a:spcPts val="600"/>
              </a:spcBef>
              <a:spcAft>
                <a:spcPts val="600"/>
              </a:spcAft>
              <a:buClr>
                <a:srgbClr val="0078D7"/>
              </a:buClr>
              <a:buSzTx/>
              <a:buFont typeface="Wingdings" panose="05000000000000000000" pitchFamily="2" charset="2"/>
              <a:buChar char="§"/>
              <a:tabLst/>
              <a:defRPr/>
            </a:pPr>
            <a:r>
              <a:rPr kumimoji="0" lang="en-US" sz="1600"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panose="020B0502040204020203" pitchFamily="34" charset="0"/>
                <a:ea typeface="Segoe UI" panose="020B0502040204020203" pitchFamily="34" charset="0"/>
                <a:cs typeface="Segoe UI" panose="020B0502040204020203" pitchFamily="34" charset="0"/>
              </a:rPr>
              <a:t>Machine Learning workflow utilities</a:t>
            </a:r>
          </a:p>
          <a:p>
            <a:pPr marL="558579" marR="0" lvl="1" indent="-448107" algn="l" defTabSz="913595" rtl="0" eaLnBrk="1" fontAlgn="base" latinLnBrk="0" hangingPunct="1">
              <a:lnSpc>
                <a:spcPct val="90000"/>
              </a:lnSpc>
              <a:spcBef>
                <a:spcPts val="600"/>
              </a:spcBef>
              <a:spcAft>
                <a:spcPts val="600"/>
              </a:spcAft>
              <a:buClr>
                <a:srgbClr val="0078D7"/>
              </a:buClr>
              <a:buSzTx/>
              <a:buFont typeface="Wingdings" panose="05000000000000000000" pitchFamily="2" charset="2"/>
              <a:buChar char="§"/>
              <a:tabLst/>
              <a:defRPr/>
            </a:pPr>
            <a:r>
              <a:rPr kumimoji="0" lang="en-US" sz="1600"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panose="020B0502040204020203" pitchFamily="34" charset="0"/>
                <a:ea typeface="Segoe UI" panose="020B0502040204020203" pitchFamily="34" charset="0"/>
                <a:cs typeface="Segoe UI" panose="020B0502040204020203" pitchFamily="34" charset="0"/>
              </a:rPr>
              <a:t>Migration to Spark Dataframe started with 1.3</a:t>
            </a:r>
          </a:p>
          <a:p>
            <a:pPr marL="558579" marR="0" lvl="1" indent="-448107" algn="l" defTabSz="913595" rtl="0" eaLnBrk="1" fontAlgn="base" latinLnBrk="0" hangingPunct="1">
              <a:lnSpc>
                <a:spcPct val="90000"/>
              </a:lnSpc>
              <a:spcBef>
                <a:spcPts val="600"/>
              </a:spcBef>
              <a:spcAft>
                <a:spcPts val="600"/>
              </a:spcAft>
              <a:buClr>
                <a:srgbClr val="0078D7"/>
              </a:buClr>
              <a:buSzTx/>
              <a:buFont typeface="Wingdings" panose="05000000000000000000" pitchFamily="2" charset="2"/>
              <a:buChar char="§"/>
              <a:tabLst/>
              <a:defRP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 Contribution by 75+ orgs</a:t>
            </a:r>
          </a:p>
          <a:p>
            <a:pPr marL="558579" marR="0" lvl="1" indent="-448107" algn="l" defTabSz="913595" rtl="0" eaLnBrk="1" fontAlgn="base" latinLnBrk="0" hangingPunct="1">
              <a:lnSpc>
                <a:spcPct val="90000"/>
              </a:lnSpc>
              <a:spcBef>
                <a:spcPts val="600"/>
              </a:spcBef>
              <a:spcAft>
                <a:spcPts val="600"/>
              </a:spcAft>
              <a:buClr>
                <a:srgbClr val="0078D7"/>
              </a:buClr>
              <a:buSzTx/>
              <a:buFont typeface="Wingdings" panose="05000000000000000000" pitchFamily="2" charset="2"/>
              <a:buChar char="§"/>
              <a:tabLst/>
              <a:defRPr/>
            </a:pPr>
            <a:r>
              <a:rPr kumimoji="0" lang="en-US" sz="1600"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panose="020B0502040204020203" pitchFamily="34" charset="0"/>
                <a:ea typeface="Segoe UI" panose="020B0502040204020203" pitchFamily="34" charset="0"/>
                <a:cs typeface="Segoe UI" panose="020B0502040204020203" pitchFamily="34" charset="0"/>
              </a:rPr>
              <a:t>Built around the concept of Pipeline (</a:t>
            </a:r>
            <a:r>
              <a:rPr kumimoji="0" lang="en-US" sz="1600" b="0" i="0" u="none" strike="noStrike" kern="1200" cap="none" spc="0" normalizeH="0" baseline="0" noProof="0" dirty="0" err="1">
                <a:ln>
                  <a:solidFill>
                    <a:srgbClr val="FFFFFF">
                      <a:alpha val="0"/>
                    </a:srgbClr>
                  </a:solidFill>
                </a:ln>
                <a:gradFill>
                  <a:gsLst>
                    <a:gs pos="85321">
                      <a:srgbClr val="505050"/>
                    </a:gs>
                    <a:gs pos="57000">
                      <a:srgbClr val="505050"/>
                    </a:gs>
                  </a:gsLst>
                </a:gradFill>
                <a:effectLst/>
                <a:uLnTx/>
                <a:uFillTx/>
                <a:latin typeface="Segoe UI" panose="020B0502040204020203" pitchFamily="34" charset="0"/>
                <a:ea typeface="Segoe UI" panose="020B0502040204020203" pitchFamily="34" charset="0"/>
                <a:cs typeface="Segoe UI" panose="020B0502040204020203" pitchFamily="34" charset="0"/>
              </a:rPr>
              <a:t>Scikit</a:t>
            </a:r>
            <a:r>
              <a:rPr kumimoji="0" lang="en-US" sz="1600"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panose="020B0502040204020203" pitchFamily="34" charset="0"/>
                <a:ea typeface="Segoe UI" panose="020B0502040204020203" pitchFamily="34" charset="0"/>
                <a:cs typeface="Segoe UI" panose="020B0502040204020203" pitchFamily="34" charset="0"/>
              </a:rPr>
              <a:t> – Learn)</a:t>
            </a:r>
          </a:p>
          <a:p>
            <a:pPr marL="558579" marR="0" lvl="1" indent="-448107" algn="l" defTabSz="913595" rtl="0" eaLnBrk="1" fontAlgn="base" latinLnBrk="0" hangingPunct="1">
              <a:lnSpc>
                <a:spcPct val="90000"/>
              </a:lnSpc>
              <a:spcBef>
                <a:spcPts val="600"/>
              </a:spcBef>
              <a:spcAft>
                <a:spcPts val="600"/>
              </a:spcAft>
              <a:buClr>
                <a:srgbClr val="0078D7"/>
              </a:buClr>
              <a:buSzTx/>
              <a:buFont typeface="Wingdings" panose="05000000000000000000" pitchFamily="2" charset="2"/>
              <a:buChar char="§"/>
              <a:tabLst/>
              <a:defRP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Agile Modeling Process</a:t>
            </a:r>
            <a:endParaRPr kumimoji="0" lang="en-US" sz="1600"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8" name="Rectangle 17"/>
          <p:cNvSpPr/>
          <p:nvPr/>
        </p:nvSpPr>
        <p:spPr>
          <a:xfrm>
            <a:off x="355095" y="978183"/>
            <a:ext cx="11481809" cy="461665"/>
          </a:xfrm>
          <a:prstGeom prst="rect">
            <a:avLst/>
          </a:prstGeom>
        </p:spPr>
        <p:txBody>
          <a:bodyPr vert="horz" wrap="square" lIns="146304" tIns="91440" rIns="146304" bIns="91440" rtlCol="0">
            <a:spAutoFit/>
          </a:bodyPr>
          <a:lstStyle/>
          <a:p>
            <a:pPr marL="0" marR="0" lvl="0" indent="0" algn="ctr" defTabSz="914192" rtl="0" eaLnBrk="1" fontAlgn="auto" latinLnBrk="0" hangingPunct="1">
              <a:lnSpc>
                <a:spcPct val="90000"/>
              </a:lnSpc>
              <a:spcBef>
                <a:spcPct val="20000"/>
              </a:spcBef>
              <a:spcAft>
                <a:spcPts val="0"/>
              </a:spcAft>
              <a:buClrTx/>
              <a:buSzPct val="90000"/>
              <a:buFontTx/>
              <a:buNone/>
              <a:tabLst/>
              <a:defRPr/>
            </a:pPr>
            <a:r>
              <a:rPr kumimoji="0" lang="en-US" sz="2000" b="0" i="0" u="none" strike="noStrike" kern="1200" cap="none" spc="0" normalizeH="0" baseline="0" noProof="0" dirty="0">
                <a:ln>
                  <a:noFill/>
                </a:ln>
                <a:solidFill>
                  <a:srgbClr val="0078D7"/>
                </a:solidFill>
                <a:effectLst/>
                <a:uLnTx/>
                <a:uFillTx/>
                <a:latin typeface="Segoe UI Semilight"/>
                <a:ea typeface="+mn-ea"/>
                <a:cs typeface="Segoe UI Semilight" panose="020B0402040204020203" pitchFamily="34" charset="0"/>
              </a:rPr>
              <a:t>Scalable Machine Learning Library </a:t>
            </a:r>
          </a:p>
        </p:txBody>
      </p:sp>
      <p:sp>
        <p:nvSpPr>
          <p:cNvPr id="14" name="TextBox 13"/>
          <p:cNvSpPr txBox="1"/>
          <p:nvPr/>
        </p:nvSpPr>
        <p:spPr>
          <a:xfrm>
            <a:off x="6926211" y="5250231"/>
            <a:ext cx="1751385" cy="914270"/>
          </a:xfrm>
          <a:prstGeom prst="rect">
            <a:avLst/>
          </a:prstGeom>
          <a:noFill/>
        </p:spPr>
        <p:txBody>
          <a:bodyPr wrap="none" lIns="182854" tIns="146284" rIns="182854" bIns="146284" rtlCol="0">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Spark Structured</a:t>
            </a:r>
            <a:b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Streaming</a:t>
            </a:r>
          </a:p>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Stream processing</a:t>
            </a:r>
            <a:endParaRPr kumimoji="0" lang="en-US" sz="16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6" name="Picture 5">
            <a:extLst>
              <a:ext uri="{FF2B5EF4-FFF2-40B4-BE49-F238E27FC236}">
                <a16:creationId xmlns:a16="http://schemas.microsoft.com/office/drawing/2014/main" id="{98B2751A-3961-4F6D-A4CD-A95F0B7B14AA}"/>
              </a:ext>
            </a:extLst>
          </p:cNvPr>
          <p:cNvPicPr>
            <a:picLocks noChangeAspect="1"/>
          </p:cNvPicPr>
          <p:nvPr/>
        </p:nvPicPr>
        <p:blipFill>
          <a:blip r:embed="rId3"/>
          <a:stretch>
            <a:fillRect/>
          </a:stretch>
        </p:blipFill>
        <p:spPr>
          <a:xfrm>
            <a:off x="8380641" y="2042985"/>
            <a:ext cx="2630260" cy="2954706"/>
          </a:xfrm>
          <a:prstGeom prst="rect">
            <a:avLst/>
          </a:prstGeom>
        </p:spPr>
      </p:pic>
      <p:pic>
        <p:nvPicPr>
          <p:cNvPr id="30" name="Picture 29">
            <a:extLst>
              <a:ext uri="{FF2B5EF4-FFF2-40B4-BE49-F238E27FC236}">
                <a16:creationId xmlns:a16="http://schemas.microsoft.com/office/drawing/2014/main" id="{E01AB66E-7E56-480E-9BE7-8A5105C4C5E5}"/>
              </a:ext>
            </a:extLst>
          </p:cNvPr>
          <p:cNvPicPr>
            <a:picLocks noChangeAspect="1"/>
          </p:cNvPicPr>
          <p:nvPr/>
        </p:nvPicPr>
        <p:blipFill>
          <a:blip r:embed="rId4"/>
          <a:stretch>
            <a:fillRect/>
          </a:stretch>
        </p:blipFill>
        <p:spPr>
          <a:xfrm>
            <a:off x="5507492" y="2926701"/>
            <a:ext cx="2156051" cy="1968603"/>
          </a:xfrm>
          <a:prstGeom prst="rect">
            <a:avLst/>
          </a:prstGeom>
        </p:spPr>
      </p:pic>
      <mc:AlternateContent xmlns:mc="http://schemas.openxmlformats.org/markup-compatibility/2006" xmlns:p14="http://schemas.microsoft.com/office/powerpoint/2010/main">
        <mc:Choice Requires="p14">
          <p:contentPart p14:bwMode="auto" r:id="rId5">
            <p14:nvContentPartPr>
              <p14:cNvPr id="35" name="Ink 34">
                <a:extLst>
                  <a:ext uri="{FF2B5EF4-FFF2-40B4-BE49-F238E27FC236}">
                    <a16:creationId xmlns:a16="http://schemas.microsoft.com/office/drawing/2014/main" id="{C86D0E7B-CDAF-45EC-92FA-9BCC21ADFC30}"/>
                  </a:ext>
                </a:extLst>
              </p14:cNvPr>
              <p14:cNvContentPartPr/>
              <p14:nvPr/>
            </p14:nvContentPartPr>
            <p14:xfrm>
              <a:off x="4321329" y="1903363"/>
              <a:ext cx="3670560" cy="908280"/>
            </p14:xfrm>
          </p:contentPart>
        </mc:Choice>
        <mc:Fallback xmlns="">
          <p:pic>
            <p:nvPicPr>
              <p:cNvPr id="35" name="Ink 34">
                <a:extLst>
                  <a:ext uri="{FF2B5EF4-FFF2-40B4-BE49-F238E27FC236}">
                    <a16:creationId xmlns:a16="http://schemas.microsoft.com/office/drawing/2014/main" id="{C86D0E7B-CDAF-45EC-92FA-9BCC21ADFC30}"/>
                  </a:ext>
                </a:extLst>
              </p:cNvPr>
              <p:cNvPicPr/>
              <p:nvPr/>
            </p:nvPicPr>
            <p:blipFill>
              <a:blip r:embed="rId6"/>
              <a:stretch>
                <a:fillRect/>
              </a:stretch>
            </p:blipFill>
            <p:spPr>
              <a:xfrm>
                <a:off x="4312689" y="1894723"/>
                <a:ext cx="3688200" cy="925920"/>
              </a:xfrm>
              <a:prstGeom prst="rect">
                <a:avLst/>
              </a:prstGeom>
            </p:spPr>
          </p:pic>
        </mc:Fallback>
      </mc:AlternateContent>
    </p:spTree>
    <p:extLst>
      <p:ext uri="{BB962C8B-B14F-4D97-AF65-F5344CB8AC3E}">
        <p14:creationId xmlns:p14="http://schemas.microsoft.com/office/powerpoint/2010/main" val="4032827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23CB3-4656-4913-84CF-70A8866AD91C}"/>
              </a:ext>
            </a:extLst>
          </p:cNvPr>
          <p:cNvSpPr>
            <a:spLocks noGrp="1"/>
          </p:cNvSpPr>
          <p:nvPr>
            <p:ph type="title"/>
          </p:nvPr>
        </p:nvSpPr>
        <p:spPr>
          <a:xfrm>
            <a:off x="268080" y="277696"/>
            <a:ext cx="11655840" cy="899665"/>
          </a:xfrm>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Azure Databricks</a:t>
            </a:r>
          </a:p>
        </p:txBody>
      </p:sp>
      <p:sp>
        <p:nvSpPr>
          <p:cNvPr id="6" name="Text Placeholder 7">
            <a:extLst>
              <a:ext uri="{FF2B5EF4-FFF2-40B4-BE49-F238E27FC236}">
                <a16:creationId xmlns:a16="http://schemas.microsoft.com/office/drawing/2014/main" id="{CA9913E9-F299-439D-9BB0-C159865268F9}"/>
              </a:ext>
            </a:extLst>
          </p:cNvPr>
          <p:cNvSpPr txBox="1">
            <a:spLocks/>
          </p:cNvSpPr>
          <p:nvPr/>
        </p:nvSpPr>
        <p:spPr>
          <a:xfrm>
            <a:off x="357742" y="1424883"/>
            <a:ext cx="6058961" cy="2581692"/>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lvl="1" indent="-285750" defTabSz="914367" fontAlgn="base">
              <a:spcBef>
                <a:spcPts val="600"/>
              </a:spcBef>
              <a:buClr>
                <a:srgbClr val="0078D7"/>
              </a:buClr>
              <a:buFont typeface="Wingdings" panose="05000000000000000000" pitchFamily="2" charset="2"/>
              <a:buChar char="§"/>
              <a:tabLst>
                <a:tab pos="632806" algn="l"/>
              </a:tabLst>
              <a:defRPr/>
            </a:pPr>
            <a:r>
              <a:rPr lang="en-US" sz="1600" kern="0" dirty="0">
                <a:ln>
                  <a:solidFill>
                    <a:srgbClr val="FFFFFF">
                      <a:alpha val="0"/>
                    </a:srgbClr>
                  </a:solidFill>
                </a:ln>
                <a:solidFill>
                  <a:srgbClr val="EAEAEA">
                    <a:lumMod val="25000"/>
                  </a:srgbClr>
                </a:solidFill>
                <a:cs typeface="Segoe UI" panose="020B0502040204020203" pitchFamily="34" charset="0"/>
              </a:rPr>
              <a:t>Databricks is the team which started the Spark project at UC Berkeley in 2009, the goad was to make big data simple and building a Unified Analytics Platform</a:t>
            </a:r>
            <a:r>
              <a:rPr lang="en-US" sz="1600" kern="0" dirty="0">
                <a:ln>
                  <a:solidFill>
                    <a:srgbClr val="FFFFFF">
                      <a:alpha val="0"/>
                    </a:srgbClr>
                  </a:solidFill>
                </a:ln>
                <a:solidFill>
                  <a:srgbClr val="EAEAEA">
                    <a:lumMod val="25000"/>
                  </a:srgbClr>
                </a:solidFill>
                <a:latin typeface="Segoe UI" panose="020B0502040204020203" pitchFamily="34" charset="0"/>
                <a:cs typeface="Segoe UI" panose="020B0502040204020203" pitchFamily="34" charset="0"/>
              </a:rPr>
              <a:t>.</a:t>
            </a:r>
          </a:p>
          <a:p>
            <a:pPr marL="285750" marR="0" lvl="1" indent="-285750" algn="l" defTabSz="914367" rtl="0" eaLnBrk="1" fontAlgn="base" latinLnBrk="0" hangingPunct="1">
              <a:lnSpc>
                <a:spcPct val="90000"/>
              </a:lnSpc>
              <a:spcBef>
                <a:spcPts val="600"/>
              </a:spcBef>
              <a:spcAft>
                <a:spcPts val="0"/>
              </a:spcAft>
              <a:buClr>
                <a:srgbClr val="0078D7"/>
              </a:buClr>
              <a:buSzPct val="90000"/>
              <a:buFont typeface="Wingdings" panose="05000000000000000000" pitchFamily="2" charset="2"/>
              <a:buChar char="§"/>
              <a:tabLst>
                <a:tab pos="632806" algn="l"/>
              </a:tabLst>
              <a:defRPr/>
            </a:pPr>
            <a:endParaRPr kumimoji="0" lang="en-US" sz="16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endParaRPr>
          </a:p>
          <a:p>
            <a:pPr marL="285750" marR="0" lvl="1" indent="-285750" algn="l" defTabSz="914367" rtl="0" eaLnBrk="1" fontAlgn="base" latinLnBrk="0" hangingPunct="1">
              <a:lnSpc>
                <a:spcPct val="90000"/>
              </a:lnSpc>
              <a:spcBef>
                <a:spcPts val="600"/>
              </a:spcBef>
              <a:spcAft>
                <a:spcPts val="0"/>
              </a:spcAft>
              <a:buClr>
                <a:srgbClr val="0078D7"/>
              </a:buClr>
              <a:buSzPct val="90000"/>
              <a:buFont typeface="Wingdings" panose="05000000000000000000" pitchFamily="2" charset="2"/>
              <a:buChar char="§"/>
              <a:tabLst>
                <a:tab pos="632806" algn="l"/>
              </a:tabLst>
              <a:defRPr/>
            </a:pPr>
            <a:r>
              <a:rPr kumimoji="0" lang="en-US" sz="16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Azure Databricks is a </a:t>
            </a:r>
            <a:r>
              <a:rPr kumimoji="0" lang="en-US" sz="1600" b="1"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first party </a:t>
            </a:r>
            <a:r>
              <a:rPr kumimoji="0" lang="en-US" sz="16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service on Azure.</a:t>
            </a:r>
          </a:p>
          <a:p>
            <a:pPr marL="406400" marR="0" lvl="2" indent="-177800" algn="l" defTabSz="914367" rtl="0" eaLnBrk="1" fontAlgn="base" latinLnBrk="0" hangingPunct="1">
              <a:lnSpc>
                <a:spcPct val="90000"/>
              </a:lnSpc>
              <a:spcBef>
                <a:spcPts val="576"/>
              </a:spcBef>
              <a:spcAft>
                <a:spcPts val="600"/>
              </a:spcAft>
              <a:buClr>
                <a:srgbClr val="0078D7"/>
              </a:buClr>
              <a:buSzPct val="90000"/>
              <a:buFont typeface="Arial" panose="020B0604020202020204" pitchFamily="34" charset="0"/>
              <a:buChar char="•"/>
              <a:tabLst>
                <a:tab pos="632806" algn="l"/>
              </a:tabLst>
              <a:defRPr/>
            </a:pPr>
            <a:r>
              <a:rPr kumimoji="0" lang="en-US" sz="14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Unlike with other clouds, it is not an Azure Marketplace or a 3</a:t>
            </a:r>
            <a:r>
              <a:rPr kumimoji="0" lang="en-US" sz="1400" b="0" i="0" u="none" strike="noStrike" kern="0" cap="none" spc="0" normalizeH="0" baseline="3000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rd</a:t>
            </a:r>
            <a:r>
              <a:rPr kumimoji="0" lang="en-US" sz="14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 party hosted service. </a:t>
            </a:r>
          </a:p>
          <a:p>
            <a:pPr marL="285750" marR="0" lvl="1" indent="-285750" algn="l" defTabSz="914367" rtl="0" eaLnBrk="1" fontAlgn="base" latinLnBrk="0" hangingPunct="1">
              <a:lnSpc>
                <a:spcPct val="90000"/>
              </a:lnSpc>
              <a:spcBef>
                <a:spcPts val="600"/>
              </a:spcBef>
              <a:spcAft>
                <a:spcPts val="0"/>
              </a:spcAft>
              <a:buClr>
                <a:srgbClr val="0078D7"/>
              </a:buClr>
              <a:buSzPct val="90000"/>
              <a:buFont typeface="Wingdings" panose="05000000000000000000" pitchFamily="2" charset="2"/>
              <a:buChar char="§"/>
              <a:tabLst>
                <a:tab pos="632806" algn="l"/>
              </a:tabLst>
              <a:defRPr/>
            </a:pPr>
            <a:r>
              <a:rPr kumimoji="0" lang="en-US" sz="16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Azure Databricks is integrated seamlessly with Azure services:</a:t>
            </a:r>
          </a:p>
          <a:p>
            <a:pPr marL="285750" marR="0" lvl="1" indent="-285750" algn="l" defTabSz="914367" rtl="0" eaLnBrk="1" fontAlgn="base" latinLnBrk="0" hangingPunct="1">
              <a:lnSpc>
                <a:spcPct val="90000"/>
              </a:lnSpc>
              <a:spcBef>
                <a:spcPts val="576"/>
              </a:spcBef>
              <a:spcAft>
                <a:spcPts val="600"/>
              </a:spcAft>
              <a:buClr>
                <a:srgbClr val="0078D7"/>
              </a:buClr>
              <a:buSzPct val="90000"/>
              <a:buFont typeface="Wingdings" panose="05000000000000000000" pitchFamily="2" charset="2"/>
              <a:buChar char="§"/>
              <a:tabLst>
                <a:tab pos="632806" algn="l"/>
              </a:tabLst>
              <a:defRPr/>
            </a:pPr>
            <a:r>
              <a:rPr kumimoji="0" lang="en-US" sz="1600" b="0" i="0" u="none" strike="noStrike" kern="0" cap="none" spc="0" normalizeH="0" baseline="0" noProof="0" dirty="0">
                <a:ln>
                  <a:solidFill>
                    <a:srgbClr val="FFFFFF">
                      <a:alpha val="0"/>
                    </a:srgbClr>
                  </a:solidFill>
                </a:ln>
                <a:solidFill>
                  <a:srgbClr val="EAEAEA">
                    <a:lumMod val="25000"/>
                  </a:srgbClr>
                </a:solidFill>
                <a:effectLst/>
                <a:uLnTx/>
                <a:uFillTx/>
                <a:latin typeface="Segoe UI Semilight"/>
                <a:ea typeface="+mn-ea"/>
                <a:cs typeface="Segoe UI" panose="020B0502040204020203" pitchFamily="34" charset="0"/>
              </a:rPr>
              <a:t>Eliminates need to create a separate account with Databricks</a:t>
            </a:r>
            <a:r>
              <a:rPr kumimoji="0" lang="en-US" sz="1600" b="0" i="0" u="none" strike="noStrike" kern="0" cap="none" spc="0" normalizeH="0" baseline="0" noProof="0" dirty="0">
                <a:ln>
                  <a:solidFill>
                    <a:srgbClr val="FFFFFF">
                      <a:alpha val="0"/>
                    </a:srgbClr>
                  </a:solidFill>
                </a:ln>
                <a:solidFill>
                  <a:srgbClr val="EAEAEA">
                    <a:lumMod val="25000"/>
                  </a:srgbClr>
                </a:solidFill>
                <a:effectLst/>
                <a:uLnTx/>
                <a:uFillTx/>
                <a:latin typeface="Segoe UI" panose="020B0502040204020203" pitchFamily="34" charset="0"/>
                <a:ea typeface="+mn-ea"/>
                <a:cs typeface="Segoe UI" panose="020B0502040204020203" pitchFamily="34" charset="0"/>
              </a:rPr>
              <a:t>.</a:t>
            </a:r>
          </a:p>
        </p:txBody>
      </p:sp>
      <p:sp>
        <p:nvSpPr>
          <p:cNvPr id="7" name="Freeform: Shape 1">
            <a:extLst>
              <a:ext uri="{FF2B5EF4-FFF2-40B4-BE49-F238E27FC236}">
                <a16:creationId xmlns:a16="http://schemas.microsoft.com/office/drawing/2014/main" id="{ED361D54-B22F-46C7-BE09-30B957A8F51E}"/>
              </a:ext>
            </a:extLst>
          </p:cNvPr>
          <p:cNvSpPr/>
          <p:nvPr/>
        </p:nvSpPr>
        <p:spPr bwMode="auto">
          <a:xfrm>
            <a:off x="6866022" y="1994828"/>
            <a:ext cx="4968236" cy="2752102"/>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MS cloud text">
            <a:extLst>
              <a:ext uri="{FF2B5EF4-FFF2-40B4-BE49-F238E27FC236}">
                <a16:creationId xmlns:a16="http://schemas.microsoft.com/office/drawing/2014/main" id="{B24C7F1D-2C36-4CE4-AC5A-197A0BAF4763}"/>
              </a:ext>
            </a:extLst>
          </p:cNvPr>
          <p:cNvSpPr txBox="1">
            <a:spLocks/>
          </p:cNvSpPr>
          <p:nvPr/>
        </p:nvSpPr>
        <p:spPr>
          <a:xfrm>
            <a:off x="7030933" y="3925957"/>
            <a:ext cx="4968236" cy="820973"/>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3600" b="0" i="0" u="none" strike="noStrike" kern="0" cap="none" spc="-100" normalizeH="0" baseline="0" noProof="0" dirty="0">
                <a:ln w="3175">
                  <a:noFill/>
                </a:ln>
                <a:solidFill>
                  <a:srgbClr val="002050"/>
                </a:solidFill>
                <a:effectLst/>
                <a:uLnTx/>
                <a:uFillTx/>
                <a:latin typeface="Segoe UI Semilight"/>
                <a:ea typeface="+mn-ea"/>
                <a:cs typeface="Segoe UI Semilight" panose="020B0402040204020203" pitchFamily="34" charset="0"/>
              </a:rPr>
              <a:t>Microsoft Azure</a:t>
            </a:r>
            <a:endParaRPr kumimoji="0" lang="en-US" sz="3600" b="0" i="0" u="none" strike="noStrike" kern="0" cap="none" spc="-100" normalizeH="0" baseline="0" noProof="0" dirty="0">
              <a:ln w="3175">
                <a:noFill/>
              </a:ln>
              <a:solidFill>
                <a:srgbClr val="002050"/>
              </a:solidFill>
              <a:effectLst/>
              <a:uLnTx/>
              <a:uFillTx/>
              <a:latin typeface="Segoe UI Light"/>
              <a:ea typeface="+mn-ea"/>
              <a:cs typeface="Segoe UI Semilight" panose="020B0402040204020203" pitchFamily="34" charset="0"/>
            </a:endParaRPr>
          </a:p>
        </p:txBody>
      </p:sp>
      <p:pic>
        <p:nvPicPr>
          <p:cNvPr id="4100" name="Picture 4" descr="Image result for databricks icon">
            <a:extLst>
              <a:ext uri="{FF2B5EF4-FFF2-40B4-BE49-F238E27FC236}">
                <a16:creationId xmlns:a16="http://schemas.microsoft.com/office/drawing/2014/main" id="{D75E2D2A-F0FD-4DD7-B1CF-7955E9B2857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25272" y="3078698"/>
            <a:ext cx="2579557" cy="43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177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400"/>
                                        <p:tgtEl>
                                          <p:spTgt spid="22"/>
                                        </p:tgtEl>
                                      </p:cBhvr>
                                    </p:animEffect>
                                  </p:childTnLst>
                                </p:cTn>
                              </p:par>
                              <p:par>
                                <p:cTn id="8" presetID="42" presetClass="path" presetSubtype="0" decel="100000" fill="hold" grpId="1" nodeType="withEffect">
                                  <p:stCondLst>
                                    <p:cond delay="300"/>
                                  </p:stCondLst>
                                  <p:childTnLst>
                                    <p:animMotion origin="layout" path="M 4.79167E-6 2.22222E-6 L 4.79167E-6 0.09629 " pathEditMode="relative" rAng="0" ptsTypes="AA">
                                      <p:cBhvr>
                                        <p:cTn id="9" dur="700" spd="-100000" fill="hold"/>
                                        <p:tgtEl>
                                          <p:spTgt spid="22"/>
                                        </p:tgtEl>
                                        <p:attrNameLst>
                                          <p:attrName>ppt_x</p:attrName>
                                          <p:attrName>ppt_y</p:attrName>
                                        </p:attrNameLst>
                                      </p:cBhvr>
                                      <p:rCtr x="0" y="48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874" y="287771"/>
            <a:ext cx="11481809" cy="899537"/>
          </a:xfrm>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Machine Learning Model </a:t>
            </a:r>
          </a:p>
        </p:txBody>
      </p:sp>
      <p:sp>
        <p:nvSpPr>
          <p:cNvPr id="18" name="Rectangle 17"/>
          <p:cNvSpPr/>
          <p:nvPr/>
        </p:nvSpPr>
        <p:spPr>
          <a:xfrm>
            <a:off x="355095" y="978183"/>
            <a:ext cx="11481809" cy="461665"/>
          </a:xfrm>
          <a:prstGeom prst="rect">
            <a:avLst/>
          </a:prstGeom>
        </p:spPr>
        <p:txBody>
          <a:bodyPr vert="horz" wrap="square" lIns="146304" tIns="91440" rIns="146304" bIns="91440" rtlCol="0">
            <a:spAutoFit/>
          </a:bodyPr>
          <a:lstStyle/>
          <a:p>
            <a:pPr marL="0" marR="0" lvl="0" indent="0" algn="ctr" defTabSz="914192" rtl="0" eaLnBrk="1" fontAlgn="auto" latinLnBrk="0" hangingPunct="1">
              <a:lnSpc>
                <a:spcPct val="90000"/>
              </a:lnSpc>
              <a:spcBef>
                <a:spcPct val="20000"/>
              </a:spcBef>
              <a:spcAft>
                <a:spcPts val="0"/>
              </a:spcAft>
              <a:buClrTx/>
              <a:buSzPct val="90000"/>
              <a:buFontTx/>
              <a:buNone/>
              <a:tabLst/>
              <a:defRPr/>
            </a:pPr>
            <a:endParaRPr kumimoji="0" lang="en-US" sz="2000" b="0" i="0" u="none" strike="noStrike" kern="1200" cap="none" spc="0" normalizeH="0" baseline="0" noProof="0" dirty="0">
              <a:ln>
                <a:noFill/>
              </a:ln>
              <a:solidFill>
                <a:srgbClr val="0078D7"/>
              </a:solidFill>
              <a:effectLst/>
              <a:uLnTx/>
              <a:uFillTx/>
              <a:latin typeface="Segoe UI Semilight"/>
              <a:ea typeface="+mn-ea"/>
              <a:cs typeface="Segoe UI Semilight" panose="020B0402040204020203" pitchFamily="34" charset="0"/>
            </a:endParaRPr>
          </a:p>
        </p:txBody>
      </p:sp>
      <p:sp>
        <p:nvSpPr>
          <p:cNvPr id="14" name="TextBox 13"/>
          <p:cNvSpPr txBox="1"/>
          <p:nvPr/>
        </p:nvSpPr>
        <p:spPr>
          <a:xfrm>
            <a:off x="6926211" y="5250231"/>
            <a:ext cx="1751385" cy="914270"/>
          </a:xfrm>
          <a:prstGeom prst="rect">
            <a:avLst/>
          </a:prstGeom>
          <a:noFill/>
        </p:spPr>
        <p:txBody>
          <a:bodyPr wrap="none" lIns="182854" tIns="146284" rIns="182854" bIns="146284" rtlCol="0">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Spark Structured</a:t>
            </a:r>
            <a:b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Streaming</a:t>
            </a:r>
          </a:p>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Stream processing</a:t>
            </a:r>
            <a:endParaRPr kumimoji="0" lang="en-US" sz="16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 name="TextBox 2">
            <a:extLst>
              <a:ext uri="{FF2B5EF4-FFF2-40B4-BE49-F238E27FC236}">
                <a16:creationId xmlns:a16="http://schemas.microsoft.com/office/drawing/2014/main" id="{EA1455D1-0A07-49A1-ABBE-171609108852}"/>
              </a:ext>
            </a:extLst>
          </p:cNvPr>
          <p:cNvSpPr txBox="1"/>
          <p:nvPr/>
        </p:nvSpPr>
        <p:spPr>
          <a:xfrm>
            <a:off x="310874" y="1774371"/>
            <a:ext cx="3956326" cy="5238357"/>
          </a:xfrm>
          <a:prstGeom prst="rect">
            <a:avLst/>
          </a:prstGeom>
          <a:noFill/>
        </p:spPr>
        <p:txBody>
          <a:bodyPr wrap="square" lIns="182880" tIns="146304" rIns="182880" bIns="146304" rtlCol="0">
            <a:spAutoFit/>
          </a:bodyPr>
          <a:lstStyle/>
          <a:p>
            <a:pPr>
              <a:lnSpc>
                <a:spcPct val="90000"/>
              </a:lnSpc>
              <a:spcAft>
                <a:spcPts val="600"/>
              </a:spcAft>
            </a:pPr>
            <a:r>
              <a:rPr lang="en-US" dirty="0"/>
              <a:t>The process of training an ML </a:t>
            </a:r>
            <a:r>
              <a:rPr lang="en-US" b="1" dirty="0"/>
              <a:t>model</a:t>
            </a:r>
            <a:r>
              <a:rPr lang="en-US" dirty="0"/>
              <a:t> involves providing an ML algorithm (that is, the </a:t>
            </a:r>
            <a:r>
              <a:rPr lang="en-US" b="1" dirty="0"/>
              <a:t>learning</a:t>
            </a:r>
            <a:r>
              <a:rPr lang="en-US" dirty="0"/>
              <a:t> algorithm) with training data to learn from. The term ML </a:t>
            </a:r>
            <a:r>
              <a:rPr lang="en-US" b="1" dirty="0"/>
              <a:t>model</a:t>
            </a:r>
            <a:r>
              <a:rPr lang="en-US" dirty="0"/>
              <a:t> refers to the </a:t>
            </a:r>
            <a:r>
              <a:rPr lang="en-US" b="1" dirty="0"/>
              <a:t>model</a:t>
            </a:r>
            <a:r>
              <a:rPr lang="en-US" dirty="0"/>
              <a:t> artifact that is created by the training process.</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A Model is a Mathematical Function f(x)</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err="1">
                <a:gradFill>
                  <a:gsLst>
                    <a:gs pos="2917">
                      <a:schemeClr val="tx1"/>
                    </a:gs>
                    <a:gs pos="30000">
                      <a:schemeClr val="tx1"/>
                    </a:gs>
                  </a:gsLst>
                  <a:lin ang="5400000" scaled="0"/>
                </a:gradFill>
              </a:rPr>
              <a:t>Eg.</a:t>
            </a:r>
            <a:r>
              <a:rPr lang="en-US" sz="2400" dirty="0">
                <a:gradFill>
                  <a:gsLst>
                    <a:gs pos="2917">
                      <a:schemeClr val="tx1"/>
                    </a:gs>
                    <a:gs pos="30000">
                      <a:schemeClr val="tx1"/>
                    </a:gs>
                  </a:gsLst>
                  <a:lin ang="5400000" scaled="0"/>
                </a:gradFill>
              </a:rPr>
              <a:t> Linear Regression</a:t>
            </a:r>
          </a:p>
          <a:p>
            <a:pPr>
              <a:lnSpc>
                <a:spcPct val="90000"/>
              </a:lnSpc>
              <a:spcAft>
                <a:spcPts val="600"/>
              </a:spcAft>
            </a:pPr>
            <a:r>
              <a:rPr lang="en-US" sz="2400" dirty="0">
                <a:gradFill>
                  <a:gsLst>
                    <a:gs pos="2917">
                      <a:schemeClr val="tx1"/>
                    </a:gs>
                    <a:gs pos="30000">
                      <a:schemeClr val="tx1"/>
                    </a:gs>
                  </a:gsLst>
                  <a:lin ang="5400000" scaled="0"/>
                </a:gradFill>
              </a:rPr>
              <a:t>Y = b0 + b1X1 + b2X2 </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endParaRPr lang="en-US" sz="2400" dirty="0">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AC55D1EA-7F79-4F1B-9834-79A9E0F8A9FC}"/>
              </a:ext>
            </a:extLst>
          </p:cNvPr>
          <p:cNvPicPr>
            <a:picLocks noChangeAspect="1"/>
          </p:cNvPicPr>
          <p:nvPr/>
        </p:nvPicPr>
        <p:blipFill>
          <a:blip r:embed="rId3"/>
          <a:stretch>
            <a:fillRect/>
          </a:stretch>
        </p:blipFill>
        <p:spPr>
          <a:xfrm>
            <a:off x="6150479" y="1674360"/>
            <a:ext cx="3770489" cy="2445884"/>
          </a:xfrm>
          <a:prstGeom prst="rect">
            <a:avLst/>
          </a:prstGeom>
        </p:spPr>
      </p:pic>
      <p:pic>
        <p:nvPicPr>
          <p:cNvPr id="7" name="Picture 6">
            <a:extLst>
              <a:ext uri="{FF2B5EF4-FFF2-40B4-BE49-F238E27FC236}">
                <a16:creationId xmlns:a16="http://schemas.microsoft.com/office/drawing/2014/main" id="{251975EE-FC05-42D6-A0F4-6600F378149E}"/>
              </a:ext>
            </a:extLst>
          </p:cNvPr>
          <p:cNvPicPr>
            <a:picLocks noChangeAspect="1"/>
          </p:cNvPicPr>
          <p:nvPr/>
        </p:nvPicPr>
        <p:blipFill>
          <a:blip r:embed="rId4"/>
          <a:stretch>
            <a:fillRect/>
          </a:stretch>
        </p:blipFill>
        <p:spPr>
          <a:xfrm>
            <a:off x="6096000" y="4354756"/>
            <a:ext cx="3824968" cy="1926301"/>
          </a:xfrm>
          <a:prstGeom prst="rect">
            <a:avLst/>
          </a:prstGeom>
        </p:spPr>
      </p:pic>
    </p:spTree>
    <p:extLst>
      <p:ext uri="{BB962C8B-B14F-4D97-AF65-F5344CB8AC3E}">
        <p14:creationId xmlns:p14="http://schemas.microsoft.com/office/powerpoint/2010/main" val="1927210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4DFDE572-6F62-4BA5-9987-9A9C6FA220DC}"/>
              </a:ext>
            </a:extLst>
          </p:cNvPr>
          <p:cNvSpPr>
            <a:spLocks noGrp="1"/>
          </p:cNvSpPr>
          <p:nvPr>
            <p:ph type="title"/>
          </p:nvPr>
        </p:nvSpPr>
        <p:spPr>
          <a:xfrm>
            <a:off x="274604" y="295275"/>
            <a:ext cx="11888047" cy="917575"/>
          </a:xfrm>
        </p:spPr>
        <p:txBody>
          <a:bodyPr/>
          <a:lstStyle/>
          <a:p>
            <a:r>
              <a:rPr lang="en-US" dirty="0"/>
              <a:t>Modeling Data Science Process</a:t>
            </a:r>
          </a:p>
        </p:txBody>
      </p:sp>
      <p:sp>
        <p:nvSpPr>
          <p:cNvPr id="29" name="Rectangle 28">
            <a:extLst>
              <a:ext uri="{FF2B5EF4-FFF2-40B4-BE49-F238E27FC236}">
                <a16:creationId xmlns:a16="http://schemas.microsoft.com/office/drawing/2014/main" id="{0D030C05-E8D7-45FE-A612-FC67C236B10F}"/>
              </a:ext>
            </a:extLst>
          </p:cNvPr>
          <p:cNvSpPr/>
          <p:nvPr/>
        </p:nvSpPr>
        <p:spPr>
          <a:xfrm>
            <a:off x="948697" y="2252550"/>
            <a:ext cx="1722219" cy="9140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49"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FFFFFF"/>
                </a:solidFill>
                <a:effectLst/>
                <a:uLnTx/>
                <a:uFillTx/>
                <a:latin typeface="Segoe UI"/>
              </a:rPr>
              <a:t>Define Objective</a:t>
            </a:r>
          </a:p>
        </p:txBody>
      </p:sp>
      <p:sp>
        <p:nvSpPr>
          <p:cNvPr id="30" name="Rectangle 29">
            <a:extLst>
              <a:ext uri="{FF2B5EF4-FFF2-40B4-BE49-F238E27FC236}">
                <a16:creationId xmlns:a16="http://schemas.microsoft.com/office/drawing/2014/main" id="{07B050E2-467C-4243-98EB-D05915669FDE}"/>
              </a:ext>
            </a:extLst>
          </p:cNvPr>
          <p:cNvSpPr/>
          <p:nvPr/>
        </p:nvSpPr>
        <p:spPr>
          <a:xfrm>
            <a:off x="948698" y="3595766"/>
            <a:ext cx="1720447" cy="9140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49"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FFFFFF"/>
                </a:solidFill>
                <a:effectLst/>
                <a:uLnTx/>
                <a:uFillTx/>
                <a:latin typeface="Segoe UI"/>
              </a:rPr>
              <a:t>Access and Understand the data</a:t>
            </a:r>
          </a:p>
        </p:txBody>
      </p:sp>
      <p:sp>
        <p:nvSpPr>
          <p:cNvPr id="31" name="Rectangle 30">
            <a:extLst>
              <a:ext uri="{FF2B5EF4-FFF2-40B4-BE49-F238E27FC236}">
                <a16:creationId xmlns:a16="http://schemas.microsoft.com/office/drawing/2014/main" id="{0CD42FC8-660C-45AD-B6BB-4B81C8204270}"/>
              </a:ext>
            </a:extLst>
          </p:cNvPr>
          <p:cNvSpPr/>
          <p:nvPr/>
        </p:nvSpPr>
        <p:spPr>
          <a:xfrm>
            <a:off x="946927" y="4872010"/>
            <a:ext cx="1736355" cy="9140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49" eaLnBrk="1" fontAlgn="auto" latinLnBrk="0" hangingPunct="1">
              <a:lnSpc>
                <a:spcPct val="100000"/>
              </a:lnSpc>
              <a:spcBef>
                <a:spcPts val="0"/>
              </a:spcBef>
              <a:spcAft>
                <a:spcPts val="0"/>
              </a:spcAft>
              <a:buClrTx/>
              <a:buSzTx/>
              <a:buFontTx/>
              <a:buNone/>
              <a:tabLst/>
              <a:defRPr/>
            </a:pPr>
            <a:r>
              <a:rPr kumimoji="0" lang="en-US" sz="1428" b="0" i="0" u="none" strike="noStrike" kern="0" cap="none" spc="0" normalizeH="0" baseline="0" noProof="0" dirty="0">
                <a:ln>
                  <a:noFill/>
                </a:ln>
                <a:solidFill>
                  <a:srgbClr val="FFFFFF"/>
                </a:solidFill>
                <a:effectLst/>
                <a:uLnTx/>
                <a:uFillTx/>
                <a:latin typeface="Segoe UI"/>
              </a:rPr>
              <a:t>Pre-processing</a:t>
            </a:r>
          </a:p>
        </p:txBody>
      </p:sp>
      <p:sp>
        <p:nvSpPr>
          <p:cNvPr id="32" name="TextBox 31">
            <a:extLst>
              <a:ext uri="{FF2B5EF4-FFF2-40B4-BE49-F238E27FC236}">
                <a16:creationId xmlns:a16="http://schemas.microsoft.com/office/drawing/2014/main" id="{9601FC07-5319-4EAA-A540-371A01573809}"/>
              </a:ext>
            </a:extLst>
          </p:cNvPr>
          <p:cNvSpPr txBox="1"/>
          <p:nvPr/>
        </p:nvSpPr>
        <p:spPr>
          <a:xfrm>
            <a:off x="2300113" y="4821188"/>
            <a:ext cx="453519" cy="498988"/>
          </a:xfrm>
          <a:prstGeom prst="rect">
            <a:avLst/>
          </a:prstGeom>
          <a:noFill/>
        </p:spPr>
        <p:txBody>
          <a:bodyPr wrap="none" lIns="186471" tIns="149177" rIns="186471" bIns="149177" rtlCol="0">
            <a:spAutoFit/>
          </a:bodyPr>
          <a:lstStyle/>
          <a:p>
            <a:pPr marL="0" marR="0" lvl="0" indent="0" defTabSz="932649" eaLnBrk="1" fontAlgn="auto" latinLnBrk="0" hangingPunct="1">
              <a:lnSpc>
                <a:spcPct val="90000"/>
              </a:lnSpc>
              <a:spcBef>
                <a:spcPts val="0"/>
              </a:spcBef>
              <a:spcAft>
                <a:spcPts val="612"/>
              </a:spcAft>
              <a:buClrTx/>
              <a:buSzTx/>
              <a:buFontTx/>
              <a:buNone/>
              <a:tabLst/>
              <a:defRPr/>
            </a:pPr>
            <a:r>
              <a:rPr kumimoji="0" lang="en-US" sz="1428" b="0" i="0" u="none" strike="noStrike" kern="0" cap="none" spc="0" normalizeH="0" baseline="0" noProof="0" dirty="0">
                <a:ln>
                  <a:noFill/>
                </a:ln>
                <a:gradFill>
                  <a:gsLst>
                    <a:gs pos="2917">
                      <a:prstClr val="black"/>
                    </a:gs>
                    <a:gs pos="30000">
                      <a:prstClr val="black"/>
                    </a:gs>
                  </a:gsLst>
                  <a:lin ang="5400000" scaled="0"/>
                </a:gradFill>
                <a:effectLst/>
                <a:uLnTx/>
                <a:uFillTx/>
                <a:latin typeface="Segoe UI"/>
              </a:rPr>
              <a:t>*</a:t>
            </a:r>
          </a:p>
        </p:txBody>
      </p:sp>
      <p:sp>
        <p:nvSpPr>
          <p:cNvPr id="33" name="Oval 32">
            <a:extLst>
              <a:ext uri="{FF2B5EF4-FFF2-40B4-BE49-F238E27FC236}">
                <a16:creationId xmlns:a16="http://schemas.microsoft.com/office/drawing/2014/main" id="{0A027F62-899F-40E5-BD3E-7B3F357E1750}"/>
              </a:ext>
            </a:extLst>
          </p:cNvPr>
          <p:cNvSpPr/>
          <p:nvPr/>
        </p:nvSpPr>
        <p:spPr bwMode="auto">
          <a:xfrm>
            <a:off x="5366911" y="1113158"/>
            <a:ext cx="2322554" cy="80141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71"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Historical Data</a:t>
            </a:r>
          </a:p>
          <a:p>
            <a:pPr marL="0" marR="0" lvl="0" indent="0" algn="ctr" defTabSz="950871"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[features + labels]</a:t>
            </a:r>
          </a:p>
        </p:txBody>
      </p:sp>
      <p:sp>
        <p:nvSpPr>
          <p:cNvPr id="34" name="Oval 33">
            <a:extLst>
              <a:ext uri="{FF2B5EF4-FFF2-40B4-BE49-F238E27FC236}">
                <a16:creationId xmlns:a16="http://schemas.microsoft.com/office/drawing/2014/main" id="{7C829D37-F59B-4CAD-BBA2-4623B11C645D}"/>
              </a:ext>
            </a:extLst>
          </p:cNvPr>
          <p:cNvSpPr/>
          <p:nvPr/>
        </p:nvSpPr>
        <p:spPr bwMode="auto">
          <a:xfrm>
            <a:off x="4043772" y="2948291"/>
            <a:ext cx="2322554" cy="80141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71"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Training Data</a:t>
            </a:r>
          </a:p>
          <a:p>
            <a:pPr marL="0" marR="0" lvl="0" indent="0" algn="ctr" defTabSz="950871"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[features + labels]</a:t>
            </a:r>
          </a:p>
        </p:txBody>
      </p:sp>
      <p:sp>
        <p:nvSpPr>
          <p:cNvPr id="35" name="Oval 34">
            <a:extLst>
              <a:ext uri="{FF2B5EF4-FFF2-40B4-BE49-F238E27FC236}">
                <a16:creationId xmlns:a16="http://schemas.microsoft.com/office/drawing/2014/main" id="{821CA3EB-214D-44BD-8401-921A0255FB5A}"/>
              </a:ext>
            </a:extLst>
          </p:cNvPr>
          <p:cNvSpPr/>
          <p:nvPr/>
        </p:nvSpPr>
        <p:spPr bwMode="auto">
          <a:xfrm>
            <a:off x="6715292" y="2948291"/>
            <a:ext cx="2322554" cy="80141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71"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Testing Data</a:t>
            </a:r>
          </a:p>
          <a:p>
            <a:pPr marL="0" marR="0" lvl="0" indent="0" algn="ctr" defTabSz="950871"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[features + labels]</a:t>
            </a:r>
          </a:p>
        </p:txBody>
      </p:sp>
      <p:sp>
        <p:nvSpPr>
          <p:cNvPr id="36" name="Oval 35">
            <a:extLst>
              <a:ext uri="{FF2B5EF4-FFF2-40B4-BE49-F238E27FC236}">
                <a16:creationId xmlns:a16="http://schemas.microsoft.com/office/drawing/2014/main" id="{A436F42B-4211-4851-8E3A-1B013B9D7DF8}"/>
              </a:ext>
            </a:extLst>
          </p:cNvPr>
          <p:cNvSpPr/>
          <p:nvPr/>
        </p:nvSpPr>
        <p:spPr bwMode="auto">
          <a:xfrm>
            <a:off x="9869729" y="1156076"/>
            <a:ext cx="1810636" cy="801415"/>
          </a:xfrm>
          <a:prstGeom prst="ellipse">
            <a:avLst/>
          </a:prstGeom>
          <a:solidFill>
            <a:schemeClr val="accent1"/>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71"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Future Data</a:t>
            </a:r>
          </a:p>
          <a:p>
            <a:pPr marL="0" marR="0" lvl="0" indent="0" algn="ctr" defTabSz="950871"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[features only]</a:t>
            </a:r>
          </a:p>
        </p:txBody>
      </p:sp>
      <p:sp>
        <p:nvSpPr>
          <p:cNvPr id="37" name="Diamond 36">
            <a:extLst>
              <a:ext uri="{FF2B5EF4-FFF2-40B4-BE49-F238E27FC236}">
                <a16:creationId xmlns:a16="http://schemas.microsoft.com/office/drawing/2014/main" id="{F821A949-8ABA-4530-A46E-0CA7B608FEBA}"/>
              </a:ext>
            </a:extLst>
          </p:cNvPr>
          <p:cNvSpPr/>
          <p:nvPr/>
        </p:nvSpPr>
        <p:spPr bwMode="auto">
          <a:xfrm>
            <a:off x="5691569" y="2173181"/>
            <a:ext cx="1673239" cy="757535"/>
          </a:xfrm>
          <a:prstGeom prst="diamond">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71"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Split</a:t>
            </a:r>
          </a:p>
        </p:txBody>
      </p:sp>
      <p:sp>
        <p:nvSpPr>
          <p:cNvPr id="38" name="Rectangle 37">
            <a:extLst>
              <a:ext uri="{FF2B5EF4-FFF2-40B4-BE49-F238E27FC236}">
                <a16:creationId xmlns:a16="http://schemas.microsoft.com/office/drawing/2014/main" id="{6F4C147D-AA9E-4178-97DD-DD1F54F1D6B0}"/>
              </a:ext>
            </a:extLst>
          </p:cNvPr>
          <p:cNvSpPr/>
          <p:nvPr/>
        </p:nvSpPr>
        <p:spPr bwMode="auto">
          <a:xfrm>
            <a:off x="5691570" y="4038032"/>
            <a:ext cx="1924484" cy="6866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71"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Train Model </a:t>
            </a:r>
          </a:p>
          <a:p>
            <a:pPr marL="0" marR="0" lvl="0" indent="0" algn="ctr" defTabSz="950871"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[model learns from training data]</a:t>
            </a:r>
          </a:p>
        </p:txBody>
      </p:sp>
      <p:sp>
        <p:nvSpPr>
          <p:cNvPr id="39" name="Rectangle 38">
            <a:extLst>
              <a:ext uri="{FF2B5EF4-FFF2-40B4-BE49-F238E27FC236}">
                <a16:creationId xmlns:a16="http://schemas.microsoft.com/office/drawing/2014/main" id="{39D857C0-6C38-4DC0-8AEB-CA6A944B26C2}"/>
              </a:ext>
            </a:extLst>
          </p:cNvPr>
          <p:cNvSpPr/>
          <p:nvPr/>
        </p:nvSpPr>
        <p:spPr bwMode="auto">
          <a:xfrm>
            <a:off x="5691569" y="4861974"/>
            <a:ext cx="1938621" cy="69145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71"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Score Model</a:t>
            </a:r>
          </a:p>
          <a:p>
            <a:pPr marL="0" marR="0" lvl="0" indent="0" algn="ctr" defTabSz="950871"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[model predicts on testing data]</a:t>
            </a:r>
          </a:p>
        </p:txBody>
      </p:sp>
      <p:sp>
        <p:nvSpPr>
          <p:cNvPr id="40" name="Rectangle 39">
            <a:extLst>
              <a:ext uri="{FF2B5EF4-FFF2-40B4-BE49-F238E27FC236}">
                <a16:creationId xmlns:a16="http://schemas.microsoft.com/office/drawing/2014/main" id="{EB24197D-48E4-4AFF-BA31-A1E2BA0637E3}"/>
              </a:ext>
            </a:extLst>
          </p:cNvPr>
          <p:cNvSpPr/>
          <p:nvPr/>
        </p:nvSpPr>
        <p:spPr bwMode="auto">
          <a:xfrm>
            <a:off x="5637158" y="5690781"/>
            <a:ext cx="1938621" cy="67846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71"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Evaluate Model </a:t>
            </a:r>
          </a:p>
          <a:p>
            <a:pPr marL="0" marR="0" lvl="0" indent="0" algn="ctr" defTabSz="950871"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[Compare predicted results and true labels]</a:t>
            </a:r>
          </a:p>
        </p:txBody>
      </p:sp>
      <p:sp>
        <p:nvSpPr>
          <p:cNvPr id="41" name="Rectangle 40">
            <a:extLst>
              <a:ext uri="{FF2B5EF4-FFF2-40B4-BE49-F238E27FC236}">
                <a16:creationId xmlns:a16="http://schemas.microsoft.com/office/drawing/2014/main" id="{AEC0A13C-C647-4531-BF38-3E2B6C1A639C}"/>
              </a:ext>
            </a:extLst>
          </p:cNvPr>
          <p:cNvSpPr/>
          <p:nvPr/>
        </p:nvSpPr>
        <p:spPr bwMode="auto">
          <a:xfrm>
            <a:off x="9316237" y="4035621"/>
            <a:ext cx="1938621" cy="691458"/>
          </a:xfrm>
          <a:prstGeom prst="rect">
            <a:avLst/>
          </a:prstGeom>
          <a:solidFill>
            <a:schemeClr val="accent1"/>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71"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Score Model</a:t>
            </a:r>
          </a:p>
          <a:p>
            <a:pPr marL="0" marR="0" lvl="0" indent="0" algn="ctr" defTabSz="950871"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[model predicts on future data]</a:t>
            </a:r>
          </a:p>
        </p:txBody>
      </p:sp>
      <p:sp>
        <p:nvSpPr>
          <p:cNvPr id="42" name="Oval 41">
            <a:extLst>
              <a:ext uri="{FF2B5EF4-FFF2-40B4-BE49-F238E27FC236}">
                <a16:creationId xmlns:a16="http://schemas.microsoft.com/office/drawing/2014/main" id="{452BD49F-151B-4771-A504-62191AFBD3CF}"/>
              </a:ext>
            </a:extLst>
          </p:cNvPr>
          <p:cNvSpPr/>
          <p:nvPr/>
        </p:nvSpPr>
        <p:spPr bwMode="auto">
          <a:xfrm>
            <a:off x="9124270" y="5070400"/>
            <a:ext cx="2322554" cy="801415"/>
          </a:xfrm>
          <a:prstGeom prst="ellipse">
            <a:avLst/>
          </a:prstGeom>
          <a:solidFill>
            <a:schemeClr val="accent1"/>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71"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Prediction Results</a:t>
            </a:r>
          </a:p>
        </p:txBody>
      </p:sp>
      <p:cxnSp>
        <p:nvCxnSpPr>
          <p:cNvPr id="43" name="Straight Arrow Connector 42">
            <a:extLst>
              <a:ext uri="{FF2B5EF4-FFF2-40B4-BE49-F238E27FC236}">
                <a16:creationId xmlns:a16="http://schemas.microsoft.com/office/drawing/2014/main" id="{4CE6A412-488D-464D-8F8D-E5B3D6E69786}"/>
              </a:ext>
            </a:extLst>
          </p:cNvPr>
          <p:cNvCxnSpPr>
            <a:stCxn id="33" idx="4"/>
            <a:endCxn id="37" idx="0"/>
          </p:cNvCxnSpPr>
          <p:nvPr/>
        </p:nvCxnSpPr>
        <p:spPr>
          <a:xfrm>
            <a:off x="6473776" y="1914572"/>
            <a:ext cx="0" cy="258609"/>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30">
            <a:extLst>
              <a:ext uri="{FF2B5EF4-FFF2-40B4-BE49-F238E27FC236}">
                <a16:creationId xmlns:a16="http://schemas.microsoft.com/office/drawing/2014/main" id="{FDB7E62F-E6A1-4F00-A18C-751416690463}"/>
              </a:ext>
            </a:extLst>
          </p:cNvPr>
          <p:cNvCxnSpPr>
            <a:stCxn id="37" idx="1"/>
            <a:endCxn id="34" idx="0"/>
          </p:cNvCxnSpPr>
          <p:nvPr/>
        </p:nvCxnSpPr>
        <p:spPr>
          <a:xfrm rot="10800000" flipV="1">
            <a:off x="5150638" y="2551950"/>
            <a:ext cx="486520" cy="396341"/>
          </a:xfrm>
          <a:prstGeom prst="bentConnector2">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32">
            <a:extLst>
              <a:ext uri="{FF2B5EF4-FFF2-40B4-BE49-F238E27FC236}">
                <a16:creationId xmlns:a16="http://schemas.microsoft.com/office/drawing/2014/main" id="{6B4DB5F4-4C03-4B27-ADC3-5722B1F940E1}"/>
              </a:ext>
            </a:extLst>
          </p:cNvPr>
          <p:cNvCxnSpPr>
            <a:stCxn id="37" idx="3"/>
            <a:endCxn id="35" idx="0"/>
          </p:cNvCxnSpPr>
          <p:nvPr/>
        </p:nvCxnSpPr>
        <p:spPr>
          <a:xfrm>
            <a:off x="7310397" y="2551950"/>
            <a:ext cx="511761" cy="396341"/>
          </a:xfrm>
          <a:prstGeom prst="bentConnector2">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Elbow Connector 35">
            <a:extLst>
              <a:ext uri="{FF2B5EF4-FFF2-40B4-BE49-F238E27FC236}">
                <a16:creationId xmlns:a16="http://schemas.microsoft.com/office/drawing/2014/main" id="{A5311067-9816-4A03-BA60-252BDFB935C3}"/>
              </a:ext>
            </a:extLst>
          </p:cNvPr>
          <p:cNvCxnSpPr>
            <a:stCxn id="34" idx="4"/>
            <a:endCxn id="38" idx="1"/>
          </p:cNvCxnSpPr>
          <p:nvPr/>
        </p:nvCxnSpPr>
        <p:spPr>
          <a:xfrm rot="16200000" flipH="1">
            <a:off x="5078075" y="3822268"/>
            <a:ext cx="631646" cy="486520"/>
          </a:xfrm>
          <a:prstGeom prst="bentConnector2">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38">
            <a:extLst>
              <a:ext uri="{FF2B5EF4-FFF2-40B4-BE49-F238E27FC236}">
                <a16:creationId xmlns:a16="http://schemas.microsoft.com/office/drawing/2014/main" id="{CCCE2420-1ACB-4250-A796-6B88E6E0C203}"/>
              </a:ext>
            </a:extLst>
          </p:cNvPr>
          <p:cNvCxnSpPr>
            <a:stCxn id="35" idx="4"/>
            <a:endCxn id="39" idx="3"/>
          </p:cNvCxnSpPr>
          <p:nvPr/>
        </p:nvCxnSpPr>
        <p:spPr>
          <a:xfrm rot="5400000">
            <a:off x="6969969" y="4355515"/>
            <a:ext cx="1457999" cy="246380"/>
          </a:xfrm>
          <a:prstGeom prst="bentConnector2">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2">
            <a:extLst>
              <a:ext uri="{FF2B5EF4-FFF2-40B4-BE49-F238E27FC236}">
                <a16:creationId xmlns:a16="http://schemas.microsoft.com/office/drawing/2014/main" id="{A7D9B964-522A-4ECD-91F1-C18BA339E4B8}"/>
              </a:ext>
            </a:extLst>
          </p:cNvPr>
          <p:cNvCxnSpPr>
            <a:stCxn id="38" idx="3"/>
            <a:endCxn id="41" idx="1"/>
          </p:cNvCxnSpPr>
          <p:nvPr/>
        </p:nvCxnSpPr>
        <p:spPr>
          <a:xfrm flipV="1">
            <a:off x="7561643" y="4381352"/>
            <a:ext cx="1754595" cy="1"/>
          </a:xfrm>
          <a:prstGeom prst="bentConnector3">
            <a:avLst>
              <a:gd name="adj1" fmla="val 50000"/>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Elbow Connector 46">
            <a:extLst>
              <a:ext uri="{FF2B5EF4-FFF2-40B4-BE49-F238E27FC236}">
                <a16:creationId xmlns:a16="http://schemas.microsoft.com/office/drawing/2014/main" id="{32DE9E87-370C-47DD-AD29-59183F1C1FC1}"/>
              </a:ext>
            </a:extLst>
          </p:cNvPr>
          <p:cNvCxnSpPr>
            <a:cxnSpLocks/>
            <a:stCxn id="36" idx="4"/>
            <a:endCxn id="41" idx="0"/>
          </p:cNvCxnSpPr>
          <p:nvPr/>
        </p:nvCxnSpPr>
        <p:spPr>
          <a:xfrm rot="5400000">
            <a:off x="9491233" y="2751807"/>
            <a:ext cx="2078130" cy="489499"/>
          </a:xfrm>
          <a:prstGeom prst="bentConnector3">
            <a:avLst>
              <a:gd name="adj1" fmla="val 50000"/>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a:extLst>
              <a:ext uri="{FF2B5EF4-FFF2-40B4-BE49-F238E27FC236}">
                <a16:creationId xmlns:a16="http://schemas.microsoft.com/office/drawing/2014/main" id="{5CD5A913-CE08-46F1-AA72-6C3008E0144D}"/>
              </a:ext>
            </a:extLst>
          </p:cNvPr>
          <p:cNvCxnSpPr>
            <a:stCxn id="41" idx="2"/>
            <a:endCxn id="42" idx="0"/>
          </p:cNvCxnSpPr>
          <p:nvPr/>
        </p:nvCxnSpPr>
        <p:spPr>
          <a:xfrm rot="5400000">
            <a:off x="10113888" y="4898741"/>
            <a:ext cx="343319" cy="1"/>
          </a:xfrm>
          <a:prstGeom prst="bentConnector3">
            <a:avLst>
              <a:gd name="adj1" fmla="val 50000"/>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4A5B8D3A-1570-49D7-9EB6-8BCFCE485C43}"/>
              </a:ext>
            </a:extLst>
          </p:cNvPr>
          <p:cNvCxnSpPr>
            <a:stCxn id="38" idx="2"/>
            <a:endCxn id="39" idx="0"/>
          </p:cNvCxnSpPr>
          <p:nvPr/>
        </p:nvCxnSpPr>
        <p:spPr>
          <a:xfrm>
            <a:off x="6599400" y="4724671"/>
            <a:ext cx="7068" cy="137304"/>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4D8B187-E86C-4F14-92A3-26751FA1E079}"/>
              </a:ext>
            </a:extLst>
          </p:cNvPr>
          <p:cNvCxnSpPr>
            <a:stCxn id="39" idx="2"/>
            <a:endCxn id="40" idx="0"/>
          </p:cNvCxnSpPr>
          <p:nvPr/>
        </p:nvCxnSpPr>
        <p:spPr>
          <a:xfrm>
            <a:off x="6606467" y="5553432"/>
            <a:ext cx="0" cy="137346"/>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33">
            <a:extLst>
              <a:ext uri="{FF2B5EF4-FFF2-40B4-BE49-F238E27FC236}">
                <a16:creationId xmlns:a16="http://schemas.microsoft.com/office/drawing/2014/main" id="{E39C8FEB-16D7-4C8A-84E2-560413D973D7}"/>
              </a:ext>
            </a:extLst>
          </p:cNvPr>
          <p:cNvCxnSpPr>
            <a:stCxn id="31" idx="3"/>
            <a:endCxn id="33" idx="2"/>
          </p:cNvCxnSpPr>
          <p:nvPr/>
        </p:nvCxnSpPr>
        <p:spPr>
          <a:xfrm flipV="1">
            <a:off x="2683281" y="1513865"/>
            <a:ext cx="2629219" cy="3815155"/>
          </a:xfrm>
          <a:prstGeom prst="bentConnector3">
            <a:avLst>
              <a:gd name="adj1" fmla="val 38587"/>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3DFFD61-6E71-4F16-9064-5D2321F45F8D}"/>
              </a:ext>
            </a:extLst>
          </p:cNvPr>
          <p:cNvCxnSpPr>
            <a:stCxn id="29" idx="2"/>
            <a:endCxn id="30" idx="0"/>
          </p:cNvCxnSpPr>
          <p:nvPr/>
        </p:nvCxnSpPr>
        <p:spPr>
          <a:xfrm flipH="1">
            <a:off x="1808921" y="3166575"/>
            <a:ext cx="885" cy="42919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C7C5AFF3-AF82-4371-B6EB-56CD344A3054}"/>
              </a:ext>
            </a:extLst>
          </p:cNvPr>
          <p:cNvCxnSpPr>
            <a:stCxn id="30" idx="2"/>
            <a:endCxn id="31" idx="0"/>
          </p:cNvCxnSpPr>
          <p:nvPr/>
        </p:nvCxnSpPr>
        <p:spPr>
          <a:xfrm>
            <a:off x="1808921" y="4509789"/>
            <a:ext cx="6182" cy="362221"/>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3">
            <p14:nvContentPartPr>
              <p14:cNvPr id="93" name="Ink 92">
                <a:extLst>
                  <a:ext uri="{FF2B5EF4-FFF2-40B4-BE49-F238E27FC236}">
                    <a16:creationId xmlns:a16="http://schemas.microsoft.com/office/drawing/2014/main" id="{31183D55-3652-4C11-B5C7-0E67154585D6}"/>
                  </a:ext>
                </a:extLst>
              </p14:cNvPr>
              <p14:cNvContentPartPr/>
              <p14:nvPr/>
            </p14:nvContentPartPr>
            <p14:xfrm>
              <a:off x="2428809" y="4043923"/>
              <a:ext cx="2912040" cy="2577960"/>
            </p14:xfrm>
          </p:contentPart>
        </mc:Choice>
        <mc:Fallback xmlns="">
          <p:pic>
            <p:nvPicPr>
              <p:cNvPr id="93" name="Ink 92">
                <a:extLst>
                  <a:ext uri="{FF2B5EF4-FFF2-40B4-BE49-F238E27FC236}">
                    <a16:creationId xmlns:a16="http://schemas.microsoft.com/office/drawing/2014/main" id="{31183D55-3652-4C11-B5C7-0E67154585D6}"/>
                  </a:ext>
                </a:extLst>
              </p:cNvPr>
              <p:cNvPicPr/>
              <p:nvPr/>
            </p:nvPicPr>
            <p:blipFill>
              <a:blip r:embed="rId4"/>
              <a:stretch>
                <a:fillRect/>
              </a:stretch>
            </p:blipFill>
            <p:spPr>
              <a:xfrm>
                <a:off x="2419809" y="4035282"/>
                <a:ext cx="2929680" cy="2595602"/>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1" name="Ink 110">
                <a:extLst>
                  <a:ext uri="{FF2B5EF4-FFF2-40B4-BE49-F238E27FC236}">
                    <a16:creationId xmlns:a16="http://schemas.microsoft.com/office/drawing/2014/main" id="{109B1369-274A-4CE5-BC0E-314D35D51BB7}"/>
                  </a:ext>
                </a:extLst>
              </p14:cNvPr>
              <p14:cNvContentPartPr/>
              <p14:nvPr/>
            </p14:nvContentPartPr>
            <p14:xfrm>
              <a:off x="242169" y="4584283"/>
              <a:ext cx="1717200" cy="2155320"/>
            </p14:xfrm>
          </p:contentPart>
        </mc:Choice>
        <mc:Fallback xmlns="">
          <p:pic>
            <p:nvPicPr>
              <p:cNvPr id="111" name="Ink 110">
                <a:extLst>
                  <a:ext uri="{FF2B5EF4-FFF2-40B4-BE49-F238E27FC236}">
                    <a16:creationId xmlns:a16="http://schemas.microsoft.com/office/drawing/2014/main" id="{109B1369-274A-4CE5-BC0E-314D35D51BB7}"/>
                  </a:ext>
                </a:extLst>
              </p:cNvPr>
              <p:cNvPicPr/>
              <p:nvPr/>
            </p:nvPicPr>
            <p:blipFill>
              <a:blip r:embed="rId6"/>
              <a:stretch>
                <a:fillRect/>
              </a:stretch>
            </p:blipFill>
            <p:spPr>
              <a:xfrm>
                <a:off x="233527" y="4575283"/>
                <a:ext cx="1734844" cy="2172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1" name="Ink 140">
                <a:extLst>
                  <a:ext uri="{FF2B5EF4-FFF2-40B4-BE49-F238E27FC236}">
                    <a16:creationId xmlns:a16="http://schemas.microsoft.com/office/drawing/2014/main" id="{5DC3BBB4-4ADC-4F16-9891-FCBEA1061FCA}"/>
                  </a:ext>
                </a:extLst>
              </p14:cNvPr>
              <p14:cNvContentPartPr/>
              <p14:nvPr/>
            </p14:nvContentPartPr>
            <p14:xfrm>
              <a:off x="7778769" y="608083"/>
              <a:ext cx="4283640" cy="6117840"/>
            </p14:xfrm>
          </p:contentPart>
        </mc:Choice>
        <mc:Fallback xmlns="">
          <p:pic>
            <p:nvPicPr>
              <p:cNvPr id="141" name="Ink 140">
                <a:extLst>
                  <a:ext uri="{FF2B5EF4-FFF2-40B4-BE49-F238E27FC236}">
                    <a16:creationId xmlns:a16="http://schemas.microsoft.com/office/drawing/2014/main" id="{5DC3BBB4-4ADC-4F16-9891-FCBEA1061FCA}"/>
                  </a:ext>
                </a:extLst>
              </p:cNvPr>
              <p:cNvPicPr/>
              <p:nvPr/>
            </p:nvPicPr>
            <p:blipFill>
              <a:blip r:embed="rId8"/>
              <a:stretch>
                <a:fillRect/>
              </a:stretch>
            </p:blipFill>
            <p:spPr>
              <a:xfrm>
                <a:off x="7770129" y="599443"/>
                <a:ext cx="4301280" cy="6135480"/>
              </a:xfrm>
              <a:prstGeom prst="rect">
                <a:avLst/>
              </a:prstGeom>
            </p:spPr>
          </p:pic>
        </mc:Fallback>
      </mc:AlternateContent>
    </p:spTree>
    <p:extLst>
      <p:ext uri="{BB962C8B-B14F-4D97-AF65-F5344CB8AC3E}">
        <p14:creationId xmlns:p14="http://schemas.microsoft.com/office/powerpoint/2010/main" val="1262592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6BF74B5A-A927-49B9-B8C4-B232B34BDA2B}"/>
              </a:ext>
            </a:extLst>
          </p:cNvPr>
          <p:cNvSpPr>
            <a:spLocks noGrp="1"/>
          </p:cNvSpPr>
          <p:nvPr>
            <p:ph type="title"/>
          </p:nvPr>
        </p:nvSpPr>
        <p:spPr>
          <a:xfrm>
            <a:off x="269240" y="289514"/>
            <a:ext cx="11655840" cy="619444"/>
          </a:xfrm>
        </p:spPr>
        <p:txBody>
          <a:bodyPr/>
          <a:lstStyle/>
          <a:p>
            <a:pPr defTabSz="914192"/>
            <a:r>
              <a:rPr lang="en-US" sz="2400" dirty="0">
                <a:solidFill>
                  <a:srgbClr val="0078D7"/>
                </a:solidFill>
              </a:rPr>
              <a:t>Hidden Technical Debt in ML System</a:t>
            </a:r>
            <a:endParaRPr lang="en-IN" sz="2400" dirty="0">
              <a:solidFill>
                <a:srgbClr val="0078D7"/>
              </a:solidFill>
            </a:endParaRPr>
          </a:p>
        </p:txBody>
      </p:sp>
      <p:sp>
        <p:nvSpPr>
          <p:cNvPr id="65" name="Rectangle 64">
            <a:extLst>
              <a:ext uri="{FF2B5EF4-FFF2-40B4-BE49-F238E27FC236}">
                <a16:creationId xmlns:a16="http://schemas.microsoft.com/office/drawing/2014/main" id="{11C9E1A0-8CF2-45BE-9D18-73C295082AA6}"/>
              </a:ext>
            </a:extLst>
          </p:cNvPr>
          <p:cNvSpPr/>
          <p:nvPr/>
        </p:nvSpPr>
        <p:spPr bwMode="auto">
          <a:xfrm>
            <a:off x="-2150221" y="18121"/>
            <a:ext cx="2044296" cy="5738204"/>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Feedback:  </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One-line title</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Would introduce three buckets similarly to slide 13</a:t>
            </a:r>
          </a:p>
          <a:p>
            <a:pPr marL="628650" marR="0" lvl="1"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Prep and curate</a:t>
            </a:r>
          </a:p>
          <a:p>
            <a:pPr marL="628650" marR="0" lvl="1"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Train and evaluate</a:t>
            </a:r>
          </a:p>
          <a:p>
            <a:pPr marL="628650" marR="0" lvl="1"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Operationalize and manage</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One-line title</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Take AML out of ML, put it into operationalize and manage</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Action:</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Update title</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Update iconography</a:t>
            </a:r>
          </a:p>
          <a:p>
            <a:pPr marL="628650" marR="0" lvl="1"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Create an option with a process flow</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Update layout</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2" name="Picture 1">
            <a:extLst>
              <a:ext uri="{FF2B5EF4-FFF2-40B4-BE49-F238E27FC236}">
                <a16:creationId xmlns:a16="http://schemas.microsoft.com/office/drawing/2014/main" id="{788733E3-E371-4218-AAFC-A1BDEAEDB0D7}"/>
              </a:ext>
            </a:extLst>
          </p:cNvPr>
          <p:cNvPicPr>
            <a:picLocks noChangeAspect="1"/>
          </p:cNvPicPr>
          <p:nvPr/>
        </p:nvPicPr>
        <p:blipFill>
          <a:blip r:embed="rId3"/>
          <a:stretch>
            <a:fillRect/>
          </a:stretch>
        </p:blipFill>
        <p:spPr>
          <a:xfrm>
            <a:off x="228600" y="1255181"/>
            <a:ext cx="11538857" cy="4347638"/>
          </a:xfrm>
          <a:prstGeom prst="rect">
            <a:avLst/>
          </a:prstGeom>
        </p:spPr>
      </p:pic>
    </p:spTree>
    <p:extLst>
      <p:ext uri="{BB962C8B-B14F-4D97-AF65-F5344CB8AC3E}">
        <p14:creationId xmlns:p14="http://schemas.microsoft.com/office/powerpoint/2010/main" val="305559856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874" y="287771"/>
            <a:ext cx="11481809" cy="899537"/>
          </a:xfrm>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Challenges with Productionizing a Model</a:t>
            </a:r>
          </a:p>
        </p:txBody>
      </p:sp>
      <p:sp>
        <p:nvSpPr>
          <p:cNvPr id="4" name="TextBox 3"/>
          <p:cNvSpPr txBox="1"/>
          <p:nvPr/>
        </p:nvSpPr>
        <p:spPr>
          <a:xfrm>
            <a:off x="373844" y="3487507"/>
            <a:ext cx="6614785" cy="3823625"/>
          </a:xfrm>
          <a:prstGeom prst="rect">
            <a:avLst/>
          </a:prstGeom>
          <a:noFill/>
        </p:spPr>
        <p:txBody>
          <a:bodyPr wrap="none" lIns="182854" tIns="146284" rIns="182854" bIns="146284" rtlCol="0">
            <a:noAutofit/>
          </a:bodyPr>
          <a:lstStyle/>
          <a:p>
            <a:pPr marL="558579" marR="0" lvl="1" indent="-448107" algn="l" defTabSz="913595" rtl="0" eaLnBrk="1" fontAlgn="base" latinLnBrk="0" hangingPunct="1">
              <a:lnSpc>
                <a:spcPct val="90000"/>
              </a:lnSpc>
              <a:spcBef>
                <a:spcPts val="600"/>
              </a:spcBef>
              <a:spcAft>
                <a:spcPts val="600"/>
              </a:spcAft>
              <a:buClr>
                <a:srgbClr val="0078D7"/>
              </a:buClr>
              <a:buSzTx/>
              <a:buFont typeface="Wingdings" panose="05000000000000000000" pitchFamily="2" charset="2"/>
              <a:buChar char="§"/>
              <a:tabLst/>
              <a:defRPr/>
            </a:pPr>
            <a:r>
              <a:rPr kumimoji="0" lang="en-US" sz="1600"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panose="020B0502040204020203" pitchFamily="34" charset="0"/>
                <a:ea typeface="Segoe UI" panose="020B0502040204020203" pitchFamily="34" charset="0"/>
                <a:cs typeface="Segoe UI" panose="020B0502040204020203" pitchFamily="34" charset="0"/>
              </a:rPr>
              <a:t>Additional work</a:t>
            </a:r>
          </a:p>
          <a:p>
            <a:pPr marL="558579" marR="0" lvl="1" indent="-448107" algn="l" defTabSz="913595" rtl="0" eaLnBrk="1" fontAlgn="base" latinLnBrk="0" hangingPunct="1">
              <a:lnSpc>
                <a:spcPct val="90000"/>
              </a:lnSpc>
              <a:spcBef>
                <a:spcPts val="600"/>
              </a:spcBef>
              <a:spcAft>
                <a:spcPts val="600"/>
              </a:spcAft>
              <a:buClr>
                <a:srgbClr val="0078D7"/>
              </a:buClr>
              <a:buSzTx/>
              <a:buFont typeface="Wingdings" panose="05000000000000000000" pitchFamily="2" charset="2"/>
              <a:buChar char="§"/>
              <a:tabLst/>
              <a:defRPr/>
            </a:pPr>
            <a:r>
              <a:rPr kumimoji="0" lang="en-US" sz="1600"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panose="020B0502040204020203" pitchFamily="34" charset="0"/>
                <a:ea typeface="Segoe UI" panose="020B0502040204020203" pitchFamily="34" charset="0"/>
                <a:cs typeface="Segoe UI" panose="020B0502040204020203" pitchFamily="34" charset="0"/>
              </a:rPr>
              <a:t>Different Frameworks, code paths and tools</a:t>
            </a:r>
            <a:endPar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endParaRPr>
          </a:p>
          <a:p>
            <a:pPr marL="558579" marR="0" lvl="1" indent="-448107" algn="l" defTabSz="913595" rtl="0" eaLnBrk="1" fontAlgn="base" latinLnBrk="0" hangingPunct="1">
              <a:lnSpc>
                <a:spcPct val="90000"/>
              </a:lnSpc>
              <a:spcBef>
                <a:spcPts val="600"/>
              </a:spcBef>
              <a:spcAft>
                <a:spcPts val="600"/>
              </a:spcAft>
              <a:buClr>
                <a:srgbClr val="0078D7"/>
              </a:buClr>
              <a:buSzTx/>
              <a:buFont typeface="Wingdings" panose="05000000000000000000" pitchFamily="2" charset="2"/>
              <a:buChar char="§"/>
              <a:tabLst/>
              <a:defRPr/>
            </a:pPr>
            <a:r>
              <a:rPr kumimoji="0" lang="en-US" sz="1600"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panose="020B0502040204020203" pitchFamily="34" charset="0"/>
                <a:ea typeface="Segoe UI" panose="020B0502040204020203" pitchFamily="34" charset="0"/>
                <a:cs typeface="Segoe UI" panose="020B0502040204020203" pitchFamily="34" charset="0"/>
              </a:rPr>
              <a:t>Very tough to implement Agile process Methodologies (like CI and CD </a:t>
            </a:r>
            <a:r>
              <a:rPr kumimoji="0" lang="en-US" sz="1600" b="0" i="0" u="none" strike="noStrike" kern="1200" cap="none" spc="0" normalizeH="0" baseline="0" noProof="0" dirty="0" err="1">
                <a:ln>
                  <a:solidFill>
                    <a:srgbClr val="FFFFFF">
                      <a:alpha val="0"/>
                    </a:srgbClr>
                  </a:solidFill>
                </a:ln>
                <a:gradFill>
                  <a:gsLst>
                    <a:gs pos="85321">
                      <a:srgbClr val="505050"/>
                    </a:gs>
                    <a:gs pos="57000">
                      <a:srgbClr val="505050"/>
                    </a:gs>
                  </a:gsLst>
                </a:gradFill>
                <a:effectLst/>
                <a:uLnTx/>
                <a:uFillTx/>
                <a:latin typeface="Segoe UI" panose="020B0502040204020203" pitchFamily="34" charset="0"/>
                <a:ea typeface="Segoe UI" panose="020B0502040204020203" pitchFamily="34" charset="0"/>
                <a:cs typeface="Segoe UI" panose="020B0502040204020203" pitchFamily="34" charset="0"/>
              </a:rPr>
              <a:t>etc</a:t>
            </a:r>
            <a:r>
              <a:rPr kumimoji="0" lang="en-US" sz="1600"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panose="020B0502040204020203" pitchFamily="34" charset="0"/>
                <a:ea typeface="Segoe UI" panose="020B0502040204020203" pitchFamily="34" charset="0"/>
                <a:cs typeface="Segoe UI" panose="020B0502040204020203" pitchFamily="34" charset="0"/>
              </a:rPr>
              <a:t>)</a:t>
            </a:r>
          </a:p>
          <a:p>
            <a:pPr marL="558579" marR="0" lvl="1" indent="-448107" algn="l" defTabSz="913595" rtl="0" eaLnBrk="1" fontAlgn="base" latinLnBrk="0" hangingPunct="1">
              <a:lnSpc>
                <a:spcPct val="90000"/>
              </a:lnSpc>
              <a:spcBef>
                <a:spcPts val="600"/>
              </a:spcBef>
              <a:spcAft>
                <a:spcPts val="600"/>
              </a:spcAft>
              <a:buClr>
                <a:srgbClr val="0078D7"/>
              </a:buClr>
              <a:buSzTx/>
              <a:buFont typeface="Wingdings" panose="05000000000000000000" pitchFamily="2" charset="2"/>
              <a:buChar char="§"/>
              <a:tabLst/>
              <a:defRP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Slow to update Models</a:t>
            </a:r>
          </a:p>
          <a:p>
            <a:pPr marL="558579" marR="0" lvl="1" indent="-448107" algn="l" defTabSz="913595" rtl="0" eaLnBrk="1" fontAlgn="base" latinLnBrk="0" hangingPunct="1">
              <a:lnSpc>
                <a:spcPct val="90000"/>
              </a:lnSpc>
              <a:spcBef>
                <a:spcPts val="600"/>
              </a:spcBef>
              <a:spcAft>
                <a:spcPts val="600"/>
              </a:spcAft>
              <a:buClr>
                <a:srgbClr val="0078D7"/>
              </a:buClr>
              <a:buSzTx/>
              <a:buFont typeface="Wingdings" panose="05000000000000000000" pitchFamily="2" charset="2"/>
              <a:buChar char="§"/>
              <a:tabLst/>
              <a:defRPr/>
            </a:pPr>
            <a:r>
              <a:rPr kumimoji="0" lang="en-US" sz="1600"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panose="020B0502040204020203" pitchFamily="34" charset="0"/>
                <a:ea typeface="Segoe UI" panose="020B0502040204020203" pitchFamily="34" charset="0"/>
                <a:cs typeface="Segoe UI" panose="020B0502040204020203" pitchFamily="34" charset="0"/>
              </a:rPr>
              <a:t>Nearly impossible to maintain versioning of Data and Model</a:t>
            </a:r>
          </a:p>
          <a:p>
            <a:pPr marL="558579" marR="0" lvl="1" indent="-448107" algn="l" defTabSz="913595" rtl="0" eaLnBrk="1" fontAlgn="base" latinLnBrk="0" hangingPunct="1">
              <a:lnSpc>
                <a:spcPct val="90000"/>
              </a:lnSpc>
              <a:spcBef>
                <a:spcPts val="600"/>
              </a:spcBef>
              <a:spcAft>
                <a:spcPts val="600"/>
              </a:spcAft>
              <a:buClr>
                <a:srgbClr val="0078D7"/>
              </a:buClr>
              <a:buSzTx/>
              <a:buFont typeface="Wingdings" panose="05000000000000000000" pitchFamily="2" charset="2"/>
              <a:buChar char="§"/>
              <a:tabLst/>
              <a:defRP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Data Science doesn’t translate to production</a:t>
            </a:r>
            <a:endParaRPr kumimoji="0" lang="en-US" sz="1600"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 name="TextBox 13"/>
          <p:cNvSpPr txBox="1"/>
          <p:nvPr/>
        </p:nvSpPr>
        <p:spPr>
          <a:xfrm>
            <a:off x="6926211" y="5250231"/>
            <a:ext cx="1751385" cy="914270"/>
          </a:xfrm>
          <a:prstGeom prst="rect">
            <a:avLst/>
          </a:prstGeom>
          <a:noFill/>
        </p:spPr>
        <p:txBody>
          <a:bodyPr wrap="none" lIns="182854" tIns="146284" rIns="182854" bIns="146284" rtlCol="0">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Spark Structured</a:t>
            </a:r>
            <a:b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Streaming</a:t>
            </a:r>
          </a:p>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Stream processing</a:t>
            </a:r>
            <a:endParaRPr kumimoji="0" lang="en-US" sz="16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 name="TextBox 2">
            <a:extLst>
              <a:ext uri="{FF2B5EF4-FFF2-40B4-BE49-F238E27FC236}">
                <a16:creationId xmlns:a16="http://schemas.microsoft.com/office/drawing/2014/main" id="{06DA0D76-A6E9-489C-81C1-9618373E1920}"/>
              </a:ext>
            </a:extLst>
          </p:cNvPr>
          <p:cNvSpPr txBox="1"/>
          <p:nvPr/>
        </p:nvSpPr>
        <p:spPr>
          <a:xfrm>
            <a:off x="674914" y="1360714"/>
            <a:ext cx="3548743" cy="260686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Data Science Team</a:t>
            </a:r>
          </a:p>
          <a:p>
            <a:pPr marL="558579" lvl="1" indent="-448107" defTabSz="913595" fontAlgn="base">
              <a:lnSpc>
                <a:spcPct val="90000"/>
              </a:lnSpc>
              <a:spcBef>
                <a:spcPts val="600"/>
              </a:spcBef>
              <a:spcAft>
                <a:spcPts val="600"/>
              </a:spcAft>
              <a:buClr>
                <a:srgbClr val="0078D7"/>
              </a:buClr>
              <a:buFont typeface="Wingdings" panose="05000000000000000000" pitchFamily="2" charset="2"/>
              <a:buChar char="§"/>
              <a:defRP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Develop Prototype (Includes Research activities)</a:t>
            </a:r>
          </a:p>
          <a:p>
            <a:pPr marL="558579" lvl="1" indent="-448107" defTabSz="913595" fontAlgn="base">
              <a:lnSpc>
                <a:spcPct val="90000"/>
              </a:lnSpc>
              <a:spcBef>
                <a:spcPts val="600"/>
              </a:spcBef>
              <a:spcAft>
                <a:spcPts val="600"/>
              </a:spcAft>
              <a:buClr>
                <a:srgbClr val="0078D7"/>
              </a:buClr>
              <a:buFont typeface="Wingdings" panose="05000000000000000000" pitchFamily="2" charset="2"/>
              <a:buChar char="§"/>
              <a:defRP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Model using Python/R (Mostly on Sample Data)</a:t>
            </a:r>
          </a:p>
          <a:p>
            <a:pPr marL="558579" lvl="1" indent="-448107" defTabSz="913595" fontAlgn="base">
              <a:lnSpc>
                <a:spcPct val="90000"/>
              </a:lnSpc>
              <a:spcBef>
                <a:spcPts val="600"/>
              </a:spcBef>
              <a:spcAft>
                <a:spcPts val="600"/>
              </a:spcAft>
              <a:buClr>
                <a:srgbClr val="0078D7"/>
              </a:buClr>
              <a:buFont typeface="Wingdings" panose="05000000000000000000" pitchFamily="2" charset="2"/>
              <a:buChar char="§"/>
              <a:defRPr/>
            </a:pPr>
            <a:endPar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endParaRPr>
          </a:p>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07AFB7C5-427D-4029-8915-429353953253}"/>
              </a:ext>
            </a:extLst>
          </p:cNvPr>
          <p:cNvSpPr txBox="1"/>
          <p:nvPr/>
        </p:nvSpPr>
        <p:spPr>
          <a:xfrm>
            <a:off x="5214257" y="1360713"/>
            <a:ext cx="3548743" cy="2009781"/>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Data Engineering</a:t>
            </a:r>
          </a:p>
          <a:p>
            <a:pPr marL="558579" lvl="1" indent="-448107" defTabSz="913595" fontAlgn="base">
              <a:lnSpc>
                <a:spcPct val="90000"/>
              </a:lnSpc>
              <a:spcBef>
                <a:spcPts val="600"/>
              </a:spcBef>
              <a:spcAft>
                <a:spcPts val="600"/>
              </a:spcAft>
              <a:buClr>
                <a:srgbClr val="0078D7"/>
              </a:buClr>
              <a:buFont typeface="Wingdings" panose="05000000000000000000" pitchFamily="2" charset="2"/>
              <a:buChar char="§"/>
              <a:defRP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Re-implement model for Production (Java, Python)</a:t>
            </a:r>
          </a:p>
          <a:p>
            <a:pPr marL="558579" lvl="1" indent="-448107" defTabSz="913595" fontAlgn="base">
              <a:lnSpc>
                <a:spcPct val="90000"/>
              </a:lnSpc>
              <a:spcBef>
                <a:spcPts val="600"/>
              </a:spcBef>
              <a:spcAft>
                <a:spcPts val="600"/>
              </a:spcAft>
              <a:buClr>
                <a:srgbClr val="0078D7"/>
              </a:buClr>
              <a:buFont typeface="Wingdings" panose="05000000000000000000" pitchFamily="2" charset="2"/>
              <a:buChar char="§"/>
              <a:defRPr/>
            </a:pPr>
            <a:endPar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endParaRPr>
          </a:p>
          <a:p>
            <a:pPr>
              <a:lnSpc>
                <a:spcPct val="90000"/>
              </a:lnSpc>
              <a:spcAft>
                <a:spcPts val="600"/>
              </a:spcAft>
            </a:pPr>
            <a:endParaRPr lang="en-US" sz="2400" dirty="0" err="1">
              <a:gradFill>
                <a:gsLst>
                  <a:gs pos="2917">
                    <a:schemeClr val="tx1"/>
                  </a:gs>
                  <a:gs pos="30000">
                    <a:schemeClr val="tx1"/>
                  </a:gs>
                </a:gsLst>
                <a:lin ang="5400000" scaled="0"/>
              </a:gradFill>
            </a:endParaRPr>
          </a:p>
        </p:txBody>
      </p:sp>
      <mc:AlternateContent xmlns:mc="http://schemas.openxmlformats.org/markup-compatibility/2006" xmlns:p14="http://schemas.microsoft.com/office/powerpoint/2010/main">
        <mc:Choice Requires="p14">
          <p:contentPart p14:bwMode="auto" r:id="rId3">
            <p14:nvContentPartPr>
              <p14:cNvPr id="20" name="Ink 19">
                <a:extLst>
                  <a:ext uri="{FF2B5EF4-FFF2-40B4-BE49-F238E27FC236}">
                    <a16:creationId xmlns:a16="http://schemas.microsoft.com/office/drawing/2014/main" id="{4CC8C50B-04FB-48CA-94B3-3ADD36CE4B6C}"/>
                  </a:ext>
                </a:extLst>
              </p14:cNvPr>
              <p14:cNvContentPartPr/>
              <p14:nvPr/>
            </p14:nvContentPartPr>
            <p14:xfrm>
              <a:off x="3113169" y="1343203"/>
              <a:ext cx="2743920" cy="1927440"/>
            </p14:xfrm>
          </p:contentPart>
        </mc:Choice>
        <mc:Fallback xmlns="">
          <p:pic>
            <p:nvPicPr>
              <p:cNvPr id="20" name="Ink 19">
                <a:extLst>
                  <a:ext uri="{FF2B5EF4-FFF2-40B4-BE49-F238E27FC236}">
                    <a16:creationId xmlns:a16="http://schemas.microsoft.com/office/drawing/2014/main" id="{4CC8C50B-04FB-48CA-94B3-3ADD36CE4B6C}"/>
                  </a:ext>
                </a:extLst>
              </p:cNvPr>
              <p:cNvPicPr/>
              <p:nvPr/>
            </p:nvPicPr>
            <p:blipFill>
              <a:blip r:embed="rId4"/>
              <a:stretch>
                <a:fillRect/>
              </a:stretch>
            </p:blipFill>
            <p:spPr>
              <a:xfrm>
                <a:off x="3104170" y="1334563"/>
                <a:ext cx="2761558" cy="1945080"/>
              </a:xfrm>
              <a:prstGeom prst="rect">
                <a:avLst/>
              </a:prstGeom>
            </p:spPr>
          </p:pic>
        </mc:Fallback>
      </mc:AlternateContent>
    </p:spTree>
    <p:extLst>
      <p:ext uri="{BB962C8B-B14F-4D97-AF65-F5344CB8AC3E}">
        <p14:creationId xmlns:p14="http://schemas.microsoft.com/office/powerpoint/2010/main" val="3258665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2FDD1C-C9DC-4BF8-ADA7-07416D88B8B4}"/>
              </a:ext>
            </a:extLst>
          </p:cNvPr>
          <p:cNvSpPr>
            <a:spLocks noGrp="1"/>
          </p:cNvSpPr>
          <p:nvPr>
            <p:ph type="title"/>
          </p:nvPr>
        </p:nvSpPr>
        <p:spPr>
          <a:xfrm>
            <a:off x="269238" y="2496437"/>
            <a:ext cx="11653523" cy="1680460"/>
          </a:xfrm>
        </p:spPr>
        <p:txBody>
          <a:bodyPr/>
          <a:lstStyle/>
          <a:p>
            <a:r>
              <a:rPr lang="en-US" sz="5400" dirty="0"/>
              <a:t>Why do we need Robust Model Deployment System</a:t>
            </a:r>
          </a:p>
        </p:txBody>
      </p:sp>
    </p:spTree>
    <p:extLst>
      <p:ext uri="{BB962C8B-B14F-4D97-AF65-F5344CB8AC3E}">
        <p14:creationId xmlns:p14="http://schemas.microsoft.com/office/powerpoint/2010/main" val="114518521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6BF74B5A-A927-49B9-B8C4-B232B34BDA2B}"/>
              </a:ext>
            </a:extLst>
          </p:cNvPr>
          <p:cNvSpPr>
            <a:spLocks noGrp="1"/>
          </p:cNvSpPr>
          <p:nvPr>
            <p:ph type="title"/>
          </p:nvPr>
        </p:nvSpPr>
        <p:spPr>
          <a:xfrm>
            <a:off x="269240" y="289514"/>
            <a:ext cx="11655840" cy="619444"/>
          </a:xfrm>
        </p:spPr>
        <p:txBody>
          <a:bodyPr/>
          <a:lstStyle/>
          <a:p>
            <a:pPr defTabSz="914192"/>
            <a:r>
              <a:rPr lang="en-US" sz="2400" dirty="0">
                <a:solidFill>
                  <a:srgbClr val="0078D7"/>
                </a:solidFill>
              </a:rPr>
              <a:t>Different environments where Model gets deployed</a:t>
            </a:r>
            <a:endParaRPr lang="en-IN" sz="2400" dirty="0">
              <a:solidFill>
                <a:srgbClr val="0078D7"/>
              </a:solidFill>
            </a:endParaRPr>
          </a:p>
        </p:txBody>
      </p:sp>
      <p:sp>
        <p:nvSpPr>
          <p:cNvPr id="65" name="Rectangle 64">
            <a:extLst>
              <a:ext uri="{FF2B5EF4-FFF2-40B4-BE49-F238E27FC236}">
                <a16:creationId xmlns:a16="http://schemas.microsoft.com/office/drawing/2014/main" id="{11C9E1A0-8CF2-45BE-9D18-73C295082AA6}"/>
              </a:ext>
            </a:extLst>
          </p:cNvPr>
          <p:cNvSpPr/>
          <p:nvPr/>
        </p:nvSpPr>
        <p:spPr bwMode="auto">
          <a:xfrm>
            <a:off x="-2150221" y="18121"/>
            <a:ext cx="2044296" cy="5738204"/>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Feedback:  </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One-line title</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Would introduce three buckets similarly to slide 13</a:t>
            </a:r>
          </a:p>
          <a:p>
            <a:pPr marL="628650" marR="0" lvl="1"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Prep and curate</a:t>
            </a:r>
          </a:p>
          <a:p>
            <a:pPr marL="628650" marR="0" lvl="1"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Train and evaluate</a:t>
            </a:r>
          </a:p>
          <a:p>
            <a:pPr marL="628650" marR="0" lvl="1"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Operationalize and manage</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One-line title</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Take AML out of ML, put it into operationalize and manage</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Action:</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Update title</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Update iconography</a:t>
            </a:r>
          </a:p>
          <a:p>
            <a:pPr marL="628650" marR="0" lvl="1"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Create an option with a process flow</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Update layout</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6" name="TextBox 65">
            <a:extLst>
              <a:ext uri="{FF2B5EF4-FFF2-40B4-BE49-F238E27FC236}">
                <a16:creationId xmlns:a16="http://schemas.microsoft.com/office/drawing/2014/main" id="{856B097D-97C6-40E6-91F8-6D6D2911F9D8}"/>
              </a:ext>
            </a:extLst>
          </p:cNvPr>
          <p:cNvSpPr txBox="1"/>
          <p:nvPr/>
        </p:nvSpPr>
        <p:spPr>
          <a:xfrm>
            <a:off x="803830" y="1517187"/>
            <a:ext cx="9548484" cy="3823625"/>
          </a:xfrm>
          <a:prstGeom prst="rect">
            <a:avLst/>
          </a:prstGeom>
          <a:noFill/>
        </p:spPr>
        <p:txBody>
          <a:bodyPr wrap="none" lIns="182854" tIns="146284" rIns="182854" bIns="146284" rtlCol="0">
            <a:noAutofit/>
          </a:bodyPr>
          <a:lstStyle/>
          <a:p>
            <a:pPr marL="558579" marR="0" lvl="1" indent="-448107" algn="l" defTabSz="913595" rtl="0" eaLnBrk="1" fontAlgn="base" latinLnBrk="0" hangingPunct="1">
              <a:lnSpc>
                <a:spcPct val="90000"/>
              </a:lnSpc>
              <a:spcBef>
                <a:spcPts val="600"/>
              </a:spcBef>
              <a:spcAft>
                <a:spcPts val="600"/>
              </a:spcAft>
              <a:buClr>
                <a:srgbClr val="0078D7"/>
              </a:buClr>
              <a:buSzTx/>
              <a:buFont typeface="Wingdings" panose="05000000000000000000" pitchFamily="2" charset="2"/>
              <a:buChar char="§"/>
              <a:tabLst/>
              <a:defRPr/>
            </a:pPr>
            <a:r>
              <a:rPr kumimoji="0" lang="en-US" sz="1600"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panose="020B0502040204020203" pitchFamily="34" charset="0"/>
                <a:ea typeface="Segoe UI" panose="020B0502040204020203" pitchFamily="34" charset="0"/>
                <a:cs typeface="Segoe UI" panose="020B0502040204020203" pitchFamily="34" charset="0"/>
              </a:rPr>
              <a:t>Web Application / e-commerce portals</a:t>
            </a:r>
          </a:p>
          <a:p>
            <a:pPr marL="558579" marR="0" lvl="1" indent="-448107" algn="l" defTabSz="913595" rtl="0" eaLnBrk="1" fontAlgn="base" latinLnBrk="0" hangingPunct="1">
              <a:lnSpc>
                <a:spcPct val="90000"/>
              </a:lnSpc>
              <a:spcBef>
                <a:spcPts val="600"/>
              </a:spcBef>
              <a:spcAft>
                <a:spcPts val="600"/>
              </a:spcAft>
              <a:buClr>
                <a:srgbClr val="0078D7"/>
              </a:buClr>
              <a:buSzTx/>
              <a:buFont typeface="Wingdings" panose="05000000000000000000" pitchFamily="2" charset="2"/>
              <a:buChar char="§"/>
              <a:tabLst/>
              <a:defRPr/>
            </a:pPr>
            <a:r>
              <a:rPr kumimoji="0" lang="en-US" sz="1600"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panose="020B0502040204020203" pitchFamily="34" charset="0"/>
                <a:ea typeface="Segoe UI" panose="020B0502040204020203" pitchFamily="34" charset="0"/>
                <a:cs typeface="Segoe UI" panose="020B0502040204020203" pitchFamily="34" charset="0"/>
              </a:rPr>
              <a:t>Batch Processing Systems / Hadoop / RDBMS (SQL Server)</a:t>
            </a:r>
            <a:endPar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endParaRPr>
          </a:p>
          <a:p>
            <a:pPr marL="558579" marR="0" lvl="1" indent="-448107" algn="l" defTabSz="913595" rtl="0" eaLnBrk="1" fontAlgn="base" latinLnBrk="0" hangingPunct="1">
              <a:lnSpc>
                <a:spcPct val="90000"/>
              </a:lnSpc>
              <a:spcBef>
                <a:spcPts val="600"/>
              </a:spcBef>
              <a:spcAft>
                <a:spcPts val="600"/>
              </a:spcAft>
              <a:buClr>
                <a:srgbClr val="0078D7"/>
              </a:buClr>
              <a:buSzTx/>
              <a:buFont typeface="Wingdings" panose="05000000000000000000" pitchFamily="2" charset="2"/>
              <a:buChar char="§"/>
              <a:tabLst/>
              <a:defRPr/>
            </a:pPr>
            <a:r>
              <a:rPr kumimoji="0" lang="en-US" sz="1600"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panose="020B0502040204020203" pitchFamily="34" charset="0"/>
                <a:ea typeface="Segoe UI" panose="020B0502040204020203" pitchFamily="34" charset="0"/>
                <a:cs typeface="Segoe UI" panose="020B0502040204020203" pitchFamily="34" charset="0"/>
              </a:rPr>
              <a:t>Real time Processing Systems / Middleware (Biztalk or Service Bus)</a:t>
            </a:r>
          </a:p>
          <a:p>
            <a:pPr marL="558579" marR="0" lvl="1" indent="-448107" algn="l" defTabSz="913595" rtl="0" eaLnBrk="1" fontAlgn="base" latinLnBrk="0" hangingPunct="1">
              <a:lnSpc>
                <a:spcPct val="90000"/>
              </a:lnSpc>
              <a:spcBef>
                <a:spcPts val="600"/>
              </a:spcBef>
              <a:spcAft>
                <a:spcPts val="600"/>
              </a:spcAft>
              <a:buClr>
                <a:srgbClr val="0078D7"/>
              </a:buClr>
              <a:buSzTx/>
              <a:buFont typeface="Wingdings" panose="05000000000000000000" pitchFamily="2" charset="2"/>
              <a:buChar char="§"/>
              <a:tabLst/>
              <a:defRP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Web APIs / Microservices / Modern Infra or Cloud based serverless architecture (Azure Functions)</a:t>
            </a:r>
          </a:p>
          <a:p>
            <a:pPr marL="558579" marR="0" lvl="1" indent="-448107" algn="l" defTabSz="913595" rtl="0" eaLnBrk="1" fontAlgn="base" latinLnBrk="0" hangingPunct="1">
              <a:lnSpc>
                <a:spcPct val="90000"/>
              </a:lnSpc>
              <a:spcBef>
                <a:spcPts val="600"/>
              </a:spcBef>
              <a:spcAft>
                <a:spcPts val="600"/>
              </a:spcAft>
              <a:buClr>
                <a:srgbClr val="0078D7"/>
              </a:buClr>
              <a:buSzTx/>
              <a:buFont typeface="Wingdings" panose="05000000000000000000" pitchFamily="2" charset="2"/>
              <a:buChar char="§"/>
              <a:tabLst/>
              <a:defRPr/>
            </a:pPr>
            <a:r>
              <a:rPr kumimoji="0" lang="en-US" sz="1600" b="0" i="0" u="none" strike="noStrike" kern="1200" cap="none" spc="0" normalizeH="0" baseline="0" noProof="0" dirty="0">
                <a:ln>
                  <a:solidFill>
                    <a:srgbClr val="FFFFFF">
                      <a:alpha val="0"/>
                    </a:srgbClr>
                  </a:solidFill>
                </a:ln>
                <a:gradFill>
                  <a:gsLst>
                    <a:gs pos="85321">
                      <a:srgbClr val="505050"/>
                    </a:gs>
                    <a:gs pos="57000">
                      <a:srgbClr val="505050"/>
                    </a:gs>
                  </a:gsLst>
                </a:gradFill>
                <a:effectLst/>
                <a:uLnTx/>
                <a:uFillTx/>
                <a:latin typeface="Segoe UI" panose="020B0502040204020203" pitchFamily="34" charset="0"/>
                <a:ea typeface="Segoe UI" panose="020B0502040204020203" pitchFamily="34" charset="0"/>
                <a:cs typeface="Segoe UI" panose="020B0502040204020203" pitchFamily="34" charset="0"/>
              </a:rPr>
              <a:t>Embedded in Devices (Mobile Phones, Medical Devices etc.)</a:t>
            </a:r>
          </a:p>
        </p:txBody>
      </p:sp>
    </p:spTree>
    <p:extLst>
      <p:ext uri="{BB962C8B-B14F-4D97-AF65-F5344CB8AC3E}">
        <p14:creationId xmlns:p14="http://schemas.microsoft.com/office/powerpoint/2010/main" val="37472771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C960EF0-21E4-417A-94E5-E1B7254B24F9}"/>
              </a:ext>
            </a:extLst>
          </p:cNvPr>
          <p:cNvSpPr>
            <a:spLocks noGrp="1"/>
          </p:cNvSpPr>
          <p:nvPr>
            <p:ph type="title"/>
          </p:nvPr>
        </p:nvSpPr>
        <p:spPr/>
        <p:txBody>
          <a:bodyPr/>
          <a:lstStyle/>
          <a:p>
            <a:r>
              <a:rPr lang="en-US" dirty="0"/>
              <a:t>Bring Agile to this process</a:t>
            </a:r>
          </a:p>
        </p:txBody>
      </p:sp>
      <p:pic>
        <p:nvPicPr>
          <p:cNvPr id="7" name="Picture 6">
            <a:extLst>
              <a:ext uri="{FF2B5EF4-FFF2-40B4-BE49-F238E27FC236}">
                <a16:creationId xmlns:a16="http://schemas.microsoft.com/office/drawing/2014/main" id="{EE927E80-9585-45B8-B26B-71F89DE63CD6}"/>
              </a:ext>
            </a:extLst>
          </p:cNvPr>
          <p:cNvPicPr>
            <a:picLocks noChangeAspect="1"/>
          </p:cNvPicPr>
          <p:nvPr/>
        </p:nvPicPr>
        <p:blipFill>
          <a:blip r:embed="rId3"/>
          <a:stretch>
            <a:fillRect/>
          </a:stretch>
        </p:blipFill>
        <p:spPr>
          <a:xfrm>
            <a:off x="157843" y="1328058"/>
            <a:ext cx="5649686" cy="5080337"/>
          </a:xfrm>
          <a:prstGeom prst="rect">
            <a:avLst/>
          </a:prstGeom>
        </p:spPr>
      </p:pic>
      <p:sp>
        <p:nvSpPr>
          <p:cNvPr id="8" name="TextBox 7">
            <a:extLst>
              <a:ext uri="{FF2B5EF4-FFF2-40B4-BE49-F238E27FC236}">
                <a16:creationId xmlns:a16="http://schemas.microsoft.com/office/drawing/2014/main" id="{A146690F-BC0B-4EFA-AC89-9ACD8932CE00}"/>
              </a:ext>
            </a:extLst>
          </p:cNvPr>
          <p:cNvSpPr txBox="1"/>
          <p:nvPr/>
        </p:nvSpPr>
        <p:spPr>
          <a:xfrm>
            <a:off x="6721929" y="1524000"/>
            <a:ext cx="3249385" cy="3927229"/>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Deployment Should support A/B testing and experiments</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Support Measuring and Evaluating model performance</a:t>
            </a:r>
          </a:p>
          <a:p>
            <a:pPr>
              <a:lnSpc>
                <a:spcPct val="90000"/>
              </a:lnSpc>
              <a:spcAft>
                <a:spcPts val="600"/>
              </a:spcAft>
            </a:pP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Entire process should be fast and adaptive</a:t>
            </a:r>
          </a:p>
        </p:txBody>
      </p:sp>
    </p:spTree>
    <p:extLst>
      <p:ext uri="{BB962C8B-B14F-4D97-AF65-F5344CB8AC3E}">
        <p14:creationId xmlns:p14="http://schemas.microsoft.com/office/powerpoint/2010/main" val="3965655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6BF74B5A-A927-49B9-B8C4-B232B34BDA2B}"/>
              </a:ext>
            </a:extLst>
          </p:cNvPr>
          <p:cNvSpPr>
            <a:spLocks noGrp="1"/>
          </p:cNvSpPr>
          <p:nvPr>
            <p:ph type="title"/>
          </p:nvPr>
        </p:nvSpPr>
        <p:spPr>
          <a:xfrm>
            <a:off x="269240" y="289514"/>
            <a:ext cx="11655840" cy="619444"/>
          </a:xfrm>
        </p:spPr>
        <p:txBody>
          <a:bodyPr/>
          <a:lstStyle/>
          <a:p>
            <a:pPr defTabSz="914192"/>
            <a:r>
              <a:rPr lang="en-US" sz="2400" dirty="0">
                <a:solidFill>
                  <a:srgbClr val="0078D7"/>
                </a:solidFill>
              </a:rPr>
              <a:t>Different environments where Model gets deployed</a:t>
            </a:r>
            <a:endParaRPr lang="en-IN" sz="2400" dirty="0">
              <a:solidFill>
                <a:srgbClr val="0078D7"/>
              </a:solidFill>
            </a:endParaRPr>
          </a:p>
        </p:txBody>
      </p:sp>
      <p:sp>
        <p:nvSpPr>
          <p:cNvPr id="65" name="Rectangle 64">
            <a:extLst>
              <a:ext uri="{FF2B5EF4-FFF2-40B4-BE49-F238E27FC236}">
                <a16:creationId xmlns:a16="http://schemas.microsoft.com/office/drawing/2014/main" id="{11C9E1A0-8CF2-45BE-9D18-73C295082AA6}"/>
              </a:ext>
            </a:extLst>
          </p:cNvPr>
          <p:cNvSpPr/>
          <p:nvPr/>
        </p:nvSpPr>
        <p:spPr bwMode="auto">
          <a:xfrm>
            <a:off x="-2150221" y="18121"/>
            <a:ext cx="2044296" cy="5738204"/>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Feedback:  </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One-line title</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Would introduce three buckets similarly to slide 13</a:t>
            </a:r>
          </a:p>
          <a:p>
            <a:pPr marL="628650" marR="0" lvl="1"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Prep and curate</a:t>
            </a:r>
          </a:p>
          <a:p>
            <a:pPr marL="628650" marR="0" lvl="1"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Train and evaluate</a:t>
            </a:r>
          </a:p>
          <a:p>
            <a:pPr marL="628650" marR="0" lvl="1"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Operationalize and manage</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One-line title</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Take AML out of ML, put it into operationalize and manage</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Action:</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Update title</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Update iconography</a:t>
            </a:r>
          </a:p>
          <a:p>
            <a:pPr marL="628650" marR="0" lvl="1"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Create an option with a process flow</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Update layout</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2" name="Picture 1">
            <a:extLst>
              <a:ext uri="{FF2B5EF4-FFF2-40B4-BE49-F238E27FC236}">
                <a16:creationId xmlns:a16="http://schemas.microsoft.com/office/drawing/2014/main" id="{77527F7C-B053-48B6-9CF8-8DA0964CEB3B}"/>
              </a:ext>
            </a:extLst>
          </p:cNvPr>
          <p:cNvPicPr>
            <a:picLocks noChangeAspect="1"/>
          </p:cNvPicPr>
          <p:nvPr/>
        </p:nvPicPr>
        <p:blipFill>
          <a:blip r:embed="rId3"/>
          <a:stretch>
            <a:fillRect/>
          </a:stretch>
        </p:blipFill>
        <p:spPr>
          <a:xfrm>
            <a:off x="190500" y="106089"/>
            <a:ext cx="11881758" cy="6373678"/>
          </a:xfrm>
          <a:prstGeom prst="rect">
            <a:avLst/>
          </a:prstGeom>
        </p:spPr>
      </p:pic>
    </p:spTree>
    <p:extLst>
      <p:ext uri="{BB962C8B-B14F-4D97-AF65-F5344CB8AC3E}">
        <p14:creationId xmlns:p14="http://schemas.microsoft.com/office/powerpoint/2010/main" val="190507075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874" y="287771"/>
            <a:ext cx="11481809" cy="899537"/>
          </a:xfrm>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Ideal Scoring Environment</a:t>
            </a:r>
          </a:p>
        </p:txBody>
      </p:sp>
      <p:sp>
        <p:nvSpPr>
          <p:cNvPr id="14" name="TextBox 13"/>
          <p:cNvSpPr txBox="1"/>
          <p:nvPr/>
        </p:nvSpPr>
        <p:spPr>
          <a:xfrm>
            <a:off x="6926211" y="5250231"/>
            <a:ext cx="1751385" cy="914270"/>
          </a:xfrm>
          <a:prstGeom prst="rect">
            <a:avLst/>
          </a:prstGeom>
          <a:noFill/>
        </p:spPr>
        <p:txBody>
          <a:bodyPr wrap="none" lIns="182854" tIns="146284" rIns="182854" bIns="146284" rtlCol="0">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Spark Structured</a:t>
            </a:r>
            <a:b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Streaming</a:t>
            </a:r>
          </a:p>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Stream processing</a:t>
            </a:r>
            <a:endParaRPr kumimoji="0" lang="en-US" sz="16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 name="TextBox 2">
            <a:extLst>
              <a:ext uri="{FF2B5EF4-FFF2-40B4-BE49-F238E27FC236}">
                <a16:creationId xmlns:a16="http://schemas.microsoft.com/office/drawing/2014/main" id="{06DA0D76-A6E9-489C-81C1-9618373E1920}"/>
              </a:ext>
            </a:extLst>
          </p:cNvPr>
          <p:cNvSpPr txBox="1"/>
          <p:nvPr/>
        </p:nvSpPr>
        <p:spPr>
          <a:xfrm>
            <a:off x="674914" y="1360714"/>
            <a:ext cx="3548743" cy="2760756"/>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SLAs to Consider</a:t>
            </a:r>
          </a:p>
          <a:p>
            <a:pPr marL="558579" lvl="1" indent="-448107" defTabSz="913595" fontAlgn="base">
              <a:lnSpc>
                <a:spcPct val="90000"/>
              </a:lnSpc>
              <a:spcBef>
                <a:spcPts val="600"/>
              </a:spcBef>
              <a:spcAft>
                <a:spcPts val="600"/>
              </a:spcAft>
              <a:buClr>
                <a:srgbClr val="0078D7"/>
              </a:buClr>
              <a:buFont typeface="Wingdings" panose="05000000000000000000" pitchFamily="2" charset="2"/>
              <a:buChar char="§"/>
              <a:defRP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Response Time</a:t>
            </a:r>
          </a:p>
          <a:p>
            <a:pPr marL="558579" lvl="1" indent="-448107" defTabSz="913595" fontAlgn="base">
              <a:lnSpc>
                <a:spcPct val="90000"/>
              </a:lnSpc>
              <a:spcBef>
                <a:spcPts val="600"/>
              </a:spcBef>
              <a:spcAft>
                <a:spcPts val="600"/>
              </a:spcAft>
              <a:buClr>
                <a:srgbClr val="0078D7"/>
              </a:buClr>
              <a:buFont typeface="Wingdings" panose="05000000000000000000" pitchFamily="2" charset="2"/>
              <a:buChar char="§"/>
              <a:defRP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Throughput (predictions per second)</a:t>
            </a:r>
          </a:p>
          <a:p>
            <a:pPr marL="558579" lvl="1" indent="-448107" defTabSz="913595" fontAlgn="base">
              <a:lnSpc>
                <a:spcPct val="90000"/>
              </a:lnSpc>
              <a:spcBef>
                <a:spcPts val="600"/>
              </a:spcBef>
              <a:spcAft>
                <a:spcPts val="600"/>
              </a:spcAft>
              <a:buClr>
                <a:srgbClr val="0078D7"/>
              </a:buClr>
              <a:buFont typeface="Wingdings" panose="05000000000000000000" pitchFamily="2" charset="2"/>
              <a:buChar char="§"/>
              <a:defRP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Uptime / Reliability</a:t>
            </a:r>
          </a:p>
          <a:p>
            <a:pPr marL="558579" lvl="1" indent="-448107" defTabSz="913595" fontAlgn="base">
              <a:lnSpc>
                <a:spcPct val="90000"/>
              </a:lnSpc>
              <a:spcBef>
                <a:spcPts val="600"/>
              </a:spcBef>
              <a:spcAft>
                <a:spcPts val="600"/>
              </a:spcAft>
              <a:buClr>
                <a:srgbClr val="0078D7"/>
              </a:buClr>
              <a:buFont typeface="Wingdings" panose="05000000000000000000" pitchFamily="2" charset="2"/>
              <a:buChar char="§"/>
              <a:defRPr/>
            </a:pPr>
            <a:endPar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endParaRPr>
          </a:p>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10" name="TextBox 9">
            <a:extLst>
              <a:ext uri="{FF2B5EF4-FFF2-40B4-BE49-F238E27FC236}">
                <a16:creationId xmlns:a16="http://schemas.microsoft.com/office/drawing/2014/main" id="{07AFB7C5-427D-4029-8915-429353953253}"/>
              </a:ext>
            </a:extLst>
          </p:cNvPr>
          <p:cNvSpPr txBox="1"/>
          <p:nvPr/>
        </p:nvSpPr>
        <p:spPr>
          <a:xfrm>
            <a:off x="5214257" y="1360713"/>
            <a:ext cx="3548743" cy="253915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Technology Stack</a:t>
            </a:r>
          </a:p>
          <a:p>
            <a:pPr marL="558579" lvl="1" indent="-448107" defTabSz="913595" fontAlgn="base">
              <a:lnSpc>
                <a:spcPct val="90000"/>
              </a:lnSpc>
              <a:spcBef>
                <a:spcPts val="600"/>
              </a:spcBef>
              <a:spcAft>
                <a:spcPts val="600"/>
              </a:spcAft>
              <a:buClr>
                <a:srgbClr val="0078D7"/>
              </a:buClr>
              <a:buFont typeface="Wingdings" panose="05000000000000000000" pitchFamily="2" charset="2"/>
              <a:buChar char="§"/>
              <a:defRP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 C/C++</a:t>
            </a:r>
          </a:p>
          <a:p>
            <a:pPr marL="558579" lvl="1" indent="-448107" defTabSz="913595" fontAlgn="base">
              <a:lnSpc>
                <a:spcPct val="90000"/>
              </a:lnSpc>
              <a:spcBef>
                <a:spcPts val="600"/>
              </a:spcBef>
              <a:spcAft>
                <a:spcPts val="600"/>
              </a:spcAft>
              <a:buClr>
                <a:srgbClr val="0078D7"/>
              </a:buClr>
              <a:buFont typeface="Wingdings" panose="05000000000000000000" pitchFamily="2" charset="2"/>
              <a:buChar char="§"/>
              <a:defRP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Legacy (Mainframe)</a:t>
            </a:r>
          </a:p>
          <a:p>
            <a:pPr marL="558579" lvl="1" indent="-448107" defTabSz="913595" fontAlgn="base">
              <a:lnSpc>
                <a:spcPct val="90000"/>
              </a:lnSpc>
              <a:spcBef>
                <a:spcPts val="600"/>
              </a:spcBef>
              <a:spcAft>
                <a:spcPts val="600"/>
              </a:spcAft>
              <a:buClr>
                <a:srgbClr val="0078D7"/>
              </a:buClr>
              <a:buFont typeface="Wingdings" panose="05000000000000000000" pitchFamily="2" charset="2"/>
              <a:buChar char="§"/>
              <a:defRPr/>
            </a:pPr>
            <a:r>
              <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rPr>
              <a:t>Java/C#</a:t>
            </a:r>
          </a:p>
          <a:p>
            <a:pPr marL="558579" lvl="1" indent="-448107" defTabSz="913595" fontAlgn="base">
              <a:lnSpc>
                <a:spcPct val="90000"/>
              </a:lnSpc>
              <a:spcBef>
                <a:spcPts val="600"/>
              </a:spcBef>
              <a:spcAft>
                <a:spcPts val="600"/>
              </a:spcAft>
              <a:buClr>
                <a:srgbClr val="0078D7"/>
              </a:buClr>
              <a:buFont typeface="Wingdings" panose="05000000000000000000" pitchFamily="2" charset="2"/>
              <a:buChar char="§"/>
              <a:defRPr/>
            </a:pPr>
            <a:endParaRPr lang="en-US" sz="1600" dirty="0">
              <a:ln>
                <a:solidFill>
                  <a:srgbClr val="FFFFFF">
                    <a:alpha val="0"/>
                  </a:srgbClr>
                </a:solidFill>
              </a:ln>
              <a:gradFill>
                <a:gsLst>
                  <a:gs pos="85321">
                    <a:srgbClr val="505050"/>
                  </a:gs>
                  <a:gs pos="57000">
                    <a:srgbClr val="505050"/>
                  </a:gs>
                </a:gsLst>
              </a:gradFill>
              <a:latin typeface="Segoe UI" panose="020B0502040204020203" pitchFamily="34" charset="0"/>
              <a:ea typeface="Segoe UI" panose="020B0502040204020203" pitchFamily="34" charset="0"/>
              <a:cs typeface="Segoe UI" panose="020B0502040204020203" pitchFamily="34" charset="0"/>
            </a:endParaRPr>
          </a:p>
          <a:p>
            <a:pPr>
              <a:lnSpc>
                <a:spcPct val="90000"/>
              </a:lnSpc>
              <a:spcAft>
                <a:spcPts val="600"/>
              </a:spcAft>
            </a:pPr>
            <a:endParaRPr lang="en-US" sz="2400" dirty="0" err="1">
              <a:gradFill>
                <a:gsLst>
                  <a:gs pos="2917">
                    <a:schemeClr val="tx1"/>
                  </a:gs>
                  <a:gs pos="30000">
                    <a:schemeClr val="tx1"/>
                  </a:gs>
                </a:gsLst>
                <a:lin ang="5400000" scaled="0"/>
              </a:gradFill>
            </a:endParaRPr>
          </a:p>
        </p:txBody>
      </p:sp>
      <p:pic>
        <p:nvPicPr>
          <p:cNvPr id="5" name="Picture 4">
            <a:extLst>
              <a:ext uri="{FF2B5EF4-FFF2-40B4-BE49-F238E27FC236}">
                <a16:creationId xmlns:a16="http://schemas.microsoft.com/office/drawing/2014/main" id="{97888B66-2ED2-4D00-8DDA-64CFF37711CB}"/>
              </a:ext>
            </a:extLst>
          </p:cNvPr>
          <p:cNvPicPr>
            <a:picLocks noChangeAspect="1"/>
          </p:cNvPicPr>
          <p:nvPr/>
        </p:nvPicPr>
        <p:blipFill>
          <a:blip r:embed="rId3"/>
          <a:stretch>
            <a:fillRect/>
          </a:stretch>
        </p:blipFill>
        <p:spPr>
          <a:xfrm>
            <a:off x="674914" y="3369130"/>
            <a:ext cx="8931729" cy="3358242"/>
          </a:xfrm>
          <a:prstGeom prst="rect">
            <a:avLst/>
          </a:prstGeom>
        </p:spPr>
      </p:pic>
    </p:spTree>
    <p:extLst>
      <p:ext uri="{BB962C8B-B14F-4D97-AF65-F5344CB8AC3E}">
        <p14:creationId xmlns:p14="http://schemas.microsoft.com/office/powerpoint/2010/main" val="338739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874" y="287771"/>
            <a:ext cx="11481809" cy="899537"/>
          </a:xfrm>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Online Learning and Open/Closed Loop</a:t>
            </a:r>
          </a:p>
        </p:txBody>
      </p:sp>
      <p:sp>
        <p:nvSpPr>
          <p:cNvPr id="14" name="TextBox 13"/>
          <p:cNvSpPr txBox="1"/>
          <p:nvPr/>
        </p:nvSpPr>
        <p:spPr>
          <a:xfrm>
            <a:off x="6926211" y="5250231"/>
            <a:ext cx="1751385" cy="914270"/>
          </a:xfrm>
          <a:prstGeom prst="rect">
            <a:avLst/>
          </a:prstGeom>
          <a:noFill/>
        </p:spPr>
        <p:txBody>
          <a:bodyPr wrap="none" lIns="182854" tIns="146284" rIns="182854" bIns="146284" rtlCol="0">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Spark Structured</a:t>
            </a:r>
            <a:b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Streaming</a:t>
            </a:r>
          </a:p>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Stream processing</a:t>
            </a:r>
            <a:endParaRPr kumimoji="0" lang="en-US" sz="16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4" name="Picture 3">
            <a:extLst>
              <a:ext uri="{FF2B5EF4-FFF2-40B4-BE49-F238E27FC236}">
                <a16:creationId xmlns:a16="http://schemas.microsoft.com/office/drawing/2014/main" id="{5F995AB5-7DE1-44B6-9D9D-E145B7011FE1}"/>
              </a:ext>
            </a:extLst>
          </p:cNvPr>
          <p:cNvPicPr>
            <a:picLocks noChangeAspect="1"/>
          </p:cNvPicPr>
          <p:nvPr/>
        </p:nvPicPr>
        <p:blipFill>
          <a:blip r:embed="rId3"/>
          <a:stretch>
            <a:fillRect/>
          </a:stretch>
        </p:blipFill>
        <p:spPr>
          <a:xfrm>
            <a:off x="386442" y="1318392"/>
            <a:ext cx="11723914" cy="4700187"/>
          </a:xfrm>
          <a:prstGeom prst="rect">
            <a:avLst/>
          </a:prstGeom>
        </p:spPr>
      </p:pic>
    </p:spTree>
    <p:extLst>
      <p:ext uri="{BB962C8B-B14F-4D97-AF65-F5344CB8AC3E}">
        <p14:creationId xmlns:p14="http://schemas.microsoft.com/office/powerpoint/2010/main" val="661654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751555" y="974"/>
            <a:ext cx="7439582" cy="6856055"/>
          </a:xfrm>
          <a:prstGeom prst="rect">
            <a:avLst/>
          </a:prstGeom>
        </p:spPr>
      </p:pic>
      <p:sp>
        <p:nvSpPr>
          <p:cNvPr id="11" name="Rectangle 10"/>
          <p:cNvSpPr/>
          <p:nvPr/>
        </p:nvSpPr>
        <p:spPr bwMode="auto">
          <a:xfrm>
            <a:off x="4744621" y="974"/>
            <a:ext cx="7439582" cy="6856540"/>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p:nvSpPr>
        <p:spPr bwMode="auto">
          <a:xfrm>
            <a:off x="4751555" y="988"/>
            <a:ext cx="7440445" cy="6856540"/>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a:xfrm>
            <a:off x="283779" y="2894046"/>
            <a:ext cx="4467777" cy="1069908"/>
          </a:xfrm>
          <a:prstGeom prst="rect">
            <a:avLst/>
          </a:prstGeom>
        </p:spPr>
        <p:txBody>
          <a:bodyPr wrap="square" anchor="ctr">
            <a:spAutoFit/>
          </a:bodyPr>
          <a:lstStyle/>
          <a:p>
            <a:pPr defTabSz="914225">
              <a:lnSpc>
                <a:spcPct val="90000"/>
              </a:lnSpc>
              <a:spcAft>
                <a:spcPts val="1470"/>
              </a:spcAft>
              <a:defRPr/>
            </a:pPr>
            <a:r>
              <a:rPr lang="en-US" sz="3529" kern="0" dirty="0">
                <a:solidFill>
                  <a:schemeClr val="accent5"/>
                </a:solidFill>
                <a:latin typeface="Segoe UI Light"/>
              </a:rPr>
              <a:t>Manjunath Suryanarayana</a:t>
            </a:r>
          </a:p>
        </p:txBody>
      </p:sp>
      <p:sp>
        <p:nvSpPr>
          <p:cNvPr id="6" name="TextBox 5"/>
          <p:cNvSpPr txBox="1"/>
          <p:nvPr/>
        </p:nvSpPr>
        <p:spPr>
          <a:xfrm>
            <a:off x="6104150" y="1041665"/>
            <a:ext cx="5071591" cy="983434"/>
          </a:xfrm>
          <a:prstGeom prst="rect">
            <a:avLst/>
          </a:prstGeom>
          <a:noFill/>
        </p:spPr>
        <p:txBody>
          <a:bodyPr wrap="square" lIns="182854" tIns="146284" rIns="182854" bIns="146284" rtlCol="0" anchor="ctr">
            <a:spAutoFit/>
          </a:bodyPr>
          <a:lstStyle/>
          <a:p>
            <a:pPr defTabSz="914225">
              <a:lnSpc>
                <a:spcPct val="90000"/>
              </a:lnSpc>
              <a:spcAft>
                <a:spcPts val="600"/>
              </a:spcAft>
              <a:defRPr/>
            </a:pPr>
            <a:r>
              <a:rPr lang="en-US" sz="2745"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Solution Architect at Microsoft</a:t>
            </a:r>
          </a:p>
          <a:p>
            <a:pPr defTabSz="914225">
              <a:lnSpc>
                <a:spcPct val="90000"/>
              </a:lnSpc>
              <a:spcAft>
                <a:spcPts val="600"/>
              </a:spcAft>
              <a:defRPr/>
            </a:pPr>
            <a:r>
              <a:rPr lang="en-US" sz="1667" kern="0" dirty="0">
                <a:gradFill>
                  <a:gsLst>
                    <a:gs pos="2917">
                      <a:srgbClr val="FFFFFF"/>
                    </a:gs>
                    <a:gs pos="30000">
                      <a:srgbClr val="FFFFFF"/>
                    </a:gs>
                  </a:gsLst>
                  <a:lin ang="5400000" scaled="0"/>
                </a:gradFill>
              </a:rPr>
              <a:t>Big Data | Machine Learning | AI | Cloud</a:t>
            </a:r>
          </a:p>
        </p:txBody>
      </p:sp>
      <p:sp>
        <p:nvSpPr>
          <p:cNvPr id="7" name="TextBox 6"/>
          <p:cNvSpPr txBox="1"/>
          <p:nvPr/>
        </p:nvSpPr>
        <p:spPr>
          <a:xfrm>
            <a:off x="6104150" y="2064287"/>
            <a:ext cx="5282307" cy="983434"/>
          </a:xfrm>
          <a:prstGeom prst="rect">
            <a:avLst/>
          </a:prstGeom>
          <a:noFill/>
        </p:spPr>
        <p:txBody>
          <a:bodyPr wrap="square" lIns="182854" tIns="146284" rIns="182854" bIns="146284" rtlCol="0" anchor="ctr">
            <a:spAutoFit/>
          </a:bodyPr>
          <a:lstStyle/>
          <a:p>
            <a:pPr defTabSz="914225">
              <a:lnSpc>
                <a:spcPct val="90000"/>
              </a:lnSpc>
              <a:spcAft>
                <a:spcPts val="600"/>
              </a:spcAft>
              <a:defRPr/>
            </a:pPr>
            <a:r>
              <a:rPr lang="en-US" sz="2745"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Around 18+ Years of Experience</a:t>
            </a:r>
          </a:p>
          <a:p>
            <a:pPr defTabSz="914225">
              <a:lnSpc>
                <a:spcPct val="90000"/>
              </a:lnSpc>
              <a:spcAft>
                <a:spcPts val="600"/>
              </a:spcAft>
              <a:defRPr/>
            </a:pPr>
            <a:r>
              <a:rPr lang="en-US" sz="1667" kern="0" dirty="0">
                <a:gradFill>
                  <a:gsLst>
                    <a:gs pos="2917">
                      <a:srgbClr val="FFFFFF"/>
                    </a:gs>
                    <a:gs pos="30000">
                      <a:srgbClr val="FFFFFF"/>
                    </a:gs>
                  </a:gsLst>
                  <a:lin ang="5400000" scaled="0"/>
                </a:gradFill>
              </a:rPr>
              <a:t>Microsoft | IQVIA | Aditi Technologies | Dell | Mindtree</a:t>
            </a:r>
          </a:p>
        </p:txBody>
      </p:sp>
      <p:sp>
        <p:nvSpPr>
          <p:cNvPr id="9" name="TextBox 8"/>
          <p:cNvSpPr txBox="1"/>
          <p:nvPr/>
        </p:nvSpPr>
        <p:spPr>
          <a:xfrm>
            <a:off x="6104150" y="4437245"/>
            <a:ext cx="5071591" cy="1214331"/>
          </a:xfrm>
          <a:prstGeom prst="rect">
            <a:avLst/>
          </a:prstGeom>
          <a:noFill/>
        </p:spPr>
        <p:txBody>
          <a:bodyPr wrap="square" lIns="182854" tIns="146284" rIns="182854" bIns="146284" rtlCol="0" anchor="ctr">
            <a:spAutoFit/>
          </a:bodyPr>
          <a:lstStyle/>
          <a:p>
            <a:pPr defTabSz="914225">
              <a:lnSpc>
                <a:spcPct val="90000"/>
              </a:lnSpc>
              <a:spcAft>
                <a:spcPts val="600"/>
              </a:spcAft>
              <a:defRPr/>
            </a:pPr>
            <a:r>
              <a:rPr lang="en-US" sz="2745"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MSc. Information Technology</a:t>
            </a:r>
          </a:p>
          <a:p>
            <a:pPr defTabSz="914225">
              <a:lnSpc>
                <a:spcPct val="90000"/>
              </a:lnSpc>
              <a:spcAft>
                <a:spcPts val="600"/>
              </a:spcAft>
              <a:defRPr/>
            </a:pPr>
            <a:r>
              <a:rPr lang="en-US" sz="1667" kern="0" dirty="0">
                <a:gradFill>
                  <a:gsLst>
                    <a:gs pos="2917">
                      <a:srgbClr val="FFFFFF"/>
                    </a:gs>
                    <a:gs pos="30000">
                      <a:srgbClr val="FFFFFF"/>
                    </a:gs>
                  </a:gsLst>
                  <a:lin ang="5400000" scaled="0"/>
                </a:gradFill>
              </a:rPr>
              <a:t>Microsoft Cloud Certified| Microsoft Big Data Certified | Microsoft Data Science Certified</a:t>
            </a:r>
          </a:p>
        </p:txBody>
      </p:sp>
      <p:sp>
        <p:nvSpPr>
          <p:cNvPr id="8" name="TextBox 7"/>
          <p:cNvSpPr txBox="1"/>
          <p:nvPr/>
        </p:nvSpPr>
        <p:spPr>
          <a:xfrm>
            <a:off x="6104150" y="3002957"/>
            <a:ext cx="6038864" cy="1594499"/>
          </a:xfrm>
          <a:prstGeom prst="rect">
            <a:avLst/>
          </a:prstGeom>
          <a:noFill/>
        </p:spPr>
        <p:txBody>
          <a:bodyPr wrap="square" lIns="182854" tIns="146284" rIns="182854" bIns="146284" rtlCol="0" anchor="ctr">
            <a:spAutoFit/>
          </a:bodyPr>
          <a:lstStyle/>
          <a:p>
            <a:pPr defTabSz="914225">
              <a:lnSpc>
                <a:spcPct val="90000"/>
              </a:lnSpc>
              <a:spcAft>
                <a:spcPts val="600"/>
              </a:spcAft>
              <a:defRPr/>
            </a:pPr>
            <a:r>
              <a:rPr lang="en-US" sz="2745"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Product Dev, Services and Sales teams</a:t>
            </a:r>
          </a:p>
          <a:p>
            <a:pPr defTabSz="914225">
              <a:lnSpc>
                <a:spcPct val="90000"/>
              </a:lnSpc>
              <a:spcAft>
                <a:spcPts val="600"/>
              </a:spcAft>
              <a:defRPr/>
            </a:pPr>
            <a:r>
              <a:rPr lang="en-US" sz="1667" kern="0" dirty="0">
                <a:gradFill>
                  <a:gsLst>
                    <a:gs pos="2917">
                      <a:srgbClr val="FFFFFF"/>
                    </a:gs>
                    <a:gs pos="30000">
                      <a:srgbClr val="FFFFFF"/>
                    </a:gs>
                  </a:gsLst>
                  <a:lin ang="5400000" scaled="0"/>
                </a:gradFill>
              </a:rPr>
              <a:t>Engineering| Operations &amp; Management </a:t>
            </a:r>
            <a:br>
              <a:rPr lang="en-US" sz="1667" kern="0" dirty="0">
                <a:gradFill>
                  <a:gsLst>
                    <a:gs pos="2917">
                      <a:srgbClr val="FFFFFF"/>
                    </a:gs>
                    <a:gs pos="30000">
                      <a:srgbClr val="FFFFFF"/>
                    </a:gs>
                  </a:gsLst>
                  <a:lin ang="5400000" scaled="0"/>
                </a:gradFill>
              </a:rPr>
            </a:br>
            <a:r>
              <a:rPr lang="en-US" sz="1667" kern="0" dirty="0">
                <a:gradFill>
                  <a:gsLst>
                    <a:gs pos="2917">
                      <a:srgbClr val="FFFFFF"/>
                    </a:gs>
                    <a:gs pos="30000">
                      <a:srgbClr val="FFFFFF"/>
                    </a:gs>
                  </a:gsLst>
                  <a:lin ang="5400000" scaled="0"/>
                </a:gradFill>
              </a:rPr>
              <a:t>Technology| Leadership | Solution Selling, Pre-Sales</a:t>
            </a:r>
          </a:p>
        </p:txBody>
      </p:sp>
      <p:sp>
        <p:nvSpPr>
          <p:cNvPr id="10" name="TextBox 9"/>
          <p:cNvSpPr txBox="1"/>
          <p:nvPr/>
        </p:nvSpPr>
        <p:spPr>
          <a:xfrm>
            <a:off x="6104150" y="5532183"/>
            <a:ext cx="5071591" cy="1291275"/>
          </a:xfrm>
          <a:prstGeom prst="rect">
            <a:avLst/>
          </a:prstGeom>
          <a:noFill/>
        </p:spPr>
        <p:txBody>
          <a:bodyPr wrap="square" lIns="182854" tIns="146284" rIns="182854" bIns="146284" rtlCol="0" anchor="ctr">
            <a:spAutoFit/>
          </a:bodyPr>
          <a:lstStyle/>
          <a:p>
            <a:pPr defTabSz="914225">
              <a:lnSpc>
                <a:spcPct val="90000"/>
              </a:lnSpc>
              <a:spcAft>
                <a:spcPts val="600"/>
              </a:spcAft>
              <a:defRPr/>
            </a:pPr>
            <a:r>
              <a:rPr lang="en-US" sz="2745" kern="0" dirty="0">
                <a:gradFill>
                  <a:gsLst>
                    <a:gs pos="2917">
                      <a:srgbClr val="FFFFFF"/>
                    </a:gs>
                    <a:gs pos="30000">
                      <a:srgbClr val="FFFFFF"/>
                    </a:gs>
                  </a:gsLst>
                  <a:lin ang="5400000" scaled="0"/>
                </a:gradFill>
                <a:latin typeface="Segoe UI Semilight" panose="020B0402040204020203" pitchFamily="34" charset="0"/>
                <a:cs typeface="Segoe UI Semilight" panose="020B0402040204020203" pitchFamily="34" charset="0"/>
              </a:rPr>
              <a:t>Contact Me</a:t>
            </a:r>
          </a:p>
          <a:p>
            <a:pPr defTabSz="914225">
              <a:lnSpc>
                <a:spcPct val="90000"/>
              </a:lnSpc>
              <a:spcAft>
                <a:spcPts val="600"/>
              </a:spcAft>
              <a:defRPr/>
            </a:pPr>
            <a:r>
              <a:rPr lang="en-US" sz="1667" kern="0" dirty="0">
                <a:gradFill>
                  <a:gsLst>
                    <a:gs pos="2917">
                      <a:srgbClr val="FFFFFF"/>
                    </a:gs>
                    <a:gs pos="30000">
                      <a:srgbClr val="FFFFFF"/>
                    </a:gs>
                  </a:gsLst>
                  <a:lin ang="5400000" scaled="0"/>
                </a:gradFill>
              </a:rPr>
              <a:t>https://www.linkedin.com/in/manjj/ </a:t>
            </a:r>
          </a:p>
          <a:p>
            <a:pPr defTabSz="914225">
              <a:lnSpc>
                <a:spcPct val="90000"/>
              </a:lnSpc>
              <a:spcAft>
                <a:spcPts val="600"/>
              </a:spcAft>
              <a:defRPr/>
            </a:pPr>
            <a:r>
              <a:rPr lang="en-US" sz="1667" kern="0" dirty="0">
                <a:gradFill>
                  <a:gsLst>
                    <a:gs pos="2917">
                      <a:srgbClr val="FFFFFF"/>
                    </a:gs>
                    <a:gs pos="30000">
                      <a:srgbClr val="FFFFFF"/>
                    </a:gs>
                  </a:gsLst>
                  <a:lin ang="5400000" scaled="0"/>
                </a:gradFill>
              </a:rPr>
              <a:t>masuryan@microsoft.com</a:t>
            </a:r>
          </a:p>
        </p:txBody>
      </p:sp>
      <p:sp>
        <p:nvSpPr>
          <p:cNvPr id="27" name="Rectangle 26"/>
          <p:cNvSpPr/>
          <p:nvPr/>
        </p:nvSpPr>
        <p:spPr>
          <a:xfrm>
            <a:off x="5274277" y="302069"/>
            <a:ext cx="6513408" cy="581121"/>
          </a:xfrm>
          <a:prstGeom prst="rect">
            <a:avLst/>
          </a:prstGeom>
        </p:spPr>
        <p:txBody>
          <a:bodyPr wrap="square">
            <a:spAutoFit/>
          </a:bodyPr>
          <a:lstStyle/>
          <a:p>
            <a:pPr defTabSz="896386">
              <a:lnSpc>
                <a:spcPct val="90000"/>
              </a:lnSpc>
              <a:spcAft>
                <a:spcPts val="600"/>
              </a:spcAft>
              <a:defRPr/>
            </a:pPr>
            <a:r>
              <a:rPr lang="en-US" sz="3529" kern="0" dirty="0">
                <a:solidFill>
                  <a:schemeClr val="bg1"/>
                </a:solidFill>
                <a:latin typeface="+mj-lt"/>
              </a:rPr>
              <a:t>About Me</a:t>
            </a:r>
          </a:p>
        </p:txBody>
      </p:sp>
      <p:sp>
        <p:nvSpPr>
          <p:cNvPr id="28" name="Freeform 22"/>
          <p:cNvSpPr>
            <a:spLocks noChangeAspect="1"/>
          </p:cNvSpPr>
          <p:nvPr/>
        </p:nvSpPr>
        <p:spPr bwMode="auto">
          <a:xfrm>
            <a:off x="5403327" y="1191852"/>
            <a:ext cx="661251" cy="437566"/>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29" name="Freeform 18"/>
          <p:cNvSpPr>
            <a:spLocks noChangeAspect="1"/>
          </p:cNvSpPr>
          <p:nvPr/>
        </p:nvSpPr>
        <p:spPr bwMode="auto">
          <a:xfrm>
            <a:off x="5440688" y="2142401"/>
            <a:ext cx="586529" cy="513795"/>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30" name="Freeform 9"/>
          <p:cNvSpPr>
            <a:spLocks noChangeAspect="1"/>
          </p:cNvSpPr>
          <p:nvPr/>
        </p:nvSpPr>
        <p:spPr bwMode="auto">
          <a:xfrm>
            <a:off x="5523844" y="3215997"/>
            <a:ext cx="420217" cy="528413"/>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31" name="Freeform 5"/>
          <p:cNvSpPr>
            <a:spLocks/>
          </p:cNvSpPr>
          <p:nvPr/>
        </p:nvSpPr>
        <p:spPr bwMode="auto">
          <a:xfrm>
            <a:off x="5470775" y="4502919"/>
            <a:ext cx="526355" cy="526355"/>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nvGrpSpPr>
          <p:cNvPr id="32" name="Group 31"/>
          <p:cNvGrpSpPr/>
          <p:nvPr/>
        </p:nvGrpSpPr>
        <p:grpSpPr>
          <a:xfrm>
            <a:off x="5470775" y="5700989"/>
            <a:ext cx="537500" cy="528413"/>
            <a:chOff x="10832823" y="3353836"/>
            <a:chExt cx="537576" cy="528488"/>
          </a:xfrm>
        </p:grpSpPr>
        <p:sp>
          <p:nvSpPr>
            <p:cNvPr id="33"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sp>
          <p:nvSpPr>
            <p:cNvPr id="3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defRPr/>
              </a:pPr>
              <a:endParaRPr lang="en-US" kern="0">
                <a:solidFill>
                  <a:srgbClr val="505050"/>
                </a:solidFill>
              </a:endParaRPr>
            </a:p>
          </p:txBody>
        </p:sp>
      </p:grpSp>
      <p:pic>
        <p:nvPicPr>
          <p:cNvPr id="3" name="Picture 2">
            <a:extLst>
              <a:ext uri="{FF2B5EF4-FFF2-40B4-BE49-F238E27FC236}">
                <a16:creationId xmlns:a16="http://schemas.microsoft.com/office/drawing/2014/main" id="{1294EE5A-FCD1-4E05-B14C-1F0CEAE3E8AE}"/>
              </a:ext>
            </a:extLst>
          </p:cNvPr>
          <p:cNvPicPr>
            <a:picLocks noChangeAspect="1"/>
          </p:cNvPicPr>
          <p:nvPr/>
        </p:nvPicPr>
        <p:blipFill>
          <a:blip r:embed="rId4"/>
          <a:stretch>
            <a:fillRect/>
          </a:stretch>
        </p:blipFill>
        <p:spPr>
          <a:xfrm>
            <a:off x="497467" y="332096"/>
            <a:ext cx="2733675" cy="2324100"/>
          </a:xfrm>
          <a:prstGeom prst="rect">
            <a:avLst/>
          </a:prstGeom>
        </p:spPr>
      </p:pic>
    </p:spTree>
    <p:extLst>
      <p:ext uri="{BB962C8B-B14F-4D97-AF65-F5344CB8AC3E}">
        <p14:creationId xmlns:p14="http://schemas.microsoft.com/office/powerpoint/2010/main" val="231737171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874" y="287771"/>
            <a:ext cx="11481809" cy="899537"/>
          </a:xfrm>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Model Scoring use cases </a:t>
            </a:r>
          </a:p>
        </p:txBody>
      </p:sp>
      <p:sp>
        <p:nvSpPr>
          <p:cNvPr id="14" name="TextBox 13"/>
          <p:cNvSpPr txBox="1"/>
          <p:nvPr/>
        </p:nvSpPr>
        <p:spPr>
          <a:xfrm>
            <a:off x="6926211" y="5250231"/>
            <a:ext cx="1751385" cy="914270"/>
          </a:xfrm>
          <a:prstGeom prst="rect">
            <a:avLst/>
          </a:prstGeom>
          <a:noFill/>
        </p:spPr>
        <p:txBody>
          <a:bodyPr wrap="none" lIns="182854" tIns="146284" rIns="182854" bIns="146284" rtlCol="0">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Spark Structured</a:t>
            </a:r>
            <a:b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Streaming</a:t>
            </a:r>
          </a:p>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Stream processing</a:t>
            </a:r>
            <a:endParaRPr kumimoji="0" lang="en-US" sz="16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3" name="Picture 2">
            <a:extLst>
              <a:ext uri="{FF2B5EF4-FFF2-40B4-BE49-F238E27FC236}">
                <a16:creationId xmlns:a16="http://schemas.microsoft.com/office/drawing/2014/main" id="{BDC6753A-BB15-4153-99F9-7853D58CD42C}"/>
              </a:ext>
            </a:extLst>
          </p:cNvPr>
          <p:cNvPicPr>
            <a:picLocks noChangeAspect="1"/>
          </p:cNvPicPr>
          <p:nvPr/>
        </p:nvPicPr>
        <p:blipFill>
          <a:blip r:embed="rId3"/>
          <a:stretch>
            <a:fillRect/>
          </a:stretch>
        </p:blipFill>
        <p:spPr>
          <a:xfrm>
            <a:off x="957262" y="1366156"/>
            <a:ext cx="5438095" cy="5229905"/>
          </a:xfrm>
          <a:prstGeom prst="rect">
            <a:avLst/>
          </a:prstGeom>
        </p:spPr>
      </p:pic>
      <p:pic>
        <p:nvPicPr>
          <p:cNvPr id="5" name="Picture 4">
            <a:extLst>
              <a:ext uri="{FF2B5EF4-FFF2-40B4-BE49-F238E27FC236}">
                <a16:creationId xmlns:a16="http://schemas.microsoft.com/office/drawing/2014/main" id="{23B001F4-F658-40B4-8AD3-0E8F7F899B4D}"/>
              </a:ext>
            </a:extLst>
          </p:cNvPr>
          <p:cNvPicPr>
            <a:picLocks noChangeAspect="1"/>
          </p:cNvPicPr>
          <p:nvPr/>
        </p:nvPicPr>
        <p:blipFill>
          <a:blip r:embed="rId4"/>
          <a:stretch>
            <a:fillRect/>
          </a:stretch>
        </p:blipFill>
        <p:spPr>
          <a:xfrm>
            <a:off x="6841671" y="1366156"/>
            <a:ext cx="5050971" cy="5229905"/>
          </a:xfrm>
          <a:prstGeom prst="rect">
            <a:avLst/>
          </a:prstGeom>
        </p:spPr>
      </p:pic>
    </p:spTree>
    <p:extLst>
      <p:ext uri="{BB962C8B-B14F-4D97-AF65-F5344CB8AC3E}">
        <p14:creationId xmlns:p14="http://schemas.microsoft.com/office/powerpoint/2010/main" val="1966369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2FDD1C-C9DC-4BF8-ADA7-07416D88B8B4}"/>
              </a:ext>
            </a:extLst>
          </p:cNvPr>
          <p:cNvSpPr>
            <a:spLocks noGrp="1"/>
          </p:cNvSpPr>
          <p:nvPr>
            <p:ph type="title"/>
          </p:nvPr>
        </p:nvSpPr>
        <p:spPr>
          <a:xfrm>
            <a:off x="269238" y="2496437"/>
            <a:ext cx="11653523" cy="932563"/>
          </a:xfrm>
        </p:spPr>
        <p:txBody>
          <a:bodyPr/>
          <a:lstStyle/>
          <a:p>
            <a:r>
              <a:rPr lang="en-US" sz="5400" dirty="0"/>
              <a:t>Architecture Options – Model Scoring</a:t>
            </a:r>
          </a:p>
        </p:txBody>
      </p:sp>
    </p:spTree>
    <p:extLst>
      <p:ext uri="{BB962C8B-B14F-4D97-AF65-F5344CB8AC3E}">
        <p14:creationId xmlns:p14="http://schemas.microsoft.com/office/powerpoint/2010/main" val="297827000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874" y="287771"/>
            <a:ext cx="11481809" cy="899537"/>
          </a:xfrm>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Architecture Sample 1 – eCommerce App</a:t>
            </a:r>
          </a:p>
        </p:txBody>
      </p:sp>
      <p:sp>
        <p:nvSpPr>
          <p:cNvPr id="14" name="TextBox 13"/>
          <p:cNvSpPr txBox="1"/>
          <p:nvPr/>
        </p:nvSpPr>
        <p:spPr>
          <a:xfrm>
            <a:off x="6926211" y="5250231"/>
            <a:ext cx="1751385" cy="914270"/>
          </a:xfrm>
          <a:prstGeom prst="rect">
            <a:avLst/>
          </a:prstGeom>
          <a:noFill/>
        </p:spPr>
        <p:txBody>
          <a:bodyPr wrap="none" lIns="182854" tIns="146284" rIns="182854" bIns="146284" rtlCol="0">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Spark Structured</a:t>
            </a:r>
            <a:b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Streaming</a:t>
            </a:r>
          </a:p>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Stream processing</a:t>
            </a:r>
            <a:endParaRPr kumimoji="0" lang="en-US" sz="16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4" name="Picture 3">
            <a:extLst>
              <a:ext uri="{FF2B5EF4-FFF2-40B4-BE49-F238E27FC236}">
                <a16:creationId xmlns:a16="http://schemas.microsoft.com/office/drawing/2014/main" id="{71FF5866-5040-4301-A5CD-1CA87544CD4D}"/>
              </a:ext>
            </a:extLst>
          </p:cNvPr>
          <p:cNvPicPr>
            <a:picLocks noChangeAspect="1"/>
          </p:cNvPicPr>
          <p:nvPr/>
        </p:nvPicPr>
        <p:blipFill>
          <a:blip r:embed="rId3"/>
          <a:stretch>
            <a:fillRect/>
          </a:stretch>
        </p:blipFill>
        <p:spPr>
          <a:xfrm>
            <a:off x="549730" y="1480457"/>
            <a:ext cx="10885714" cy="4629830"/>
          </a:xfrm>
          <a:prstGeom prst="rect">
            <a:avLst/>
          </a:prstGeom>
        </p:spPr>
      </p:pic>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611EDA69-1B2D-4668-A610-CD5427F985AF}"/>
                  </a:ext>
                </a:extLst>
              </p14:cNvPr>
              <p14:cNvContentPartPr/>
              <p14:nvPr/>
            </p14:nvContentPartPr>
            <p14:xfrm>
              <a:off x="6119889" y="4901040"/>
              <a:ext cx="664560" cy="239040"/>
            </p14:xfrm>
          </p:contentPart>
        </mc:Choice>
        <mc:Fallback xmlns="">
          <p:pic>
            <p:nvPicPr>
              <p:cNvPr id="17" name="Ink 16">
                <a:extLst>
                  <a:ext uri="{FF2B5EF4-FFF2-40B4-BE49-F238E27FC236}">
                    <a16:creationId xmlns:a16="http://schemas.microsoft.com/office/drawing/2014/main" id="{611EDA69-1B2D-4668-A610-CD5427F985AF}"/>
                  </a:ext>
                </a:extLst>
              </p:cNvPr>
              <p:cNvPicPr/>
              <p:nvPr/>
            </p:nvPicPr>
            <p:blipFill>
              <a:blip r:embed="rId5"/>
              <a:stretch>
                <a:fillRect/>
              </a:stretch>
            </p:blipFill>
            <p:spPr>
              <a:xfrm>
                <a:off x="6110889" y="4892400"/>
                <a:ext cx="68220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5C3E9745-D865-4D47-BF18-67C9A3102F1F}"/>
                  </a:ext>
                </a:extLst>
              </p14:cNvPr>
              <p14:cNvContentPartPr/>
              <p14:nvPr/>
            </p14:nvContentPartPr>
            <p14:xfrm>
              <a:off x="5278209" y="4865400"/>
              <a:ext cx="696600" cy="333720"/>
            </p14:xfrm>
          </p:contentPart>
        </mc:Choice>
        <mc:Fallback xmlns="">
          <p:pic>
            <p:nvPicPr>
              <p:cNvPr id="18" name="Ink 17">
                <a:extLst>
                  <a:ext uri="{FF2B5EF4-FFF2-40B4-BE49-F238E27FC236}">
                    <a16:creationId xmlns:a16="http://schemas.microsoft.com/office/drawing/2014/main" id="{5C3E9745-D865-4D47-BF18-67C9A3102F1F}"/>
                  </a:ext>
                </a:extLst>
              </p:cNvPr>
              <p:cNvPicPr/>
              <p:nvPr/>
            </p:nvPicPr>
            <p:blipFill>
              <a:blip r:embed="rId7"/>
              <a:stretch>
                <a:fillRect/>
              </a:stretch>
            </p:blipFill>
            <p:spPr>
              <a:xfrm>
                <a:off x="5269209" y="4856410"/>
                <a:ext cx="714240" cy="351341"/>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7" name="Ink 26">
                <a:extLst>
                  <a:ext uri="{FF2B5EF4-FFF2-40B4-BE49-F238E27FC236}">
                    <a16:creationId xmlns:a16="http://schemas.microsoft.com/office/drawing/2014/main" id="{677F08E5-C5C3-4D57-B726-7E549D93F3BE}"/>
                  </a:ext>
                </a:extLst>
              </p14:cNvPr>
              <p14:cNvContentPartPr/>
              <p14:nvPr/>
            </p14:nvContentPartPr>
            <p14:xfrm>
              <a:off x="2272569" y="3342600"/>
              <a:ext cx="318240" cy="186480"/>
            </p14:xfrm>
          </p:contentPart>
        </mc:Choice>
        <mc:Fallback xmlns="">
          <p:pic>
            <p:nvPicPr>
              <p:cNvPr id="27" name="Ink 26">
                <a:extLst>
                  <a:ext uri="{FF2B5EF4-FFF2-40B4-BE49-F238E27FC236}">
                    <a16:creationId xmlns:a16="http://schemas.microsoft.com/office/drawing/2014/main" id="{677F08E5-C5C3-4D57-B726-7E549D93F3BE}"/>
                  </a:ext>
                </a:extLst>
              </p:cNvPr>
              <p:cNvPicPr/>
              <p:nvPr/>
            </p:nvPicPr>
            <p:blipFill>
              <a:blip r:embed="rId9"/>
              <a:stretch>
                <a:fillRect/>
              </a:stretch>
            </p:blipFill>
            <p:spPr>
              <a:xfrm>
                <a:off x="2263929" y="3333600"/>
                <a:ext cx="33588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4" name="Ink 33">
                <a:extLst>
                  <a:ext uri="{FF2B5EF4-FFF2-40B4-BE49-F238E27FC236}">
                    <a16:creationId xmlns:a16="http://schemas.microsoft.com/office/drawing/2014/main" id="{CD1359B7-87BB-4E45-93DB-48FE09AAE20E}"/>
                  </a:ext>
                </a:extLst>
              </p14:cNvPr>
              <p14:cNvContentPartPr/>
              <p14:nvPr/>
            </p14:nvContentPartPr>
            <p14:xfrm>
              <a:off x="2678289" y="3253680"/>
              <a:ext cx="980640" cy="356040"/>
            </p14:xfrm>
          </p:contentPart>
        </mc:Choice>
        <mc:Fallback xmlns="">
          <p:pic>
            <p:nvPicPr>
              <p:cNvPr id="34" name="Ink 33">
                <a:extLst>
                  <a:ext uri="{FF2B5EF4-FFF2-40B4-BE49-F238E27FC236}">
                    <a16:creationId xmlns:a16="http://schemas.microsoft.com/office/drawing/2014/main" id="{CD1359B7-87BB-4E45-93DB-48FE09AAE20E}"/>
                  </a:ext>
                </a:extLst>
              </p:cNvPr>
              <p:cNvPicPr/>
              <p:nvPr/>
            </p:nvPicPr>
            <p:blipFill>
              <a:blip r:embed="rId11"/>
              <a:stretch>
                <a:fillRect/>
              </a:stretch>
            </p:blipFill>
            <p:spPr>
              <a:xfrm>
                <a:off x="2669652" y="3244689"/>
                <a:ext cx="998274" cy="373662"/>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5" name="Ink 34">
                <a:extLst>
                  <a:ext uri="{FF2B5EF4-FFF2-40B4-BE49-F238E27FC236}">
                    <a16:creationId xmlns:a16="http://schemas.microsoft.com/office/drawing/2014/main" id="{94AD4479-D9D7-4A2F-9350-150C866CD479}"/>
                  </a:ext>
                </a:extLst>
              </p14:cNvPr>
              <p14:cNvContentPartPr/>
              <p14:nvPr/>
            </p14:nvContentPartPr>
            <p14:xfrm>
              <a:off x="1266009" y="3202560"/>
              <a:ext cx="839520" cy="343080"/>
            </p14:xfrm>
          </p:contentPart>
        </mc:Choice>
        <mc:Fallback xmlns="">
          <p:pic>
            <p:nvPicPr>
              <p:cNvPr id="35" name="Ink 34">
                <a:extLst>
                  <a:ext uri="{FF2B5EF4-FFF2-40B4-BE49-F238E27FC236}">
                    <a16:creationId xmlns:a16="http://schemas.microsoft.com/office/drawing/2014/main" id="{94AD4479-D9D7-4A2F-9350-150C866CD479}"/>
                  </a:ext>
                </a:extLst>
              </p:cNvPr>
              <p:cNvPicPr/>
              <p:nvPr/>
            </p:nvPicPr>
            <p:blipFill>
              <a:blip r:embed="rId13"/>
              <a:stretch>
                <a:fillRect/>
              </a:stretch>
            </p:blipFill>
            <p:spPr>
              <a:xfrm>
                <a:off x="1257365" y="3193560"/>
                <a:ext cx="857168" cy="360720"/>
              </a:xfrm>
              <a:prstGeom prst="rect">
                <a:avLst/>
              </a:prstGeom>
            </p:spPr>
          </p:pic>
        </mc:Fallback>
      </mc:AlternateContent>
    </p:spTree>
    <p:extLst>
      <p:ext uri="{BB962C8B-B14F-4D97-AF65-F5344CB8AC3E}">
        <p14:creationId xmlns:p14="http://schemas.microsoft.com/office/powerpoint/2010/main" val="4198335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874" y="287771"/>
            <a:ext cx="11481809" cy="899537"/>
          </a:xfrm>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Architecture Sample 2 – eCommerce App</a:t>
            </a:r>
          </a:p>
        </p:txBody>
      </p:sp>
      <p:sp>
        <p:nvSpPr>
          <p:cNvPr id="14" name="TextBox 13"/>
          <p:cNvSpPr txBox="1"/>
          <p:nvPr/>
        </p:nvSpPr>
        <p:spPr>
          <a:xfrm>
            <a:off x="6926211" y="5250231"/>
            <a:ext cx="1751385" cy="914270"/>
          </a:xfrm>
          <a:prstGeom prst="rect">
            <a:avLst/>
          </a:prstGeom>
          <a:noFill/>
        </p:spPr>
        <p:txBody>
          <a:bodyPr wrap="none" lIns="182854" tIns="146284" rIns="182854" bIns="146284" rtlCol="0">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Spark Structured</a:t>
            </a:r>
            <a:b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Streaming</a:t>
            </a:r>
          </a:p>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Stream processing</a:t>
            </a:r>
            <a:endParaRPr kumimoji="0" lang="en-US" sz="16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3" name="Picture 2">
            <a:extLst>
              <a:ext uri="{FF2B5EF4-FFF2-40B4-BE49-F238E27FC236}">
                <a16:creationId xmlns:a16="http://schemas.microsoft.com/office/drawing/2014/main" id="{8D7792A1-769C-412B-AD40-516B39A02DE7}"/>
              </a:ext>
            </a:extLst>
          </p:cNvPr>
          <p:cNvPicPr>
            <a:picLocks noChangeAspect="1"/>
          </p:cNvPicPr>
          <p:nvPr/>
        </p:nvPicPr>
        <p:blipFill>
          <a:blip r:embed="rId3"/>
          <a:stretch>
            <a:fillRect/>
          </a:stretch>
        </p:blipFill>
        <p:spPr>
          <a:xfrm>
            <a:off x="576840" y="1300843"/>
            <a:ext cx="10923917" cy="4724400"/>
          </a:xfrm>
          <a:prstGeom prst="rect">
            <a:avLst/>
          </a:prstGeom>
        </p:spPr>
      </p:pic>
    </p:spTree>
    <p:extLst>
      <p:ext uri="{BB962C8B-B14F-4D97-AF65-F5344CB8AC3E}">
        <p14:creationId xmlns:p14="http://schemas.microsoft.com/office/powerpoint/2010/main" val="2613838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0874" y="287771"/>
            <a:ext cx="11481809" cy="899537"/>
          </a:xfrm>
        </p:spPr>
        <p:txBody>
          <a:bodyPr vert="horz" wrap="square" lIns="146304" tIns="91440" rIns="146304" bIns="91440" rtlCol="0" anchor="ctr">
            <a:normAutofit/>
          </a:bodyPr>
          <a:lstStyle/>
          <a:p>
            <a:pPr algn="ctr" defTabSz="914367" fontAlgn="base">
              <a:spcAft>
                <a:spcPct val="0"/>
              </a:spcAft>
            </a:pPr>
            <a:r>
              <a:rPr lang="en-US" sz="2400" cap="all" spc="800" dirty="0">
                <a:solidFill>
                  <a:srgbClr val="0078D7"/>
                </a:solidFill>
                <a:latin typeface="Segoe UI Light" charset="0"/>
                <a:cs typeface="Segoe UI Light" charset="0"/>
              </a:rPr>
              <a:t>Architecture Sample 3 – Focus of the topic</a:t>
            </a:r>
          </a:p>
        </p:txBody>
      </p:sp>
      <p:sp>
        <p:nvSpPr>
          <p:cNvPr id="14" name="TextBox 13"/>
          <p:cNvSpPr txBox="1"/>
          <p:nvPr/>
        </p:nvSpPr>
        <p:spPr>
          <a:xfrm>
            <a:off x="6926211" y="5250231"/>
            <a:ext cx="1751385" cy="914270"/>
          </a:xfrm>
          <a:prstGeom prst="rect">
            <a:avLst/>
          </a:prstGeom>
          <a:noFill/>
        </p:spPr>
        <p:txBody>
          <a:bodyPr wrap="none" lIns="182854" tIns="146284" rIns="182854" bIns="146284" rtlCol="0">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Spark Structured</a:t>
            </a:r>
            <a:b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8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Streaming</a:t>
            </a:r>
          </a:p>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Stream processing</a:t>
            </a:r>
            <a:endParaRPr kumimoji="0" lang="en-US" sz="1600" b="0" i="1"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6" name="Picture 5">
            <a:extLst>
              <a:ext uri="{FF2B5EF4-FFF2-40B4-BE49-F238E27FC236}">
                <a16:creationId xmlns:a16="http://schemas.microsoft.com/office/drawing/2014/main" id="{A43276ED-A127-41AB-9E21-7216720095A4}"/>
              </a:ext>
            </a:extLst>
          </p:cNvPr>
          <p:cNvPicPr>
            <a:picLocks noChangeAspect="1"/>
          </p:cNvPicPr>
          <p:nvPr/>
        </p:nvPicPr>
        <p:blipFill>
          <a:blip r:embed="rId3"/>
          <a:stretch>
            <a:fillRect/>
          </a:stretch>
        </p:blipFill>
        <p:spPr>
          <a:xfrm>
            <a:off x="190500" y="1086599"/>
            <a:ext cx="11602183" cy="5483630"/>
          </a:xfrm>
          <a:prstGeom prst="rect">
            <a:avLst/>
          </a:prstGeom>
        </p:spPr>
      </p:pic>
    </p:spTree>
    <p:extLst>
      <p:ext uri="{BB962C8B-B14F-4D97-AF65-F5344CB8AC3E}">
        <p14:creationId xmlns:p14="http://schemas.microsoft.com/office/powerpoint/2010/main" val="2086030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2FDD1C-C9DC-4BF8-ADA7-07416D88B8B4}"/>
              </a:ext>
            </a:extLst>
          </p:cNvPr>
          <p:cNvSpPr>
            <a:spLocks noGrp="1"/>
          </p:cNvSpPr>
          <p:nvPr>
            <p:ph type="title"/>
          </p:nvPr>
        </p:nvSpPr>
        <p:spPr>
          <a:xfrm>
            <a:off x="269238" y="2496437"/>
            <a:ext cx="11653523" cy="932563"/>
          </a:xfrm>
        </p:spPr>
        <p:txBody>
          <a:bodyPr/>
          <a:lstStyle/>
          <a:p>
            <a:r>
              <a:rPr lang="en-US" sz="5400" dirty="0"/>
              <a:t>Azure Databricks – ML Model Export</a:t>
            </a:r>
          </a:p>
        </p:txBody>
      </p:sp>
    </p:spTree>
    <p:extLst>
      <p:ext uri="{BB962C8B-B14F-4D97-AF65-F5344CB8AC3E}">
        <p14:creationId xmlns:p14="http://schemas.microsoft.com/office/powerpoint/2010/main" val="403122571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6BF74B5A-A927-49B9-B8C4-B232B34BDA2B}"/>
              </a:ext>
            </a:extLst>
          </p:cNvPr>
          <p:cNvSpPr>
            <a:spLocks noGrp="1"/>
          </p:cNvSpPr>
          <p:nvPr>
            <p:ph type="title"/>
          </p:nvPr>
        </p:nvSpPr>
        <p:spPr>
          <a:xfrm>
            <a:off x="269240" y="289513"/>
            <a:ext cx="11655840" cy="886143"/>
          </a:xfrm>
        </p:spPr>
        <p:txBody>
          <a:bodyPr/>
          <a:lstStyle/>
          <a:p>
            <a:pPr defTabSz="914192"/>
            <a:r>
              <a:rPr lang="en-US" sz="2400" dirty="0">
                <a:solidFill>
                  <a:srgbClr val="0078D7"/>
                </a:solidFill>
              </a:rPr>
              <a:t>Azure Databricks Model Deployment Life Cycle  </a:t>
            </a:r>
            <a:endParaRPr lang="en-IN" sz="2400" dirty="0">
              <a:solidFill>
                <a:srgbClr val="0078D7"/>
              </a:solidFill>
            </a:endParaRPr>
          </a:p>
        </p:txBody>
      </p:sp>
      <p:sp>
        <p:nvSpPr>
          <p:cNvPr id="65" name="Rectangle 64">
            <a:extLst>
              <a:ext uri="{FF2B5EF4-FFF2-40B4-BE49-F238E27FC236}">
                <a16:creationId xmlns:a16="http://schemas.microsoft.com/office/drawing/2014/main" id="{11C9E1A0-8CF2-45BE-9D18-73C295082AA6}"/>
              </a:ext>
            </a:extLst>
          </p:cNvPr>
          <p:cNvSpPr/>
          <p:nvPr/>
        </p:nvSpPr>
        <p:spPr bwMode="auto">
          <a:xfrm>
            <a:off x="-2150221" y="18121"/>
            <a:ext cx="2044296" cy="5738204"/>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Feedback:  </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One-line title</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Would introduce three buckets similarly to slide 13</a:t>
            </a:r>
          </a:p>
          <a:p>
            <a:pPr marL="628650" marR="0" lvl="1"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Prep and curate</a:t>
            </a:r>
          </a:p>
          <a:p>
            <a:pPr marL="628650" marR="0" lvl="1"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Train and evaluate</a:t>
            </a:r>
          </a:p>
          <a:p>
            <a:pPr marL="628650" marR="0" lvl="1"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Operationalize and manage</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One-line title</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Take AML out of ML, put it into operationalize and manage</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Action:</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Update title</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Update iconography</a:t>
            </a:r>
          </a:p>
          <a:p>
            <a:pPr marL="628650" marR="0" lvl="1"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Create an option with a process flow</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Update layout</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aphicFrame>
        <p:nvGraphicFramePr>
          <p:cNvPr id="2" name="Diagram 1">
            <a:extLst>
              <a:ext uri="{FF2B5EF4-FFF2-40B4-BE49-F238E27FC236}">
                <a16:creationId xmlns:a16="http://schemas.microsoft.com/office/drawing/2014/main" id="{40EAD2C3-77D1-4F05-99C7-F181B3C686FF}"/>
              </a:ext>
            </a:extLst>
          </p:cNvPr>
          <p:cNvGraphicFramePr/>
          <p:nvPr>
            <p:extLst>
              <p:ext uri="{D42A27DB-BD31-4B8C-83A1-F6EECF244321}">
                <p14:modId xmlns:p14="http://schemas.microsoft.com/office/powerpoint/2010/main" val="3835701644"/>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8065529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6BF74B5A-A927-49B9-B8C4-B232B34BDA2B}"/>
              </a:ext>
            </a:extLst>
          </p:cNvPr>
          <p:cNvSpPr>
            <a:spLocks noGrp="1"/>
          </p:cNvSpPr>
          <p:nvPr>
            <p:ph type="title"/>
          </p:nvPr>
        </p:nvSpPr>
        <p:spPr>
          <a:xfrm>
            <a:off x="269240" y="289513"/>
            <a:ext cx="11655840" cy="886143"/>
          </a:xfrm>
        </p:spPr>
        <p:txBody>
          <a:bodyPr/>
          <a:lstStyle/>
          <a:p>
            <a:pPr defTabSz="914192"/>
            <a:r>
              <a:rPr lang="en-US" sz="2400" dirty="0">
                <a:solidFill>
                  <a:srgbClr val="0078D7"/>
                </a:solidFill>
              </a:rPr>
              <a:t>Azure Databricks Model Deployment Options</a:t>
            </a:r>
            <a:endParaRPr lang="en-IN" sz="2400" dirty="0">
              <a:solidFill>
                <a:srgbClr val="0078D7"/>
              </a:solidFill>
            </a:endParaRPr>
          </a:p>
        </p:txBody>
      </p:sp>
      <p:sp>
        <p:nvSpPr>
          <p:cNvPr id="65" name="Rectangle 64">
            <a:extLst>
              <a:ext uri="{FF2B5EF4-FFF2-40B4-BE49-F238E27FC236}">
                <a16:creationId xmlns:a16="http://schemas.microsoft.com/office/drawing/2014/main" id="{11C9E1A0-8CF2-45BE-9D18-73C295082AA6}"/>
              </a:ext>
            </a:extLst>
          </p:cNvPr>
          <p:cNvSpPr/>
          <p:nvPr/>
        </p:nvSpPr>
        <p:spPr bwMode="auto">
          <a:xfrm>
            <a:off x="-2150221" y="18121"/>
            <a:ext cx="2044296" cy="5738204"/>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Feedback:  </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One-line title</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Would introduce three buckets similarly to slide 13</a:t>
            </a:r>
          </a:p>
          <a:p>
            <a:pPr marL="628650" marR="0" lvl="1"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Prep and curate</a:t>
            </a:r>
          </a:p>
          <a:p>
            <a:pPr marL="628650" marR="0" lvl="1"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Train and evaluate</a:t>
            </a:r>
          </a:p>
          <a:p>
            <a:pPr marL="628650" marR="0" lvl="1"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Operationalize and manage</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One-line title</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Take AML out of ML, put it into operationalize and manage</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Action:</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Update title</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Update iconography</a:t>
            </a:r>
          </a:p>
          <a:p>
            <a:pPr marL="628650" marR="0" lvl="1"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Create an option with a process flow</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Update layout</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aphicFrame>
        <p:nvGraphicFramePr>
          <p:cNvPr id="3" name="Diagram 2">
            <a:extLst>
              <a:ext uri="{FF2B5EF4-FFF2-40B4-BE49-F238E27FC236}">
                <a16:creationId xmlns:a16="http://schemas.microsoft.com/office/drawing/2014/main" id="{FDEA3B23-C117-47AB-883F-E0D5979ABC5C}"/>
              </a:ext>
            </a:extLst>
          </p:cNvPr>
          <p:cNvGraphicFramePr/>
          <p:nvPr>
            <p:extLst>
              <p:ext uri="{D42A27DB-BD31-4B8C-83A1-F6EECF244321}">
                <p14:modId xmlns:p14="http://schemas.microsoft.com/office/powerpoint/2010/main" val="2547458046"/>
              </p:ext>
            </p:extLst>
          </p:nvPr>
        </p:nvGraphicFramePr>
        <p:xfrm>
          <a:off x="2032000" y="1001486"/>
          <a:ext cx="8128000" cy="51368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5182189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6BF74B5A-A927-49B9-B8C4-B232B34BDA2B}"/>
              </a:ext>
            </a:extLst>
          </p:cNvPr>
          <p:cNvSpPr>
            <a:spLocks noGrp="1"/>
          </p:cNvSpPr>
          <p:nvPr>
            <p:ph type="title"/>
          </p:nvPr>
        </p:nvSpPr>
        <p:spPr>
          <a:xfrm>
            <a:off x="269240" y="289513"/>
            <a:ext cx="11655840" cy="886143"/>
          </a:xfrm>
        </p:spPr>
        <p:txBody>
          <a:bodyPr/>
          <a:lstStyle/>
          <a:p>
            <a:pPr defTabSz="914192"/>
            <a:r>
              <a:rPr lang="en-US" sz="2400" dirty="0" err="1">
                <a:solidFill>
                  <a:srgbClr val="0078D7"/>
                </a:solidFill>
              </a:rPr>
              <a:t>Mleap</a:t>
            </a:r>
            <a:r>
              <a:rPr lang="en-US" sz="2400" dirty="0">
                <a:solidFill>
                  <a:srgbClr val="0078D7"/>
                </a:solidFill>
              </a:rPr>
              <a:t> Components</a:t>
            </a:r>
            <a:endParaRPr lang="en-IN" sz="2400" dirty="0">
              <a:solidFill>
                <a:srgbClr val="0078D7"/>
              </a:solidFill>
            </a:endParaRPr>
          </a:p>
        </p:txBody>
      </p:sp>
      <p:sp>
        <p:nvSpPr>
          <p:cNvPr id="65" name="Rectangle 64">
            <a:extLst>
              <a:ext uri="{FF2B5EF4-FFF2-40B4-BE49-F238E27FC236}">
                <a16:creationId xmlns:a16="http://schemas.microsoft.com/office/drawing/2014/main" id="{11C9E1A0-8CF2-45BE-9D18-73C295082AA6}"/>
              </a:ext>
            </a:extLst>
          </p:cNvPr>
          <p:cNvSpPr/>
          <p:nvPr/>
        </p:nvSpPr>
        <p:spPr bwMode="auto">
          <a:xfrm>
            <a:off x="-2150221" y="18121"/>
            <a:ext cx="2044296" cy="5738204"/>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Feedback:  </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One-line title</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Would introduce three buckets similarly to slide 13</a:t>
            </a:r>
          </a:p>
          <a:p>
            <a:pPr marL="628650" marR="0" lvl="1"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Prep and curate</a:t>
            </a:r>
          </a:p>
          <a:p>
            <a:pPr marL="628650" marR="0" lvl="1"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Train and evaluate</a:t>
            </a:r>
          </a:p>
          <a:p>
            <a:pPr marL="628650" marR="0" lvl="1"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Operationalize and manage</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One-line title</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Take AML out of ML, put it into operationalize and manage</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Action:</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Update title</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Update iconography</a:t>
            </a:r>
          </a:p>
          <a:p>
            <a:pPr marL="628650" marR="0" lvl="1"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Create an option with a process flow</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Update layout</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2" name="Picture 1">
            <a:extLst>
              <a:ext uri="{FF2B5EF4-FFF2-40B4-BE49-F238E27FC236}">
                <a16:creationId xmlns:a16="http://schemas.microsoft.com/office/drawing/2014/main" id="{201EAB71-D6BB-41F2-AAA1-C77FCE2F4A2A}"/>
              </a:ext>
            </a:extLst>
          </p:cNvPr>
          <p:cNvPicPr>
            <a:picLocks noChangeAspect="1"/>
          </p:cNvPicPr>
          <p:nvPr/>
        </p:nvPicPr>
        <p:blipFill>
          <a:blip r:embed="rId3"/>
          <a:stretch>
            <a:fillRect/>
          </a:stretch>
        </p:blipFill>
        <p:spPr>
          <a:xfrm>
            <a:off x="781050" y="2081212"/>
            <a:ext cx="10629900" cy="2695575"/>
          </a:xfrm>
          <a:prstGeom prst="rect">
            <a:avLst/>
          </a:prstGeom>
        </p:spPr>
      </p:pic>
    </p:spTree>
    <p:extLst>
      <p:ext uri="{BB962C8B-B14F-4D97-AF65-F5344CB8AC3E}">
        <p14:creationId xmlns:p14="http://schemas.microsoft.com/office/powerpoint/2010/main" val="408298472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2AE7866-B1E1-417E-904D-44FE0E088C54}"/>
              </a:ext>
            </a:extLst>
          </p:cNvPr>
          <p:cNvSpPr txBox="1"/>
          <p:nvPr/>
        </p:nvSpPr>
        <p:spPr>
          <a:xfrm>
            <a:off x="451757" y="1245325"/>
            <a:ext cx="10178143" cy="857158"/>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Code Snippet to Export</a:t>
            </a:r>
          </a:p>
          <a:p>
            <a:pPr>
              <a:lnSpc>
                <a:spcPct val="90000"/>
              </a:lnSpc>
              <a:spcAft>
                <a:spcPts val="600"/>
              </a:spcAft>
            </a:pPr>
            <a:r>
              <a:rPr lang="en-US" sz="1100" dirty="0">
                <a:solidFill>
                  <a:schemeClr val="bg1"/>
                </a:solidFill>
              </a:rPr>
              <a:t>&gt;")</a:t>
            </a:r>
            <a:r>
              <a:rPr lang="en-US" sz="1100" dirty="0"/>
              <a:t> </a:t>
            </a:r>
            <a:endParaRPr lang="en-US" sz="1100" dirty="0">
              <a:gradFill>
                <a:gsLst>
                  <a:gs pos="2917">
                    <a:schemeClr val="tx1"/>
                  </a:gs>
                  <a:gs pos="30000">
                    <a:schemeClr val="tx1"/>
                  </a:gs>
                </a:gsLst>
                <a:lin ang="5400000" scaled="0"/>
              </a:gradFill>
            </a:endParaRPr>
          </a:p>
        </p:txBody>
      </p:sp>
      <p:sp>
        <p:nvSpPr>
          <p:cNvPr id="15" name="Title 14">
            <a:extLst>
              <a:ext uri="{FF2B5EF4-FFF2-40B4-BE49-F238E27FC236}">
                <a16:creationId xmlns:a16="http://schemas.microsoft.com/office/drawing/2014/main" id="{6BF74B5A-A927-49B9-B8C4-B232B34BDA2B}"/>
              </a:ext>
            </a:extLst>
          </p:cNvPr>
          <p:cNvSpPr>
            <a:spLocks noGrp="1"/>
          </p:cNvSpPr>
          <p:nvPr>
            <p:ph type="title"/>
          </p:nvPr>
        </p:nvSpPr>
        <p:spPr>
          <a:xfrm>
            <a:off x="269240" y="289513"/>
            <a:ext cx="11655840" cy="886143"/>
          </a:xfrm>
        </p:spPr>
        <p:txBody>
          <a:bodyPr/>
          <a:lstStyle/>
          <a:p>
            <a:pPr defTabSz="914192"/>
            <a:r>
              <a:rPr lang="en-US" sz="2400" dirty="0">
                <a:solidFill>
                  <a:srgbClr val="0078D7"/>
                </a:solidFill>
              </a:rPr>
              <a:t>Azure Databricks - ML Model Exporter</a:t>
            </a:r>
            <a:endParaRPr lang="en-IN" sz="2400" dirty="0">
              <a:solidFill>
                <a:srgbClr val="0078D7"/>
              </a:solidFill>
            </a:endParaRPr>
          </a:p>
        </p:txBody>
      </p:sp>
      <p:sp>
        <p:nvSpPr>
          <p:cNvPr id="65" name="Rectangle 64">
            <a:extLst>
              <a:ext uri="{FF2B5EF4-FFF2-40B4-BE49-F238E27FC236}">
                <a16:creationId xmlns:a16="http://schemas.microsoft.com/office/drawing/2014/main" id="{11C9E1A0-8CF2-45BE-9D18-73C295082AA6}"/>
              </a:ext>
            </a:extLst>
          </p:cNvPr>
          <p:cNvSpPr/>
          <p:nvPr/>
        </p:nvSpPr>
        <p:spPr bwMode="auto">
          <a:xfrm>
            <a:off x="-2150221" y="18121"/>
            <a:ext cx="2044296" cy="5738204"/>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Feedback:  </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One-line title</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Would introduce three buckets similarly to slide 13</a:t>
            </a:r>
          </a:p>
          <a:p>
            <a:pPr marL="628650" marR="0" lvl="1"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Prep and curate</a:t>
            </a:r>
          </a:p>
          <a:p>
            <a:pPr marL="628650" marR="0" lvl="1"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Train and evaluate</a:t>
            </a:r>
          </a:p>
          <a:p>
            <a:pPr marL="628650" marR="0" lvl="1"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Operationalize and manage</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One-line title</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Take AML out of ML, put it into operationalize and manage</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Action:</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Update title</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Update iconography</a:t>
            </a:r>
          </a:p>
          <a:p>
            <a:pPr marL="628650" marR="0" lvl="1"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Create an option with a process flow</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Update layout</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 name="Rectangle 4">
            <a:extLst>
              <a:ext uri="{FF2B5EF4-FFF2-40B4-BE49-F238E27FC236}">
                <a16:creationId xmlns:a16="http://schemas.microsoft.com/office/drawing/2014/main" id="{BC764AA0-7D58-4F19-814E-44B9D7B285BF}"/>
              </a:ext>
            </a:extLst>
          </p:cNvPr>
          <p:cNvSpPr/>
          <p:nvPr/>
        </p:nvSpPr>
        <p:spPr>
          <a:xfrm>
            <a:off x="523836" y="3726270"/>
            <a:ext cx="5388206" cy="1674305"/>
          </a:xfrm>
          <a:prstGeom prst="rect">
            <a:avLst/>
          </a:prstGeom>
        </p:spPr>
        <p:txBody>
          <a:bodyPr wrap="none">
            <a:spAutoFit/>
          </a:bodyPr>
          <a:lstStyle/>
          <a:p>
            <a:pPr>
              <a:lnSpc>
                <a:spcPct val="90000"/>
              </a:lnSpc>
              <a:spcAft>
                <a:spcPts val="600"/>
              </a:spcAft>
            </a:pPr>
            <a:r>
              <a:rPr lang="en-US" dirty="0">
                <a:gradFill>
                  <a:gsLst>
                    <a:gs pos="2917">
                      <a:schemeClr val="tx1"/>
                    </a:gs>
                    <a:gs pos="30000">
                      <a:schemeClr val="tx1"/>
                    </a:gs>
                  </a:gsLst>
                  <a:lin ang="5400000" scaled="0"/>
                </a:gradFill>
              </a:rPr>
              <a:t>Model Export Format</a:t>
            </a:r>
            <a:br>
              <a:rPr lang="en-US" dirty="0">
                <a:gradFill>
                  <a:gsLst>
                    <a:gs pos="2917">
                      <a:schemeClr val="tx1"/>
                    </a:gs>
                    <a:gs pos="30000">
                      <a:schemeClr val="tx1"/>
                    </a:gs>
                  </a:gsLst>
                  <a:lin ang="5400000" scaled="0"/>
                </a:gradFill>
              </a:rPr>
            </a:br>
            <a:endParaRPr lang="en-US" dirty="0">
              <a:gradFill>
                <a:gsLst>
                  <a:gs pos="2917">
                    <a:schemeClr val="tx1"/>
                  </a:gs>
                  <a:gs pos="30000">
                    <a:schemeClr val="tx1"/>
                  </a:gs>
                </a:gsLst>
                <a:lin ang="5400000" scaled="0"/>
              </a:gradFill>
            </a:endParaRPr>
          </a:p>
          <a:p>
            <a:pPr>
              <a:lnSpc>
                <a:spcPct val="90000"/>
              </a:lnSpc>
              <a:spcAft>
                <a:spcPts val="600"/>
              </a:spcAft>
            </a:pPr>
            <a:r>
              <a:rPr lang="en-US" sz="1400" dirty="0">
                <a:gradFill>
                  <a:gsLst>
                    <a:gs pos="2917">
                      <a:schemeClr val="tx1"/>
                    </a:gs>
                    <a:gs pos="30000">
                      <a:schemeClr val="tx1"/>
                    </a:gs>
                  </a:gsLst>
                  <a:lin ang="5400000" scaled="0"/>
                </a:gradFill>
              </a:rPr>
              <a:t>JSON which is very similar to </a:t>
            </a:r>
            <a:r>
              <a:rPr lang="en-US" sz="1400" dirty="0" err="1">
                <a:gradFill>
                  <a:gsLst>
                    <a:gs pos="2917">
                      <a:schemeClr val="tx1"/>
                    </a:gs>
                    <a:gs pos="30000">
                      <a:schemeClr val="tx1"/>
                    </a:gs>
                  </a:gsLst>
                  <a:lin ang="5400000" scaled="0"/>
                </a:gradFill>
              </a:rPr>
              <a:t>Mleap</a:t>
            </a:r>
            <a:r>
              <a:rPr lang="en-US" sz="1400" dirty="0">
                <a:gradFill>
                  <a:gsLst>
                    <a:gs pos="2917">
                      <a:schemeClr val="tx1"/>
                    </a:gs>
                    <a:gs pos="30000">
                      <a:schemeClr val="tx1"/>
                    </a:gs>
                  </a:gsLst>
                  <a:lin ang="5400000" scaled="0"/>
                </a:gradFill>
              </a:rPr>
              <a:t> and even PMMI is JSON format</a:t>
            </a:r>
          </a:p>
          <a:p>
            <a:pPr>
              <a:lnSpc>
                <a:spcPct val="90000"/>
              </a:lnSpc>
              <a:spcAft>
                <a:spcPts val="600"/>
              </a:spcAft>
            </a:pPr>
            <a:endParaRPr lang="en-US" sz="1400" dirty="0">
              <a:gradFill>
                <a:gsLst>
                  <a:gs pos="2917">
                    <a:schemeClr val="tx1"/>
                  </a:gs>
                  <a:gs pos="30000">
                    <a:schemeClr val="tx1"/>
                  </a:gs>
                </a:gsLst>
                <a:lin ang="5400000" scaled="0"/>
              </a:gradFill>
            </a:endParaRPr>
          </a:p>
          <a:p>
            <a:pPr>
              <a:lnSpc>
                <a:spcPct val="90000"/>
              </a:lnSpc>
              <a:spcAft>
                <a:spcPts val="600"/>
              </a:spcAft>
            </a:pPr>
            <a:r>
              <a:rPr lang="en-US" sz="1400" dirty="0">
                <a:gradFill>
                  <a:gsLst>
                    <a:gs pos="2917">
                      <a:schemeClr val="tx1"/>
                    </a:gs>
                    <a:gs pos="30000">
                      <a:schemeClr val="tx1"/>
                    </a:gs>
                  </a:gsLst>
                  <a:lin ang="5400000" scaled="0"/>
                </a:gradFill>
              </a:rPr>
              <a:t>Supported Models:</a:t>
            </a:r>
          </a:p>
          <a:p>
            <a:pPr>
              <a:lnSpc>
                <a:spcPct val="90000"/>
              </a:lnSpc>
              <a:spcAft>
                <a:spcPts val="600"/>
              </a:spcAft>
            </a:pPr>
            <a:endParaRPr lang="en-US" sz="1400" dirty="0">
              <a:gradFill>
                <a:gsLst>
                  <a:gs pos="2917">
                    <a:schemeClr val="tx1"/>
                  </a:gs>
                  <a:gs pos="30000">
                    <a:schemeClr val="tx1"/>
                  </a:gs>
                </a:gsLst>
                <a:lin ang="5400000" scaled="0"/>
              </a:gradFill>
            </a:endParaRPr>
          </a:p>
        </p:txBody>
      </p:sp>
      <p:pic>
        <p:nvPicPr>
          <p:cNvPr id="6" name="Picture 5">
            <a:extLst>
              <a:ext uri="{FF2B5EF4-FFF2-40B4-BE49-F238E27FC236}">
                <a16:creationId xmlns:a16="http://schemas.microsoft.com/office/drawing/2014/main" id="{99A979B3-ACFC-47AC-ACE0-35E7A22EF90A}"/>
              </a:ext>
            </a:extLst>
          </p:cNvPr>
          <p:cNvPicPr>
            <a:picLocks noChangeAspect="1"/>
          </p:cNvPicPr>
          <p:nvPr/>
        </p:nvPicPr>
        <p:blipFill>
          <a:blip r:embed="rId3"/>
          <a:stretch>
            <a:fillRect/>
          </a:stretch>
        </p:blipFill>
        <p:spPr>
          <a:xfrm>
            <a:off x="402091" y="1715860"/>
            <a:ext cx="5388207" cy="1924050"/>
          </a:xfrm>
          <a:prstGeom prst="rect">
            <a:avLst/>
          </a:prstGeom>
        </p:spPr>
      </p:pic>
      <p:pic>
        <p:nvPicPr>
          <p:cNvPr id="8" name="Picture 7">
            <a:extLst>
              <a:ext uri="{FF2B5EF4-FFF2-40B4-BE49-F238E27FC236}">
                <a16:creationId xmlns:a16="http://schemas.microsoft.com/office/drawing/2014/main" id="{562FD957-69B1-4F79-863D-3A391B223E60}"/>
              </a:ext>
            </a:extLst>
          </p:cNvPr>
          <p:cNvPicPr>
            <a:picLocks noChangeAspect="1"/>
          </p:cNvPicPr>
          <p:nvPr/>
        </p:nvPicPr>
        <p:blipFill>
          <a:blip r:embed="rId4"/>
          <a:stretch>
            <a:fillRect/>
          </a:stretch>
        </p:blipFill>
        <p:spPr>
          <a:xfrm>
            <a:off x="6420059" y="1047070"/>
            <a:ext cx="4900376" cy="2855458"/>
          </a:xfrm>
          <a:prstGeom prst="rect">
            <a:avLst/>
          </a:prstGeom>
        </p:spPr>
      </p:pic>
      <p:pic>
        <p:nvPicPr>
          <p:cNvPr id="9" name="Picture 8">
            <a:extLst>
              <a:ext uri="{FF2B5EF4-FFF2-40B4-BE49-F238E27FC236}">
                <a16:creationId xmlns:a16="http://schemas.microsoft.com/office/drawing/2014/main" id="{0239C44F-FC31-4E0F-B347-1384A8B40153}"/>
              </a:ext>
            </a:extLst>
          </p:cNvPr>
          <p:cNvPicPr>
            <a:picLocks noChangeAspect="1"/>
          </p:cNvPicPr>
          <p:nvPr/>
        </p:nvPicPr>
        <p:blipFill>
          <a:blip r:embed="rId5"/>
          <a:stretch>
            <a:fillRect/>
          </a:stretch>
        </p:blipFill>
        <p:spPr>
          <a:xfrm>
            <a:off x="6485374" y="3902528"/>
            <a:ext cx="4835061" cy="2438401"/>
          </a:xfrm>
          <a:prstGeom prst="rect">
            <a:avLst/>
          </a:prstGeom>
        </p:spPr>
      </p:pic>
      <p:pic>
        <p:nvPicPr>
          <p:cNvPr id="10" name="Picture 9">
            <a:extLst>
              <a:ext uri="{FF2B5EF4-FFF2-40B4-BE49-F238E27FC236}">
                <a16:creationId xmlns:a16="http://schemas.microsoft.com/office/drawing/2014/main" id="{F660F763-862E-4FF2-8111-46AF51D7B925}"/>
              </a:ext>
            </a:extLst>
          </p:cNvPr>
          <p:cNvPicPr>
            <a:picLocks noChangeAspect="1"/>
          </p:cNvPicPr>
          <p:nvPr/>
        </p:nvPicPr>
        <p:blipFill>
          <a:blip r:embed="rId6"/>
          <a:stretch>
            <a:fillRect/>
          </a:stretch>
        </p:blipFill>
        <p:spPr>
          <a:xfrm>
            <a:off x="6502802" y="6304869"/>
            <a:ext cx="2341841" cy="411617"/>
          </a:xfrm>
          <a:prstGeom prst="rect">
            <a:avLst/>
          </a:prstGeom>
        </p:spPr>
      </p:pic>
      <p:pic>
        <p:nvPicPr>
          <p:cNvPr id="11" name="Picture 10">
            <a:extLst>
              <a:ext uri="{FF2B5EF4-FFF2-40B4-BE49-F238E27FC236}">
                <a16:creationId xmlns:a16="http://schemas.microsoft.com/office/drawing/2014/main" id="{1AB2CDEF-453A-422A-90FD-0765561053B3}"/>
              </a:ext>
            </a:extLst>
          </p:cNvPr>
          <p:cNvPicPr>
            <a:picLocks noChangeAspect="1"/>
          </p:cNvPicPr>
          <p:nvPr/>
        </p:nvPicPr>
        <p:blipFill>
          <a:blip r:embed="rId7"/>
          <a:stretch>
            <a:fillRect/>
          </a:stretch>
        </p:blipFill>
        <p:spPr>
          <a:xfrm>
            <a:off x="402091" y="5121728"/>
            <a:ext cx="3181350" cy="1001486"/>
          </a:xfrm>
          <a:prstGeom prst="rect">
            <a:avLst/>
          </a:prstGeom>
        </p:spPr>
      </p:pic>
      <p:pic>
        <p:nvPicPr>
          <p:cNvPr id="12" name="Picture 11">
            <a:extLst>
              <a:ext uri="{FF2B5EF4-FFF2-40B4-BE49-F238E27FC236}">
                <a16:creationId xmlns:a16="http://schemas.microsoft.com/office/drawing/2014/main" id="{0FE6DF6E-A05C-493C-A91C-D037AD1F1BE6}"/>
              </a:ext>
            </a:extLst>
          </p:cNvPr>
          <p:cNvPicPr>
            <a:picLocks noChangeAspect="1"/>
          </p:cNvPicPr>
          <p:nvPr/>
        </p:nvPicPr>
        <p:blipFill>
          <a:blip r:embed="rId8"/>
          <a:stretch>
            <a:fillRect/>
          </a:stretch>
        </p:blipFill>
        <p:spPr>
          <a:xfrm>
            <a:off x="3344427" y="4835298"/>
            <a:ext cx="2362200" cy="1469571"/>
          </a:xfrm>
          <a:prstGeom prst="rect">
            <a:avLst/>
          </a:prstGeom>
        </p:spPr>
      </p:pic>
    </p:spTree>
    <p:extLst>
      <p:ext uri="{BB962C8B-B14F-4D97-AF65-F5344CB8AC3E}">
        <p14:creationId xmlns:p14="http://schemas.microsoft.com/office/powerpoint/2010/main" val="129501758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3A7421-6E88-4164-8A25-628D664D3334}"/>
              </a:ext>
            </a:extLst>
          </p:cNvPr>
          <p:cNvSpPr>
            <a:spLocks noGrp="1"/>
          </p:cNvSpPr>
          <p:nvPr>
            <p:ph type="title"/>
          </p:nvPr>
        </p:nvSpPr>
        <p:spPr>
          <a:xfrm>
            <a:off x="367212" y="304358"/>
            <a:ext cx="11653523" cy="932563"/>
          </a:xfrm>
        </p:spPr>
        <p:txBody>
          <a:bodyPr/>
          <a:lstStyle/>
          <a:p>
            <a:r>
              <a:rPr lang="en-US" sz="5400" dirty="0">
                <a:solidFill>
                  <a:schemeClr val="tx1"/>
                </a:solidFill>
              </a:rPr>
              <a:t>Agenda</a:t>
            </a:r>
            <a:endParaRPr lang="en-US" sz="5400" i="1" dirty="0">
              <a:solidFill>
                <a:schemeClr val="tx1"/>
              </a:solidFill>
            </a:endParaRPr>
          </a:p>
        </p:txBody>
      </p:sp>
      <p:sp>
        <p:nvSpPr>
          <p:cNvPr id="2" name="TextBox 1">
            <a:extLst>
              <a:ext uri="{FF2B5EF4-FFF2-40B4-BE49-F238E27FC236}">
                <a16:creationId xmlns:a16="http://schemas.microsoft.com/office/drawing/2014/main" id="{18449F6D-17CA-49B0-B297-FBA672F0AE9A}"/>
              </a:ext>
            </a:extLst>
          </p:cNvPr>
          <p:cNvSpPr txBox="1"/>
          <p:nvPr/>
        </p:nvSpPr>
        <p:spPr>
          <a:xfrm>
            <a:off x="527957" y="1442357"/>
            <a:ext cx="10118272" cy="3902607"/>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Big Data Lambda </a:t>
            </a:r>
            <a:r>
              <a:rPr lang="en-US" sz="2400" dirty="0" err="1">
                <a:gradFill>
                  <a:gsLst>
                    <a:gs pos="2917">
                      <a:schemeClr val="tx1"/>
                    </a:gs>
                    <a:gs pos="30000">
                      <a:schemeClr val="tx1"/>
                    </a:gs>
                  </a:gsLst>
                  <a:lin ang="5400000" scaled="0"/>
                </a:gradFill>
              </a:rPr>
              <a:t>Architecutre</a:t>
            </a:r>
            <a:endParaRPr lang="en-US" sz="2400" dirty="0">
              <a:gradFill>
                <a:gsLst>
                  <a:gs pos="2917">
                    <a:schemeClr val="tx1"/>
                  </a:gs>
                  <a:gs pos="30000">
                    <a:schemeClr val="tx1"/>
                  </a:gs>
                </a:gsLst>
                <a:lin ang="5400000" scaled="0"/>
              </a:gradFill>
            </a:endParaRPr>
          </a:p>
          <a:p>
            <a:pPr>
              <a:lnSpc>
                <a:spcPct val="90000"/>
              </a:lnSpc>
              <a:spcAft>
                <a:spcPts val="600"/>
              </a:spcAft>
            </a:pPr>
            <a:r>
              <a:rPr lang="en-US" sz="2400" dirty="0">
                <a:gradFill>
                  <a:gsLst>
                    <a:gs pos="2917">
                      <a:schemeClr val="tx1"/>
                    </a:gs>
                    <a:gs pos="30000">
                      <a:schemeClr val="tx1"/>
                    </a:gs>
                  </a:gsLst>
                  <a:lin ang="5400000" scaled="0"/>
                </a:gradFill>
              </a:rPr>
              <a:t>Azure Data Lake Store Gen 2 at high Level</a:t>
            </a:r>
          </a:p>
          <a:p>
            <a:pPr>
              <a:lnSpc>
                <a:spcPct val="90000"/>
              </a:lnSpc>
              <a:spcAft>
                <a:spcPts val="600"/>
              </a:spcAft>
            </a:pPr>
            <a:r>
              <a:rPr lang="en-US" sz="2400" dirty="0">
                <a:gradFill>
                  <a:gsLst>
                    <a:gs pos="2917">
                      <a:schemeClr val="tx1"/>
                    </a:gs>
                    <a:gs pos="30000">
                      <a:schemeClr val="tx1"/>
                    </a:gs>
                  </a:gsLst>
                  <a:lin ang="5400000" scaled="0"/>
                </a:gradFill>
              </a:rPr>
              <a:t>Azure Databricks at high level</a:t>
            </a:r>
          </a:p>
          <a:p>
            <a:pPr>
              <a:lnSpc>
                <a:spcPct val="90000"/>
              </a:lnSpc>
              <a:spcAft>
                <a:spcPts val="600"/>
              </a:spcAft>
            </a:pPr>
            <a:r>
              <a:rPr lang="en-US" sz="2400" dirty="0">
                <a:gradFill>
                  <a:gsLst>
                    <a:gs pos="2917">
                      <a:schemeClr val="tx1"/>
                    </a:gs>
                    <a:gs pos="30000">
                      <a:schemeClr val="tx1"/>
                    </a:gs>
                  </a:gsLst>
                  <a:lin ang="5400000" scaled="0"/>
                </a:gradFill>
              </a:rPr>
              <a:t>Advanced Analytics with Spark </a:t>
            </a:r>
            <a:r>
              <a:rPr lang="en-US" sz="2400" dirty="0" err="1">
                <a:gradFill>
                  <a:gsLst>
                    <a:gs pos="2917">
                      <a:schemeClr val="tx1"/>
                    </a:gs>
                    <a:gs pos="30000">
                      <a:schemeClr val="tx1"/>
                    </a:gs>
                  </a:gsLst>
                  <a:lin ang="5400000" scaled="0"/>
                </a:gradFill>
              </a:rPr>
              <a:t>Mllib</a:t>
            </a:r>
            <a:r>
              <a:rPr lang="en-US" sz="2400" dirty="0">
                <a:gradFill>
                  <a:gsLst>
                    <a:gs pos="2917">
                      <a:schemeClr val="tx1"/>
                    </a:gs>
                    <a:gs pos="30000">
                      <a:schemeClr val="tx1"/>
                    </a:gs>
                  </a:gsLst>
                  <a:lin ang="5400000" scaled="0"/>
                </a:gradFill>
              </a:rPr>
              <a:t> 2.x</a:t>
            </a:r>
          </a:p>
          <a:p>
            <a:pPr>
              <a:lnSpc>
                <a:spcPct val="90000"/>
              </a:lnSpc>
              <a:spcAft>
                <a:spcPts val="600"/>
              </a:spcAft>
            </a:pPr>
            <a:r>
              <a:rPr lang="en-US" sz="2400" dirty="0">
                <a:gradFill>
                  <a:gsLst>
                    <a:gs pos="2917">
                      <a:schemeClr val="tx1"/>
                    </a:gs>
                    <a:gs pos="30000">
                      <a:schemeClr val="tx1"/>
                    </a:gs>
                  </a:gsLst>
                  <a:lin ang="5400000" scaled="0"/>
                </a:gradFill>
              </a:rPr>
              <a:t>Serializing a Model</a:t>
            </a:r>
          </a:p>
          <a:p>
            <a:pPr>
              <a:lnSpc>
                <a:spcPct val="90000"/>
              </a:lnSpc>
              <a:spcAft>
                <a:spcPts val="600"/>
              </a:spcAft>
            </a:pPr>
            <a:r>
              <a:rPr lang="en-US" sz="2400" dirty="0">
                <a:gradFill>
                  <a:gsLst>
                    <a:gs pos="2917">
                      <a:schemeClr val="tx1"/>
                    </a:gs>
                    <a:gs pos="30000">
                      <a:schemeClr val="tx1"/>
                    </a:gs>
                  </a:gsLst>
                  <a:lin ang="5400000" scaled="0"/>
                </a:gradFill>
              </a:rPr>
              <a:t>Model Scoring – Requirements to Architectures (Best Practices)</a:t>
            </a:r>
          </a:p>
          <a:p>
            <a:pPr>
              <a:lnSpc>
                <a:spcPct val="90000"/>
              </a:lnSpc>
              <a:spcAft>
                <a:spcPts val="600"/>
              </a:spcAft>
            </a:pPr>
            <a:r>
              <a:rPr lang="en-US" sz="2400" dirty="0">
                <a:gradFill>
                  <a:gsLst>
                    <a:gs pos="2917">
                      <a:schemeClr val="tx1"/>
                    </a:gs>
                    <a:gs pos="30000">
                      <a:schemeClr val="tx1"/>
                    </a:gs>
                  </a:gsLst>
                  <a:lin ang="5400000" scaled="0"/>
                </a:gradFill>
              </a:rPr>
              <a:t>Azure Databricks Model Scoring </a:t>
            </a:r>
          </a:p>
          <a:p>
            <a:pPr>
              <a:lnSpc>
                <a:spcPct val="90000"/>
              </a:lnSpc>
              <a:spcAft>
                <a:spcPts val="600"/>
              </a:spcAft>
            </a:pPr>
            <a:r>
              <a:rPr lang="en-US" sz="2400" dirty="0">
                <a:gradFill>
                  <a:gsLst>
                    <a:gs pos="2917">
                      <a:schemeClr val="tx1"/>
                    </a:gs>
                    <a:gs pos="30000">
                      <a:schemeClr val="tx1"/>
                    </a:gs>
                  </a:gsLst>
                  <a:lin ang="5400000" scaled="0"/>
                </a:gradFill>
              </a:rPr>
              <a:t> </a:t>
            </a:r>
          </a:p>
          <a:p>
            <a:pPr>
              <a:lnSpc>
                <a:spcPct val="90000"/>
              </a:lnSpc>
              <a:spcAft>
                <a:spcPts val="600"/>
              </a:spcAft>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9550735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2AE7866-B1E1-417E-904D-44FE0E088C54}"/>
              </a:ext>
            </a:extLst>
          </p:cNvPr>
          <p:cNvSpPr txBox="1"/>
          <p:nvPr/>
        </p:nvSpPr>
        <p:spPr>
          <a:xfrm>
            <a:off x="451758" y="1245325"/>
            <a:ext cx="5851072" cy="857158"/>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Code Snippet to Import to App</a:t>
            </a:r>
          </a:p>
          <a:p>
            <a:pPr>
              <a:lnSpc>
                <a:spcPct val="90000"/>
              </a:lnSpc>
              <a:spcAft>
                <a:spcPts val="600"/>
              </a:spcAft>
            </a:pPr>
            <a:r>
              <a:rPr lang="en-US" sz="1100" dirty="0">
                <a:solidFill>
                  <a:schemeClr val="bg1"/>
                </a:solidFill>
              </a:rPr>
              <a:t>&gt;")</a:t>
            </a:r>
            <a:r>
              <a:rPr lang="en-US" sz="1100" dirty="0"/>
              <a:t> </a:t>
            </a:r>
            <a:endParaRPr lang="en-US" sz="1100" dirty="0">
              <a:gradFill>
                <a:gsLst>
                  <a:gs pos="2917">
                    <a:schemeClr val="tx1"/>
                  </a:gs>
                  <a:gs pos="30000">
                    <a:schemeClr val="tx1"/>
                  </a:gs>
                </a:gsLst>
                <a:lin ang="5400000" scaled="0"/>
              </a:gradFill>
            </a:endParaRPr>
          </a:p>
        </p:txBody>
      </p:sp>
      <p:sp>
        <p:nvSpPr>
          <p:cNvPr id="15" name="Title 14">
            <a:extLst>
              <a:ext uri="{FF2B5EF4-FFF2-40B4-BE49-F238E27FC236}">
                <a16:creationId xmlns:a16="http://schemas.microsoft.com/office/drawing/2014/main" id="{6BF74B5A-A927-49B9-B8C4-B232B34BDA2B}"/>
              </a:ext>
            </a:extLst>
          </p:cNvPr>
          <p:cNvSpPr>
            <a:spLocks noGrp="1"/>
          </p:cNvSpPr>
          <p:nvPr>
            <p:ph type="title"/>
          </p:nvPr>
        </p:nvSpPr>
        <p:spPr>
          <a:xfrm>
            <a:off x="269240" y="289513"/>
            <a:ext cx="11655840" cy="886143"/>
          </a:xfrm>
        </p:spPr>
        <p:txBody>
          <a:bodyPr/>
          <a:lstStyle/>
          <a:p>
            <a:pPr defTabSz="914192"/>
            <a:r>
              <a:rPr lang="en-US" sz="2400" dirty="0">
                <a:solidFill>
                  <a:srgbClr val="0078D7"/>
                </a:solidFill>
              </a:rPr>
              <a:t>Azure Databricks - ML Model Importing to Application Layer</a:t>
            </a:r>
            <a:endParaRPr lang="en-IN" sz="2400" dirty="0">
              <a:solidFill>
                <a:srgbClr val="0078D7"/>
              </a:solidFill>
            </a:endParaRPr>
          </a:p>
        </p:txBody>
      </p:sp>
      <p:sp>
        <p:nvSpPr>
          <p:cNvPr id="65" name="Rectangle 64">
            <a:extLst>
              <a:ext uri="{FF2B5EF4-FFF2-40B4-BE49-F238E27FC236}">
                <a16:creationId xmlns:a16="http://schemas.microsoft.com/office/drawing/2014/main" id="{11C9E1A0-8CF2-45BE-9D18-73C295082AA6}"/>
              </a:ext>
            </a:extLst>
          </p:cNvPr>
          <p:cNvSpPr/>
          <p:nvPr/>
        </p:nvSpPr>
        <p:spPr bwMode="auto">
          <a:xfrm>
            <a:off x="-2150221" y="18121"/>
            <a:ext cx="2044296" cy="5738204"/>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Feedback:  </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One-line title</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Would introduce three buckets similarly to slide 13</a:t>
            </a:r>
          </a:p>
          <a:p>
            <a:pPr marL="628650" marR="0" lvl="1"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Prep and curate</a:t>
            </a:r>
          </a:p>
          <a:p>
            <a:pPr marL="628650" marR="0" lvl="1"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Train and evaluate</a:t>
            </a:r>
          </a:p>
          <a:p>
            <a:pPr marL="628650" marR="0" lvl="1"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Operationalize and manage</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One-line title</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Take AML out of ML, put it into operationalize and manage</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Action:</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Update title</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Update iconography</a:t>
            </a:r>
          </a:p>
          <a:p>
            <a:pPr marL="628650" marR="0" lvl="1"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Create an option with a process flow</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r>
              <a:rPr kumimoji="0" lang="en-US" sz="11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rPr>
              <a:t>Update layout</a:t>
            </a: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171450" marR="0" lvl="0" indent="-171450" algn="l" defTabSz="932472"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 name="Rectangle 4">
            <a:extLst>
              <a:ext uri="{FF2B5EF4-FFF2-40B4-BE49-F238E27FC236}">
                <a16:creationId xmlns:a16="http://schemas.microsoft.com/office/drawing/2014/main" id="{BC764AA0-7D58-4F19-814E-44B9D7B285BF}"/>
              </a:ext>
            </a:extLst>
          </p:cNvPr>
          <p:cNvSpPr/>
          <p:nvPr/>
        </p:nvSpPr>
        <p:spPr>
          <a:xfrm>
            <a:off x="523836" y="3726270"/>
            <a:ext cx="2316916" cy="612475"/>
          </a:xfrm>
          <a:prstGeom prst="rect">
            <a:avLst/>
          </a:prstGeom>
        </p:spPr>
        <p:txBody>
          <a:bodyPr wrap="none">
            <a:spAutoFit/>
          </a:bodyPr>
          <a:lstStyle/>
          <a:p>
            <a:pPr>
              <a:lnSpc>
                <a:spcPct val="90000"/>
              </a:lnSpc>
              <a:spcAft>
                <a:spcPts val="600"/>
              </a:spcAft>
            </a:pPr>
            <a:r>
              <a:rPr lang="en-US" dirty="0">
                <a:gradFill>
                  <a:gsLst>
                    <a:gs pos="2917">
                      <a:schemeClr val="tx1"/>
                    </a:gs>
                    <a:gs pos="30000">
                      <a:schemeClr val="tx1"/>
                    </a:gs>
                  </a:gsLst>
                  <a:lin ang="5400000" scaled="0"/>
                </a:gradFill>
              </a:rPr>
              <a:t>Maven Dependencies</a:t>
            </a:r>
          </a:p>
          <a:p>
            <a:pPr>
              <a:lnSpc>
                <a:spcPct val="90000"/>
              </a:lnSpc>
              <a:spcAft>
                <a:spcPts val="600"/>
              </a:spcAft>
            </a:pPr>
            <a:endParaRPr lang="en-US" sz="1400" dirty="0">
              <a:gradFill>
                <a:gsLst>
                  <a:gs pos="2917">
                    <a:schemeClr val="tx1"/>
                  </a:gs>
                  <a:gs pos="30000">
                    <a:schemeClr val="tx1"/>
                  </a:gs>
                </a:gsLst>
                <a:lin ang="5400000" scaled="0"/>
              </a:gradFill>
            </a:endParaRPr>
          </a:p>
        </p:txBody>
      </p:sp>
      <p:pic>
        <p:nvPicPr>
          <p:cNvPr id="2" name="Picture 1">
            <a:extLst>
              <a:ext uri="{FF2B5EF4-FFF2-40B4-BE49-F238E27FC236}">
                <a16:creationId xmlns:a16="http://schemas.microsoft.com/office/drawing/2014/main" id="{3C445A50-6EE1-4EF1-BFD4-A4C3D91EB019}"/>
              </a:ext>
            </a:extLst>
          </p:cNvPr>
          <p:cNvPicPr>
            <a:picLocks noChangeAspect="1"/>
          </p:cNvPicPr>
          <p:nvPr/>
        </p:nvPicPr>
        <p:blipFill>
          <a:blip r:embed="rId3"/>
          <a:stretch>
            <a:fillRect/>
          </a:stretch>
        </p:blipFill>
        <p:spPr>
          <a:xfrm>
            <a:off x="588981" y="1831747"/>
            <a:ext cx="5202219" cy="1848484"/>
          </a:xfrm>
          <a:prstGeom prst="rect">
            <a:avLst/>
          </a:prstGeom>
        </p:spPr>
      </p:pic>
      <p:pic>
        <p:nvPicPr>
          <p:cNvPr id="4" name="Picture 3">
            <a:extLst>
              <a:ext uri="{FF2B5EF4-FFF2-40B4-BE49-F238E27FC236}">
                <a16:creationId xmlns:a16="http://schemas.microsoft.com/office/drawing/2014/main" id="{D53CD3A0-A419-4AD1-8669-5F25A863AADD}"/>
              </a:ext>
            </a:extLst>
          </p:cNvPr>
          <p:cNvPicPr>
            <a:picLocks noChangeAspect="1"/>
          </p:cNvPicPr>
          <p:nvPr/>
        </p:nvPicPr>
        <p:blipFill>
          <a:blip r:embed="rId4"/>
          <a:stretch>
            <a:fillRect/>
          </a:stretch>
        </p:blipFill>
        <p:spPr>
          <a:xfrm>
            <a:off x="523836" y="4093817"/>
            <a:ext cx="6257925" cy="2666998"/>
          </a:xfrm>
          <a:prstGeom prst="rect">
            <a:avLst/>
          </a:prstGeom>
        </p:spPr>
      </p:pic>
    </p:spTree>
    <p:extLst>
      <p:ext uri="{BB962C8B-B14F-4D97-AF65-F5344CB8AC3E}">
        <p14:creationId xmlns:p14="http://schemas.microsoft.com/office/powerpoint/2010/main" val="256779050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4E4C0-D20F-45FA-A331-0A10E2A650B1}"/>
              </a:ext>
            </a:extLst>
          </p:cNvPr>
          <p:cNvSpPr>
            <a:spLocks noGrp="1"/>
          </p:cNvSpPr>
          <p:nvPr>
            <p:ph type="title"/>
          </p:nvPr>
        </p:nvSpPr>
        <p:spPr/>
        <p:txBody>
          <a:bodyPr/>
          <a:lstStyle/>
          <a:p>
            <a:r>
              <a:rPr lang="en-US" cap="none" dirty="0"/>
              <a:t>What are these customers looking to do next?</a:t>
            </a:r>
          </a:p>
        </p:txBody>
      </p:sp>
      <p:sp>
        <p:nvSpPr>
          <p:cNvPr id="13" name="Rectangle 12">
            <a:extLst>
              <a:ext uri="{FF2B5EF4-FFF2-40B4-BE49-F238E27FC236}">
                <a16:creationId xmlns:a16="http://schemas.microsoft.com/office/drawing/2014/main" id="{4BADF9B1-412E-4278-8CFB-8C232B744519}"/>
              </a:ext>
            </a:extLst>
          </p:cNvPr>
          <p:cNvSpPr/>
          <p:nvPr/>
        </p:nvSpPr>
        <p:spPr bwMode="auto">
          <a:xfrm>
            <a:off x="457201" y="3685476"/>
            <a:ext cx="2255581" cy="47103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IN"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2018</a:t>
            </a:r>
          </a:p>
        </p:txBody>
      </p:sp>
      <p:sp>
        <p:nvSpPr>
          <p:cNvPr id="14" name="Rectangle 13">
            <a:extLst>
              <a:ext uri="{FF2B5EF4-FFF2-40B4-BE49-F238E27FC236}">
                <a16:creationId xmlns:a16="http://schemas.microsoft.com/office/drawing/2014/main" id="{A8015AE5-EFCC-4EF5-805F-984E1E132DD2}"/>
              </a:ext>
            </a:extLst>
          </p:cNvPr>
          <p:cNvSpPr/>
          <p:nvPr/>
        </p:nvSpPr>
        <p:spPr bwMode="auto">
          <a:xfrm>
            <a:off x="2712502" y="3685476"/>
            <a:ext cx="2255581" cy="471034"/>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IN"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2019</a:t>
            </a:r>
          </a:p>
        </p:txBody>
      </p:sp>
      <p:sp>
        <p:nvSpPr>
          <p:cNvPr id="15" name="Rectangle 14">
            <a:extLst>
              <a:ext uri="{FF2B5EF4-FFF2-40B4-BE49-F238E27FC236}">
                <a16:creationId xmlns:a16="http://schemas.microsoft.com/office/drawing/2014/main" id="{C8DD42AF-891B-46F2-9A0D-20A791EC49ED}"/>
              </a:ext>
            </a:extLst>
          </p:cNvPr>
          <p:cNvSpPr/>
          <p:nvPr/>
        </p:nvSpPr>
        <p:spPr bwMode="auto">
          <a:xfrm>
            <a:off x="4968083" y="3685476"/>
            <a:ext cx="2255581" cy="47103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IN"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2020</a:t>
            </a:r>
          </a:p>
        </p:txBody>
      </p:sp>
      <p:sp>
        <p:nvSpPr>
          <p:cNvPr id="16" name="Rectangle 15">
            <a:extLst>
              <a:ext uri="{FF2B5EF4-FFF2-40B4-BE49-F238E27FC236}">
                <a16:creationId xmlns:a16="http://schemas.microsoft.com/office/drawing/2014/main" id="{E9435962-FADF-4CA6-AC26-9A3BC1F892F2}"/>
              </a:ext>
            </a:extLst>
          </p:cNvPr>
          <p:cNvSpPr/>
          <p:nvPr/>
        </p:nvSpPr>
        <p:spPr bwMode="auto">
          <a:xfrm>
            <a:off x="7223384" y="3685476"/>
            <a:ext cx="2255581" cy="471034"/>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IN"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2021</a:t>
            </a:r>
          </a:p>
        </p:txBody>
      </p:sp>
      <p:sp>
        <p:nvSpPr>
          <p:cNvPr id="22" name="Rectangle 21">
            <a:extLst>
              <a:ext uri="{FF2B5EF4-FFF2-40B4-BE49-F238E27FC236}">
                <a16:creationId xmlns:a16="http://schemas.microsoft.com/office/drawing/2014/main" id="{9AC1D5AB-DCA1-4D28-8C97-4FCD9492BD78}"/>
              </a:ext>
            </a:extLst>
          </p:cNvPr>
          <p:cNvSpPr/>
          <p:nvPr/>
        </p:nvSpPr>
        <p:spPr bwMode="auto">
          <a:xfrm>
            <a:off x="9479220" y="3685476"/>
            <a:ext cx="2255581" cy="47103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IN" sz="20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2022</a:t>
            </a:r>
          </a:p>
        </p:txBody>
      </p:sp>
      <p:cxnSp>
        <p:nvCxnSpPr>
          <p:cNvPr id="25" name="Straight Connector 24">
            <a:extLst>
              <a:ext uri="{FF2B5EF4-FFF2-40B4-BE49-F238E27FC236}">
                <a16:creationId xmlns:a16="http://schemas.microsoft.com/office/drawing/2014/main" id="{313F6DFF-B8ED-4376-B2C4-AA10090CB56B}"/>
              </a:ext>
            </a:extLst>
          </p:cNvPr>
          <p:cNvCxnSpPr>
            <a:cxnSpLocks/>
          </p:cNvCxnSpPr>
          <p:nvPr/>
        </p:nvCxnSpPr>
        <p:spPr>
          <a:xfrm flipV="1">
            <a:off x="1584991" y="2534856"/>
            <a:ext cx="0" cy="1150621"/>
          </a:xfrm>
          <a:prstGeom prst="line">
            <a:avLst/>
          </a:prstGeom>
          <a:ln w="6350">
            <a:solidFill>
              <a:schemeClr val="tx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7A970CCA-4029-4E0D-A48C-732C774F63A5}"/>
              </a:ext>
            </a:extLst>
          </p:cNvPr>
          <p:cNvSpPr/>
          <p:nvPr/>
        </p:nvSpPr>
        <p:spPr>
          <a:xfrm>
            <a:off x="514469" y="1382817"/>
            <a:ext cx="2141043" cy="914399"/>
          </a:xfrm>
          <a:prstGeom prst="rect">
            <a:avLst/>
          </a:prstGeom>
        </p:spPr>
        <p:txBody>
          <a:bodyPr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Deep neural networks will be a standard component in </a:t>
            </a:r>
            <a:r>
              <a:rPr kumimoji="0" lang="en-US" sz="1800" b="0" i="0" u="none" strike="noStrike" kern="1200" cap="none" spc="0" normalizeH="0" baseline="0" noProof="0" dirty="0">
                <a:ln>
                  <a:noFill/>
                </a:ln>
                <a:solidFill>
                  <a:srgbClr val="0078D7"/>
                </a:solidFill>
                <a:effectLst/>
                <a:uLnTx/>
                <a:uFillTx/>
                <a:latin typeface="Segoe UI Semibold" panose="020B0702040204020203" pitchFamily="34" charset="0"/>
                <a:ea typeface="Segoe UI" pitchFamily="34" charset="0"/>
                <a:cs typeface="Segoe UI Semibold" panose="020B0702040204020203" pitchFamily="34" charset="0"/>
              </a:rPr>
              <a:t>80% </a:t>
            </a:r>
            <a:r>
              <a:rPr kumimoji="0" lang="en-US" sz="1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of data scientists’ tool boxes</a:t>
            </a:r>
            <a:endParaRPr kumimoji="0" lang="en-IN" sz="1400" b="0" i="0" u="none" strike="noStrike" kern="1200" cap="none" spc="0" normalizeH="0" baseline="0" noProof="0" dirty="0">
              <a:ln>
                <a:noFill/>
              </a:ln>
              <a:solidFill>
                <a:srgbClr val="505050"/>
              </a:solidFill>
              <a:effectLst/>
              <a:uLnTx/>
              <a:uFillTx/>
              <a:latin typeface="Segoe UI Semilight"/>
              <a:ea typeface="+mn-ea"/>
              <a:cs typeface="+mn-cs"/>
            </a:endParaRPr>
          </a:p>
        </p:txBody>
      </p:sp>
      <p:cxnSp>
        <p:nvCxnSpPr>
          <p:cNvPr id="28" name="Straight Connector 27">
            <a:extLst>
              <a:ext uri="{FF2B5EF4-FFF2-40B4-BE49-F238E27FC236}">
                <a16:creationId xmlns:a16="http://schemas.microsoft.com/office/drawing/2014/main" id="{FAA43E20-ADAD-4F1B-8293-D23CC6D897D1}"/>
              </a:ext>
            </a:extLst>
          </p:cNvPr>
          <p:cNvCxnSpPr>
            <a:cxnSpLocks/>
          </p:cNvCxnSpPr>
          <p:nvPr/>
        </p:nvCxnSpPr>
        <p:spPr>
          <a:xfrm>
            <a:off x="5575012" y="4156510"/>
            <a:ext cx="0" cy="1150621"/>
          </a:xfrm>
          <a:prstGeom prst="line">
            <a:avLst/>
          </a:prstGeom>
          <a:ln w="6350">
            <a:solidFill>
              <a:schemeClr val="tx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06DBB2AF-589C-42A9-AD33-17B3FF27FF8A}"/>
              </a:ext>
            </a:extLst>
          </p:cNvPr>
          <p:cNvSpPr/>
          <p:nvPr/>
        </p:nvSpPr>
        <p:spPr>
          <a:xfrm>
            <a:off x="4121944" y="5552776"/>
            <a:ext cx="2906136" cy="914399"/>
          </a:xfrm>
          <a:prstGeom prst="rect">
            <a:avLst/>
          </a:prstGeom>
        </p:spPr>
        <p:txBody>
          <a:bodyPr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More than </a:t>
            </a:r>
            <a:r>
              <a:rPr kumimoji="0" lang="en-US" sz="18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40% </a:t>
            </a:r>
            <a:r>
              <a:rPr kumimoji="0" lang="en-US" sz="1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of data science tasks will be automated, resulting in increased productivity and broader usage by citizen data scientists</a:t>
            </a:r>
            <a:endParaRPr kumimoji="0" lang="en-IN" sz="1400" b="0" i="0" u="none" strike="noStrike" kern="1200" cap="none" spc="0" normalizeH="0" baseline="0" noProof="0" dirty="0">
              <a:ln>
                <a:noFill/>
              </a:ln>
              <a:solidFill>
                <a:srgbClr val="505050"/>
              </a:solidFill>
              <a:effectLst/>
              <a:uLnTx/>
              <a:uFillTx/>
              <a:latin typeface="Segoe UI Semilight"/>
              <a:ea typeface="+mn-ea"/>
              <a:cs typeface="+mn-cs"/>
            </a:endParaRPr>
          </a:p>
        </p:txBody>
      </p:sp>
      <p:cxnSp>
        <p:nvCxnSpPr>
          <p:cNvPr id="30" name="Straight Connector 29">
            <a:extLst>
              <a:ext uri="{FF2B5EF4-FFF2-40B4-BE49-F238E27FC236}">
                <a16:creationId xmlns:a16="http://schemas.microsoft.com/office/drawing/2014/main" id="{38EE2B5A-7E49-4F4B-B116-360169692907}"/>
              </a:ext>
            </a:extLst>
          </p:cNvPr>
          <p:cNvCxnSpPr>
            <a:cxnSpLocks/>
          </p:cNvCxnSpPr>
          <p:nvPr/>
        </p:nvCxnSpPr>
        <p:spPr>
          <a:xfrm flipV="1">
            <a:off x="6690391" y="2534856"/>
            <a:ext cx="0" cy="1150621"/>
          </a:xfrm>
          <a:prstGeom prst="line">
            <a:avLst/>
          </a:prstGeom>
          <a:ln w="6350">
            <a:solidFill>
              <a:schemeClr val="tx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A501EAD9-89E9-4D6F-ABF1-A31B421B732D}"/>
              </a:ext>
            </a:extLst>
          </p:cNvPr>
          <p:cNvSpPr/>
          <p:nvPr/>
        </p:nvSpPr>
        <p:spPr>
          <a:xfrm>
            <a:off x="5619869" y="1382817"/>
            <a:ext cx="2141043" cy="914399"/>
          </a:xfrm>
          <a:prstGeom prst="rect">
            <a:avLst/>
          </a:prstGeom>
        </p:spPr>
        <p:txBody>
          <a:bodyPr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20% </a:t>
            </a:r>
            <a:r>
              <a:rPr kumimoji="0" lang="en-US" sz="1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of companies will dedicate workers to monitor and guide neural networks</a:t>
            </a:r>
            <a:endParaRPr kumimoji="0" lang="en-IN" sz="1400" b="0" i="0" u="none" strike="noStrike" kern="1200" cap="none" spc="0" normalizeH="0" baseline="0" noProof="0" dirty="0">
              <a:ln>
                <a:noFill/>
              </a:ln>
              <a:solidFill>
                <a:srgbClr val="505050"/>
              </a:solidFill>
              <a:effectLst/>
              <a:uLnTx/>
              <a:uFillTx/>
              <a:latin typeface="Segoe UI Semilight"/>
              <a:ea typeface="+mn-ea"/>
              <a:cs typeface="+mn-cs"/>
            </a:endParaRPr>
          </a:p>
        </p:txBody>
      </p:sp>
      <p:cxnSp>
        <p:nvCxnSpPr>
          <p:cNvPr id="32" name="Straight Connector 31">
            <a:extLst>
              <a:ext uri="{FF2B5EF4-FFF2-40B4-BE49-F238E27FC236}">
                <a16:creationId xmlns:a16="http://schemas.microsoft.com/office/drawing/2014/main" id="{FC631B1B-ED16-489B-B3C7-BCD05A73993E}"/>
              </a:ext>
            </a:extLst>
          </p:cNvPr>
          <p:cNvCxnSpPr>
            <a:cxnSpLocks/>
          </p:cNvCxnSpPr>
          <p:nvPr/>
        </p:nvCxnSpPr>
        <p:spPr>
          <a:xfrm>
            <a:off x="8351174" y="4156510"/>
            <a:ext cx="0" cy="1150621"/>
          </a:xfrm>
          <a:prstGeom prst="line">
            <a:avLst/>
          </a:prstGeom>
          <a:ln w="6350">
            <a:solidFill>
              <a:schemeClr val="tx2">
                <a:lumMod val="50000"/>
              </a:schemeClr>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E66E4913-068E-4753-94C6-D2600C4D87B6}"/>
              </a:ext>
            </a:extLst>
          </p:cNvPr>
          <p:cNvSpPr/>
          <p:nvPr/>
        </p:nvSpPr>
        <p:spPr>
          <a:xfrm>
            <a:off x="7268788" y="5552776"/>
            <a:ext cx="2164772" cy="914399"/>
          </a:xfrm>
          <a:prstGeom prst="rect">
            <a:avLst/>
          </a:prstGeom>
        </p:spPr>
        <p:txBody>
          <a:bodyPr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More than </a:t>
            </a:r>
            <a:r>
              <a:rPr kumimoji="0" lang="en-US" sz="1800" b="0" i="0" u="none" strike="noStrike" kern="1200" cap="none" spc="0" normalizeH="0" baseline="0" noProof="0" dirty="0">
                <a:ln>
                  <a:noFill/>
                </a:ln>
                <a:solidFill>
                  <a:srgbClr val="0078D7">
                    <a:lumMod val="50000"/>
                  </a:srgbClr>
                </a:solidFill>
                <a:effectLst/>
                <a:uLnTx/>
                <a:uFillTx/>
                <a:latin typeface="Segoe UI Semibold" panose="020B0702040204020203" pitchFamily="34" charset="0"/>
                <a:ea typeface="+mn-ea"/>
                <a:cs typeface="Segoe UI Semibold" panose="020B0702040204020203" pitchFamily="34" charset="0"/>
              </a:rPr>
              <a:t>half</a:t>
            </a:r>
            <a:r>
              <a:rPr kumimoji="0" lang="en-US" sz="1400" b="0" i="0" u="none" strike="noStrike" kern="1200" cap="none" spc="0" normalizeH="0" baseline="0" noProof="0" dirty="0">
                <a:ln>
                  <a:noFill/>
                </a:ln>
                <a:solidFill>
                  <a:srgbClr val="0078D7">
                    <a:lumMod val="50000"/>
                  </a:srgbClr>
                </a:solidFill>
                <a:effectLst/>
                <a:uLnTx/>
                <a:uFillTx/>
                <a:latin typeface="Segoe UI Semilight"/>
                <a:ea typeface="Segoe UI" pitchFamily="34" charset="0"/>
                <a:cs typeface="Segoe UI" pitchFamily="34" charset="0"/>
              </a:rPr>
              <a:t> </a:t>
            </a:r>
            <a:r>
              <a:rPr kumimoji="0" lang="en-US" sz="1400" b="0" i="0" u="none" strike="noStrike" kern="1200" cap="none" spc="0" normalizeH="0" baseline="0" noProof="0" dirty="0">
                <a:ln>
                  <a:noFill/>
                </a:ln>
                <a:solidFill>
                  <a:srgbClr val="505050"/>
                </a:solidFill>
                <a:effectLst/>
                <a:uLnTx/>
                <a:uFillTx/>
                <a:latin typeface="Segoe UI Semilight"/>
                <a:ea typeface="Segoe UI" pitchFamily="34" charset="0"/>
                <a:cs typeface="Segoe UI" pitchFamily="34" charset="0"/>
              </a:rPr>
              <a:t>of global enterprises already using cloud today will adopt an all-in cloud strategy</a:t>
            </a:r>
            <a:endParaRPr kumimoji="0" lang="en-IN" sz="1400" b="0" i="0" u="none" strike="noStrike" kern="1200" cap="none" spc="0" normalizeH="0" baseline="0" noProof="0" dirty="0">
              <a:ln>
                <a:noFill/>
              </a:ln>
              <a:solidFill>
                <a:srgbClr val="505050"/>
              </a:solidFill>
              <a:effectLst/>
              <a:uLnTx/>
              <a:uFillTx/>
              <a:latin typeface="Segoe UI Semilight"/>
              <a:ea typeface="+mn-ea"/>
              <a:cs typeface="+mn-cs"/>
            </a:endParaRPr>
          </a:p>
        </p:txBody>
      </p:sp>
      <p:cxnSp>
        <p:nvCxnSpPr>
          <p:cNvPr id="34" name="Straight Connector 33">
            <a:extLst>
              <a:ext uri="{FF2B5EF4-FFF2-40B4-BE49-F238E27FC236}">
                <a16:creationId xmlns:a16="http://schemas.microsoft.com/office/drawing/2014/main" id="{57744502-2381-4C6A-9DEB-117C72760819}"/>
              </a:ext>
            </a:extLst>
          </p:cNvPr>
          <p:cNvCxnSpPr>
            <a:cxnSpLocks/>
          </p:cNvCxnSpPr>
          <p:nvPr/>
        </p:nvCxnSpPr>
        <p:spPr>
          <a:xfrm flipV="1">
            <a:off x="10607010" y="2534856"/>
            <a:ext cx="0" cy="1150621"/>
          </a:xfrm>
          <a:prstGeom prst="line">
            <a:avLst/>
          </a:prstGeom>
          <a:ln w="6350">
            <a:solidFill>
              <a:schemeClr val="tx2"/>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9507F34-507A-458C-96B5-4FB8037173CF}"/>
              </a:ext>
            </a:extLst>
          </p:cNvPr>
          <p:cNvSpPr/>
          <p:nvPr/>
        </p:nvSpPr>
        <p:spPr>
          <a:xfrm>
            <a:off x="9418381" y="1382817"/>
            <a:ext cx="2316420" cy="1150621"/>
          </a:xfrm>
          <a:prstGeom prst="rect">
            <a:avLst/>
          </a:prstGeom>
        </p:spPr>
        <p:txBody>
          <a:bodyPr lIns="0" tIns="0" rIns="0" bIns="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505050"/>
                </a:solidFill>
                <a:effectLst/>
                <a:uLnTx/>
                <a:uFillTx/>
                <a:latin typeface="Segoe UI Semilight"/>
                <a:ea typeface="+mn-ea"/>
                <a:cs typeface="Segoe UI" pitchFamily="34" charset="0"/>
              </a:rPr>
              <a:t>Data scientists will no longer need to manage infrastructure or implement custom code – the systems will scale for them</a:t>
            </a:r>
          </a:p>
        </p:txBody>
      </p:sp>
      <p:sp>
        <p:nvSpPr>
          <p:cNvPr id="4" name="Isosceles Triangle 3">
            <a:extLst>
              <a:ext uri="{FF2B5EF4-FFF2-40B4-BE49-F238E27FC236}">
                <a16:creationId xmlns:a16="http://schemas.microsoft.com/office/drawing/2014/main" id="{2727EBEB-33DB-4A45-8B04-7B45D9B6B0D7}"/>
              </a:ext>
            </a:extLst>
          </p:cNvPr>
          <p:cNvSpPr/>
          <p:nvPr/>
        </p:nvSpPr>
        <p:spPr bwMode="auto">
          <a:xfrm rot="5400000">
            <a:off x="2618780" y="3867272"/>
            <a:ext cx="294376" cy="107442"/>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Isosceles Triangle 19">
            <a:extLst>
              <a:ext uri="{FF2B5EF4-FFF2-40B4-BE49-F238E27FC236}">
                <a16:creationId xmlns:a16="http://schemas.microsoft.com/office/drawing/2014/main" id="{80F6491C-7C46-4BA4-A2F0-16A84BE2B0EF}"/>
              </a:ext>
            </a:extLst>
          </p:cNvPr>
          <p:cNvSpPr/>
          <p:nvPr/>
        </p:nvSpPr>
        <p:spPr bwMode="auto">
          <a:xfrm rot="5400000">
            <a:off x="4874361" y="3867272"/>
            <a:ext cx="294376" cy="107442"/>
          </a:xfrm>
          <a:prstGeom prst="triangle">
            <a:avLst/>
          </a:prstGeom>
          <a:solidFill>
            <a:srgbClr val="003C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Isosceles Triangle 20">
            <a:extLst>
              <a:ext uri="{FF2B5EF4-FFF2-40B4-BE49-F238E27FC236}">
                <a16:creationId xmlns:a16="http://schemas.microsoft.com/office/drawing/2014/main" id="{6452BA7C-CC02-4BA2-B5DF-9C11408301D6}"/>
              </a:ext>
            </a:extLst>
          </p:cNvPr>
          <p:cNvSpPr/>
          <p:nvPr/>
        </p:nvSpPr>
        <p:spPr bwMode="auto">
          <a:xfrm rot="5400000">
            <a:off x="7129917" y="3867272"/>
            <a:ext cx="294376" cy="107442"/>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Isosceles Triangle 22">
            <a:extLst>
              <a:ext uri="{FF2B5EF4-FFF2-40B4-BE49-F238E27FC236}">
                <a16:creationId xmlns:a16="http://schemas.microsoft.com/office/drawing/2014/main" id="{E168A475-D2C1-4C2C-B04E-F42C5494FC14}"/>
              </a:ext>
            </a:extLst>
          </p:cNvPr>
          <p:cNvSpPr/>
          <p:nvPr/>
        </p:nvSpPr>
        <p:spPr bwMode="auto">
          <a:xfrm rot="5400000">
            <a:off x="9385498" y="3867272"/>
            <a:ext cx="294376" cy="107442"/>
          </a:xfrm>
          <a:prstGeom prst="triangle">
            <a:avLst/>
          </a:prstGeom>
          <a:solidFill>
            <a:srgbClr val="003C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74224804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2FDD1C-C9DC-4BF8-ADA7-07416D88B8B4}"/>
              </a:ext>
            </a:extLst>
          </p:cNvPr>
          <p:cNvSpPr>
            <a:spLocks noGrp="1"/>
          </p:cNvSpPr>
          <p:nvPr>
            <p:ph type="title"/>
          </p:nvPr>
        </p:nvSpPr>
        <p:spPr>
          <a:xfrm>
            <a:off x="269238" y="2496437"/>
            <a:ext cx="11653523" cy="932563"/>
          </a:xfrm>
        </p:spPr>
        <p:txBody>
          <a:bodyPr/>
          <a:lstStyle/>
          <a:p>
            <a:r>
              <a:rPr lang="en-US" sz="5400" dirty="0"/>
              <a:t>Questions?</a:t>
            </a:r>
          </a:p>
        </p:txBody>
      </p:sp>
    </p:spTree>
    <p:extLst>
      <p:ext uri="{BB962C8B-B14F-4D97-AF65-F5344CB8AC3E}">
        <p14:creationId xmlns:p14="http://schemas.microsoft.com/office/powerpoint/2010/main" val="253488140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1" name="Group 290"/>
          <p:cNvGrpSpPr/>
          <p:nvPr/>
        </p:nvGrpSpPr>
        <p:grpSpPr>
          <a:xfrm>
            <a:off x="879068" y="4314161"/>
            <a:ext cx="9570085" cy="1506736"/>
            <a:chOff x="879068" y="4314161"/>
            <a:chExt cx="9570085" cy="1506736"/>
          </a:xfrm>
        </p:grpSpPr>
        <p:sp>
          <p:nvSpPr>
            <p:cNvPr id="35" name="Rectangle 34"/>
            <p:cNvSpPr/>
            <p:nvPr/>
          </p:nvSpPr>
          <p:spPr bwMode="auto">
            <a:xfrm>
              <a:off x="4128788" y="4907058"/>
              <a:ext cx="1538113" cy="369332"/>
            </a:xfrm>
            <a:prstGeom prst="rect">
              <a:avLst/>
            </a:prstGeom>
            <a:solidFill>
              <a:srgbClr val="7FBA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bg1"/>
                  </a:solidFill>
                  <a:effectLst/>
                  <a:uLnTx/>
                  <a:uFillTx/>
                  <a:ea typeface="Segoe UI" pitchFamily="34" charset="0"/>
                  <a:cs typeface="Segoe UI" pitchFamily="34" charset="0"/>
                </a:rPr>
                <a:t>ETL pipeline</a:t>
              </a:r>
            </a:p>
          </p:txBody>
        </p:sp>
        <p:cxnSp>
          <p:nvCxnSpPr>
            <p:cNvPr id="38" name="Straight Arrow Connector 37"/>
            <p:cNvCxnSpPr/>
            <p:nvPr/>
          </p:nvCxnSpPr>
          <p:spPr>
            <a:xfrm flipV="1">
              <a:off x="1950001" y="5096692"/>
              <a:ext cx="2178787" cy="0"/>
            </a:xfrm>
            <a:prstGeom prst="straightConnector1">
              <a:avLst/>
            </a:prstGeom>
            <a:ln w="28575">
              <a:solidFill>
                <a:schemeClr val="bg1">
                  <a:lumMod val="50000"/>
                </a:schemeClr>
              </a:solidFill>
              <a:miter lim="800000"/>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5" idx="3"/>
            </p:cNvCxnSpPr>
            <p:nvPr/>
          </p:nvCxnSpPr>
          <p:spPr>
            <a:xfrm flipV="1">
              <a:off x="5666901" y="5085058"/>
              <a:ext cx="1597616" cy="0"/>
            </a:xfrm>
            <a:prstGeom prst="straightConnector1">
              <a:avLst/>
            </a:prstGeom>
            <a:ln w="28575">
              <a:solidFill>
                <a:schemeClr val="bg1">
                  <a:lumMod val="50000"/>
                </a:schemeClr>
              </a:solidFill>
              <a:miter lim="800000"/>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7916096" y="5091724"/>
              <a:ext cx="1424922" cy="0"/>
            </a:xfrm>
            <a:prstGeom prst="straightConnector1">
              <a:avLst/>
            </a:prstGeom>
            <a:ln w="28575">
              <a:solidFill>
                <a:schemeClr val="bg1">
                  <a:lumMod val="50000"/>
                </a:schemeClr>
              </a:solidFill>
              <a:miter lim="800000"/>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2946348" y="4314161"/>
              <a:ext cx="3902992" cy="332399"/>
            </a:xfrm>
            <a:prstGeom prst="rect">
              <a:avLst/>
            </a:prstGeom>
            <a:noFill/>
          </p:spPr>
          <p:txBody>
            <a:bodyPr wrap="squar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tx2"/>
                  </a:solidFill>
                  <a:effectLst/>
                  <a:uLnTx/>
                  <a:uFillTx/>
                  <a:latin typeface="+mj-lt"/>
                </a:rPr>
                <a:t>Dedicated ETL tools (e.g. SSIS)</a:t>
              </a:r>
            </a:p>
          </p:txBody>
        </p:sp>
        <p:cxnSp>
          <p:nvCxnSpPr>
            <p:cNvPr id="96" name="Straight Arrow Connector 95"/>
            <p:cNvCxnSpPr>
              <a:endCxn id="35" idx="0"/>
            </p:cNvCxnSpPr>
            <p:nvPr/>
          </p:nvCxnSpPr>
          <p:spPr>
            <a:xfrm>
              <a:off x="4897844" y="4635552"/>
              <a:ext cx="1" cy="271506"/>
            </a:xfrm>
            <a:prstGeom prst="straightConnector1">
              <a:avLst/>
            </a:prstGeom>
            <a:ln w="28575">
              <a:solidFill>
                <a:schemeClr val="bg1">
                  <a:lumMod val="50000"/>
                </a:schemeClr>
              </a:solidFill>
              <a:miter lim="800000"/>
              <a:headEnd type="none"/>
              <a:tailEnd type="triangle" w="med" len="sm"/>
            </a:ln>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6992069" y="5557404"/>
              <a:ext cx="1304844" cy="215444"/>
            </a:xfrm>
            <a:prstGeom prst="rect">
              <a:avLst/>
            </a:prstGeom>
            <a:noFill/>
          </p:spPr>
          <p:txBody>
            <a:bodyPr wrap="non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rPr>
                <a:t>Defined schema</a:t>
              </a:r>
            </a:p>
          </p:txBody>
        </p:sp>
        <p:sp>
          <p:nvSpPr>
            <p:cNvPr id="108" name="TextBox 107"/>
            <p:cNvSpPr txBox="1"/>
            <p:nvPr/>
          </p:nvSpPr>
          <p:spPr>
            <a:xfrm>
              <a:off x="8265237" y="4864118"/>
              <a:ext cx="621965" cy="215444"/>
            </a:xfrm>
            <a:prstGeom prst="rect">
              <a:avLst/>
            </a:prstGeom>
            <a:noFill/>
          </p:spPr>
          <p:txBody>
            <a:bodyPr wrap="none" lIns="0" tIns="0" rIns="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rPr>
                <a:t>Queries</a:t>
              </a:r>
            </a:p>
          </p:txBody>
        </p:sp>
        <p:sp>
          <p:nvSpPr>
            <p:cNvPr id="150" name="TextBox 149"/>
            <p:cNvSpPr txBox="1"/>
            <p:nvPr/>
          </p:nvSpPr>
          <p:spPr>
            <a:xfrm>
              <a:off x="9531953" y="5468625"/>
              <a:ext cx="572336" cy="215444"/>
            </a:xfrm>
            <a:prstGeom prst="rect">
              <a:avLst/>
            </a:prstGeom>
            <a:noFill/>
          </p:spPr>
          <p:txBody>
            <a:bodyPr wrap="non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rPr>
                <a:t>Results</a:t>
              </a:r>
            </a:p>
          </p:txBody>
        </p:sp>
        <p:grpSp>
          <p:nvGrpSpPr>
            <p:cNvPr id="21" name="Group 20"/>
            <p:cNvGrpSpPr/>
            <p:nvPr/>
          </p:nvGrpSpPr>
          <p:grpSpPr>
            <a:xfrm>
              <a:off x="9187091" y="4752793"/>
              <a:ext cx="1262062" cy="677863"/>
              <a:chOff x="9187091" y="4637021"/>
              <a:chExt cx="1262062" cy="677863"/>
            </a:xfrm>
          </p:grpSpPr>
          <p:sp>
            <p:nvSpPr>
              <p:cNvPr id="151" name="Freeform 121"/>
              <p:cNvSpPr>
                <a:spLocks/>
              </p:cNvSpPr>
              <p:nvPr/>
            </p:nvSpPr>
            <p:spPr bwMode="auto">
              <a:xfrm>
                <a:off x="9349016" y="4637021"/>
                <a:ext cx="941387" cy="604838"/>
              </a:xfrm>
              <a:custGeom>
                <a:avLst/>
                <a:gdLst>
                  <a:gd name="T0" fmla="*/ 624 w 646"/>
                  <a:gd name="T1" fmla="*/ 0 h 415"/>
                  <a:gd name="T2" fmla="*/ 21 w 646"/>
                  <a:gd name="T3" fmla="*/ 0 h 415"/>
                  <a:gd name="T4" fmla="*/ 0 w 646"/>
                  <a:gd name="T5" fmla="*/ 22 h 415"/>
                  <a:gd name="T6" fmla="*/ 0 w 646"/>
                  <a:gd name="T7" fmla="*/ 393 h 415"/>
                  <a:gd name="T8" fmla="*/ 21 w 646"/>
                  <a:gd name="T9" fmla="*/ 415 h 415"/>
                  <a:gd name="T10" fmla="*/ 624 w 646"/>
                  <a:gd name="T11" fmla="*/ 415 h 415"/>
                  <a:gd name="T12" fmla="*/ 646 w 646"/>
                  <a:gd name="T13" fmla="*/ 393 h 415"/>
                  <a:gd name="T14" fmla="*/ 646 w 646"/>
                  <a:gd name="T15" fmla="*/ 22 h 415"/>
                  <a:gd name="T16" fmla="*/ 624 w 646"/>
                  <a:gd name="T17" fmla="*/ 0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6" h="415">
                    <a:moveTo>
                      <a:pt x="624" y="0"/>
                    </a:moveTo>
                    <a:cubicBezTo>
                      <a:pt x="21" y="0"/>
                      <a:pt x="21" y="0"/>
                      <a:pt x="21" y="0"/>
                    </a:cubicBezTo>
                    <a:cubicBezTo>
                      <a:pt x="11" y="0"/>
                      <a:pt x="0" y="9"/>
                      <a:pt x="0" y="22"/>
                    </a:cubicBezTo>
                    <a:cubicBezTo>
                      <a:pt x="0" y="393"/>
                      <a:pt x="0" y="393"/>
                      <a:pt x="0" y="393"/>
                    </a:cubicBezTo>
                    <a:cubicBezTo>
                      <a:pt x="0" y="406"/>
                      <a:pt x="11" y="415"/>
                      <a:pt x="21" y="415"/>
                    </a:cubicBezTo>
                    <a:cubicBezTo>
                      <a:pt x="624" y="415"/>
                      <a:pt x="624" y="415"/>
                      <a:pt x="624" y="415"/>
                    </a:cubicBezTo>
                    <a:cubicBezTo>
                      <a:pt x="637" y="415"/>
                      <a:pt x="646" y="406"/>
                      <a:pt x="646" y="393"/>
                    </a:cubicBezTo>
                    <a:cubicBezTo>
                      <a:pt x="646" y="22"/>
                      <a:pt x="646" y="22"/>
                      <a:pt x="646" y="22"/>
                    </a:cubicBezTo>
                    <a:cubicBezTo>
                      <a:pt x="646" y="9"/>
                      <a:pt x="637" y="0"/>
                      <a:pt x="624" y="0"/>
                    </a:cubicBezTo>
                  </a:path>
                </a:pathLst>
              </a:custGeom>
              <a:solidFill>
                <a:srgbClr val="00205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152" name="Freeform 122"/>
              <p:cNvSpPr>
                <a:spLocks/>
              </p:cNvSpPr>
              <p:nvPr/>
            </p:nvSpPr>
            <p:spPr bwMode="auto">
              <a:xfrm>
                <a:off x="9388704" y="4671946"/>
                <a:ext cx="862012" cy="531813"/>
              </a:xfrm>
              <a:custGeom>
                <a:avLst/>
                <a:gdLst>
                  <a:gd name="T0" fmla="*/ 590 w 590"/>
                  <a:gd name="T1" fmla="*/ 365 h 365"/>
                  <a:gd name="T2" fmla="*/ 0 w 590"/>
                  <a:gd name="T3" fmla="*/ 365 h 365"/>
                  <a:gd name="T4" fmla="*/ 0 w 590"/>
                  <a:gd name="T5" fmla="*/ 0 h 365"/>
                  <a:gd name="T6" fmla="*/ 590 w 590"/>
                  <a:gd name="T7" fmla="*/ 0 h 365"/>
                  <a:gd name="T8" fmla="*/ 590 w 590"/>
                  <a:gd name="T9" fmla="*/ 365 h 365"/>
                </a:gdLst>
                <a:ahLst/>
                <a:cxnLst>
                  <a:cxn ang="0">
                    <a:pos x="T0" y="T1"/>
                  </a:cxn>
                  <a:cxn ang="0">
                    <a:pos x="T2" y="T3"/>
                  </a:cxn>
                  <a:cxn ang="0">
                    <a:pos x="T4" y="T5"/>
                  </a:cxn>
                  <a:cxn ang="0">
                    <a:pos x="T6" y="T7"/>
                  </a:cxn>
                  <a:cxn ang="0">
                    <a:pos x="T8" y="T9"/>
                  </a:cxn>
                </a:cxnLst>
                <a:rect l="0" t="0" r="r" b="b"/>
                <a:pathLst>
                  <a:path w="590" h="365">
                    <a:moveTo>
                      <a:pt x="590" y="365"/>
                    </a:moveTo>
                    <a:cubicBezTo>
                      <a:pt x="0" y="365"/>
                      <a:pt x="0" y="365"/>
                      <a:pt x="0" y="365"/>
                    </a:cubicBezTo>
                    <a:cubicBezTo>
                      <a:pt x="0" y="0"/>
                      <a:pt x="0" y="0"/>
                      <a:pt x="0" y="0"/>
                    </a:cubicBezTo>
                    <a:cubicBezTo>
                      <a:pt x="590" y="0"/>
                      <a:pt x="590" y="0"/>
                      <a:pt x="590" y="0"/>
                    </a:cubicBezTo>
                    <a:cubicBezTo>
                      <a:pt x="590" y="365"/>
                      <a:pt x="590" y="365"/>
                      <a:pt x="590" y="365"/>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153" name="Freeform 123"/>
              <p:cNvSpPr>
                <a:spLocks/>
              </p:cNvSpPr>
              <p:nvPr/>
            </p:nvSpPr>
            <p:spPr bwMode="auto">
              <a:xfrm>
                <a:off x="9187091" y="5264084"/>
                <a:ext cx="1262062" cy="50800"/>
              </a:xfrm>
              <a:custGeom>
                <a:avLst/>
                <a:gdLst>
                  <a:gd name="T0" fmla="*/ 492 w 864"/>
                  <a:gd name="T1" fmla="*/ 0 h 35"/>
                  <a:gd name="T2" fmla="*/ 492 w 864"/>
                  <a:gd name="T3" fmla="*/ 4 h 35"/>
                  <a:gd name="T4" fmla="*/ 484 w 864"/>
                  <a:gd name="T5" fmla="*/ 11 h 35"/>
                  <a:gd name="T6" fmla="*/ 382 w 864"/>
                  <a:gd name="T7" fmla="*/ 11 h 35"/>
                  <a:gd name="T8" fmla="*/ 373 w 864"/>
                  <a:gd name="T9" fmla="*/ 4 h 35"/>
                  <a:gd name="T10" fmla="*/ 373 w 864"/>
                  <a:gd name="T11" fmla="*/ 0 h 35"/>
                  <a:gd name="T12" fmla="*/ 0 w 864"/>
                  <a:gd name="T13" fmla="*/ 0 h 35"/>
                  <a:gd name="T14" fmla="*/ 0 w 864"/>
                  <a:gd name="T15" fmla="*/ 22 h 35"/>
                  <a:gd name="T16" fmla="*/ 28 w 864"/>
                  <a:gd name="T17" fmla="*/ 35 h 35"/>
                  <a:gd name="T18" fmla="*/ 836 w 864"/>
                  <a:gd name="T19" fmla="*/ 35 h 35"/>
                  <a:gd name="T20" fmla="*/ 864 w 864"/>
                  <a:gd name="T21" fmla="*/ 22 h 35"/>
                  <a:gd name="T22" fmla="*/ 864 w 864"/>
                  <a:gd name="T23" fmla="*/ 0 h 35"/>
                  <a:gd name="T24" fmla="*/ 492 w 864"/>
                  <a:gd name="T2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4" h="35">
                    <a:moveTo>
                      <a:pt x="492" y="0"/>
                    </a:moveTo>
                    <a:cubicBezTo>
                      <a:pt x="492" y="4"/>
                      <a:pt x="492" y="4"/>
                      <a:pt x="492" y="4"/>
                    </a:cubicBezTo>
                    <a:cubicBezTo>
                      <a:pt x="492" y="9"/>
                      <a:pt x="488" y="11"/>
                      <a:pt x="484" y="11"/>
                    </a:cubicBezTo>
                    <a:cubicBezTo>
                      <a:pt x="382" y="11"/>
                      <a:pt x="382" y="11"/>
                      <a:pt x="382" y="11"/>
                    </a:cubicBezTo>
                    <a:cubicBezTo>
                      <a:pt x="378" y="11"/>
                      <a:pt x="373" y="9"/>
                      <a:pt x="373" y="4"/>
                    </a:cubicBezTo>
                    <a:cubicBezTo>
                      <a:pt x="373" y="0"/>
                      <a:pt x="373" y="0"/>
                      <a:pt x="373" y="0"/>
                    </a:cubicBezTo>
                    <a:cubicBezTo>
                      <a:pt x="0" y="0"/>
                      <a:pt x="0" y="0"/>
                      <a:pt x="0" y="0"/>
                    </a:cubicBezTo>
                    <a:cubicBezTo>
                      <a:pt x="0" y="22"/>
                      <a:pt x="0" y="22"/>
                      <a:pt x="0" y="22"/>
                    </a:cubicBezTo>
                    <a:cubicBezTo>
                      <a:pt x="0" y="22"/>
                      <a:pt x="19" y="35"/>
                      <a:pt x="28" y="35"/>
                    </a:cubicBezTo>
                    <a:cubicBezTo>
                      <a:pt x="836" y="35"/>
                      <a:pt x="836" y="35"/>
                      <a:pt x="836" y="35"/>
                    </a:cubicBezTo>
                    <a:cubicBezTo>
                      <a:pt x="844" y="35"/>
                      <a:pt x="864" y="22"/>
                      <a:pt x="864" y="22"/>
                    </a:cubicBezTo>
                    <a:cubicBezTo>
                      <a:pt x="864" y="0"/>
                      <a:pt x="864" y="0"/>
                      <a:pt x="864" y="0"/>
                    </a:cubicBezTo>
                    <a:lnTo>
                      <a:pt x="492" y="0"/>
                    </a:lnTo>
                    <a:close/>
                  </a:path>
                </a:pathLst>
              </a:custGeom>
              <a:solidFill>
                <a:srgbClr val="00205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154" name="Rectangle 124"/>
              <p:cNvSpPr>
                <a:spLocks noChangeArrowheads="1"/>
              </p:cNvSpPr>
              <p:nvPr/>
            </p:nvSpPr>
            <p:spPr bwMode="auto">
              <a:xfrm>
                <a:off x="9388704" y="4671946"/>
                <a:ext cx="862012" cy="531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sp>
            <p:nvSpPr>
              <p:cNvPr id="155" name="Rectangle 125"/>
              <p:cNvSpPr>
                <a:spLocks noChangeArrowheads="1"/>
              </p:cNvSpPr>
              <p:nvPr/>
            </p:nvSpPr>
            <p:spPr bwMode="auto">
              <a:xfrm>
                <a:off x="9388704" y="4671946"/>
                <a:ext cx="862012"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rgbClr val="000000"/>
                  </a:solidFill>
                  <a:effectLst/>
                  <a:uLnTx/>
                  <a:uFillTx/>
                </a:endParaRPr>
              </a:p>
            </p:txBody>
          </p:sp>
          <p:grpSp>
            <p:nvGrpSpPr>
              <p:cNvPr id="20" name="Group 19"/>
              <p:cNvGrpSpPr/>
              <p:nvPr/>
            </p:nvGrpSpPr>
            <p:grpSpPr>
              <a:xfrm>
                <a:off x="9526245" y="4747496"/>
                <a:ext cx="586931" cy="380713"/>
                <a:chOff x="6833102" y="3915976"/>
                <a:chExt cx="398304" cy="258360"/>
              </a:xfrm>
            </p:grpSpPr>
            <p:sp>
              <p:nvSpPr>
                <p:cNvPr id="209" name="Rectangle 208"/>
                <p:cNvSpPr>
                  <a:spLocks noChangeArrowheads="1"/>
                </p:cNvSpPr>
                <p:nvPr/>
              </p:nvSpPr>
              <p:spPr bwMode="auto">
                <a:xfrm>
                  <a:off x="7172199" y="3915976"/>
                  <a:ext cx="59207" cy="258360"/>
                </a:xfrm>
                <a:prstGeom prst="rect">
                  <a:avLst/>
                </a:prstGeom>
                <a:solidFill>
                  <a:srgbClr val="008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10" name="Rectangle 209"/>
                <p:cNvSpPr>
                  <a:spLocks noChangeArrowheads="1"/>
                </p:cNvSpPr>
                <p:nvPr/>
              </p:nvSpPr>
              <p:spPr bwMode="auto">
                <a:xfrm>
                  <a:off x="7088772" y="4107054"/>
                  <a:ext cx="59207" cy="67282"/>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11" name="Rectangle 210"/>
                <p:cNvSpPr>
                  <a:spLocks noChangeArrowheads="1"/>
                </p:cNvSpPr>
                <p:nvPr/>
              </p:nvSpPr>
              <p:spPr bwMode="auto">
                <a:xfrm>
                  <a:off x="7005342" y="3996714"/>
                  <a:ext cx="61899" cy="177622"/>
                </a:xfrm>
                <a:prstGeom prst="rect">
                  <a:avLst/>
                </a:prstGeom>
                <a:solidFill>
                  <a:srgbClr val="BBD9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12" name="Rectangle 211"/>
                <p:cNvSpPr>
                  <a:spLocks noChangeArrowheads="1"/>
                </p:cNvSpPr>
                <p:nvPr/>
              </p:nvSpPr>
              <p:spPr bwMode="auto">
                <a:xfrm>
                  <a:off x="6919222" y="3950961"/>
                  <a:ext cx="56517" cy="22337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sp>
              <p:nvSpPr>
                <p:cNvPr id="213" name="Rectangle 212"/>
                <p:cNvSpPr>
                  <a:spLocks noChangeArrowheads="1"/>
                </p:cNvSpPr>
                <p:nvPr/>
              </p:nvSpPr>
              <p:spPr bwMode="auto">
                <a:xfrm>
                  <a:off x="6833102" y="4034391"/>
                  <a:ext cx="59207" cy="139945"/>
                </a:xfrm>
                <a:prstGeom prst="rect">
                  <a:avLst/>
                </a:prstGeom>
                <a:solidFill>
                  <a:srgbClr val="BBD9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a:ln>
                      <a:noFill/>
                    </a:ln>
                    <a:solidFill>
                      <a:sysClr val="windowText" lastClr="000000"/>
                    </a:solidFill>
                    <a:effectLst/>
                    <a:uLnTx/>
                    <a:uFillTx/>
                  </a:endParaRPr>
                </a:p>
              </p:txBody>
            </p:sp>
          </p:grpSp>
        </p:grpSp>
        <p:grpSp>
          <p:nvGrpSpPr>
            <p:cNvPr id="24" name="Group 23"/>
            <p:cNvGrpSpPr/>
            <p:nvPr/>
          </p:nvGrpSpPr>
          <p:grpSpPr>
            <a:xfrm>
              <a:off x="879068" y="4362552"/>
              <a:ext cx="1070933" cy="1458345"/>
              <a:chOff x="879068" y="4467684"/>
              <a:chExt cx="1070933" cy="1458345"/>
            </a:xfrm>
          </p:grpSpPr>
          <p:grpSp>
            <p:nvGrpSpPr>
              <p:cNvPr id="19" name="Group 18"/>
              <p:cNvGrpSpPr/>
              <p:nvPr/>
            </p:nvGrpSpPr>
            <p:grpSpPr>
              <a:xfrm>
                <a:off x="879068" y="4467684"/>
                <a:ext cx="1070933" cy="685800"/>
                <a:chOff x="879068" y="5604818"/>
                <a:chExt cx="1070933" cy="685800"/>
              </a:xfrm>
            </p:grpSpPr>
            <p:sp>
              <p:nvSpPr>
                <p:cNvPr id="143" name="Rectangle 142"/>
                <p:cNvSpPr/>
                <p:nvPr>
                  <p:custDataLst>
                    <p:tags r:id="rId2"/>
                  </p:custDataLst>
                </p:nvPr>
              </p:nvSpPr>
              <p:spPr bwMode="auto">
                <a:xfrm>
                  <a:off x="879068" y="5604818"/>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27432" numCol="1" spcCol="0" rtlCol="0" fromWordArt="0" anchor="b" anchorCtr="0" forceAA="0" compatLnSpc="1">
                  <a:prstTxWarp prst="textNoShape">
                    <a:avLst/>
                  </a:prstTxWarp>
                  <a:noAutofit/>
                </a:bodyPr>
                <a:lstStyle/>
                <a:p>
                  <a:pPr marL="0" marR="0" lvl="0" indent="0" algn="ctr" defTabSz="932472"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accent1"/>
                      </a:solidFill>
                      <a:effectLst/>
                      <a:uLnTx/>
                      <a:uFillTx/>
                    </a:rPr>
                    <a:t>Relational</a:t>
                  </a:r>
                </a:p>
              </p:txBody>
            </p:sp>
            <p:sp>
              <p:nvSpPr>
                <p:cNvPr id="144" name="Donut 18"/>
                <p:cNvSpPr/>
                <p:nvPr/>
              </p:nvSpPr>
              <p:spPr>
                <a:xfrm rot="20250901">
                  <a:off x="1177048" y="5680746"/>
                  <a:ext cx="474972" cy="391893"/>
                </a:xfrm>
                <a:custGeom>
                  <a:avLst/>
                  <a:gdLst/>
                  <a:ahLst/>
                  <a:cxnLst/>
                  <a:rect l="l" t="t" r="r" b="b"/>
                  <a:pathLst>
                    <a:path w="1871663" h="1544284">
                      <a:moveTo>
                        <a:pt x="544841" y="1200434"/>
                      </a:moveTo>
                      <a:cubicBezTo>
                        <a:pt x="543042" y="1206654"/>
                        <a:pt x="542601" y="1212993"/>
                        <a:pt x="543107" y="1219347"/>
                      </a:cubicBezTo>
                      <a:close/>
                      <a:moveTo>
                        <a:pt x="275352" y="900100"/>
                      </a:moveTo>
                      <a:lnTo>
                        <a:pt x="261597" y="901547"/>
                      </a:lnTo>
                      <a:cubicBezTo>
                        <a:pt x="266283" y="902015"/>
                        <a:pt x="270885" y="901513"/>
                        <a:pt x="275352" y="900100"/>
                      </a:cubicBezTo>
                      <a:close/>
                      <a:moveTo>
                        <a:pt x="1460612" y="1146325"/>
                      </a:moveTo>
                      <a:cubicBezTo>
                        <a:pt x="1462787" y="1148843"/>
                        <a:pt x="1465229" y="1151093"/>
                        <a:pt x="1468262" y="1152682"/>
                      </a:cubicBezTo>
                      <a:close/>
                      <a:moveTo>
                        <a:pt x="517145" y="294317"/>
                      </a:moveTo>
                      <a:cubicBezTo>
                        <a:pt x="517303" y="296695"/>
                        <a:pt x="518089" y="298856"/>
                        <a:pt x="519165" y="300906"/>
                      </a:cubicBezTo>
                      <a:close/>
                      <a:moveTo>
                        <a:pt x="1670936" y="734747"/>
                      </a:moveTo>
                      <a:cubicBezTo>
                        <a:pt x="1667510" y="733888"/>
                        <a:pt x="1664036" y="733381"/>
                        <a:pt x="1660460" y="733786"/>
                      </a:cubicBezTo>
                      <a:close/>
                      <a:moveTo>
                        <a:pt x="942463" y="179722"/>
                      </a:moveTo>
                      <a:lnTo>
                        <a:pt x="942506" y="180134"/>
                      </a:lnTo>
                      <a:cubicBezTo>
                        <a:pt x="942525" y="179990"/>
                        <a:pt x="942500" y="179855"/>
                        <a:pt x="942463" y="179722"/>
                      </a:cubicBezTo>
                      <a:close/>
                      <a:moveTo>
                        <a:pt x="1564371" y="435391"/>
                      </a:moveTo>
                      <a:cubicBezTo>
                        <a:pt x="1564370" y="435395"/>
                        <a:pt x="1564369" y="435398"/>
                        <a:pt x="1564368" y="435401"/>
                      </a:cubicBezTo>
                      <a:lnTo>
                        <a:pt x="1564365" y="435407"/>
                      </a:lnTo>
                      <a:cubicBezTo>
                        <a:pt x="1564367" y="435405"/>
                        <a:pt x="1564368" y="435403"/>
                        <a:pt x="1564368" y="435401"/>
                      </a:cubicBezTo>
                      <a:close/>
                      <a:moveTo>
                        <a:pt x="1185541" y="268540"/>
                      </a:moveTo>
                      <a:cubicBezTo>
                        <a:pt x="1114425" y="246221"/>
                        <a:pt x="1036961" y="234960"/>
                        <a:pt x="956104" y="234960"/>
                      </a:cubicBezTo>
                      <a:lnTo>
                        <a:pt x="945214" y="235811"/>
                      </a:lnTo>
                      <a:cubicBezTo>
                        <a:pt x="944675" y="259402"/>
                        <a:pt x="939319" y="283081"/>
                        <a:pt x="929802" y="306075"/>
                      </a:cubicBezTo>
                      <a:cubicBezTo>
                        <a:pt x="883047" y="419035"/>
                        <a:pt x="753573" y="472705"/>
                        <a:pt x="640612" y="425950"/>
                      </a:cubicBezTo>
                      <a:cubicBezTo>
                        <a:pt x="600538" y="409363"/>
                        <a:pt x="567925" y="382365"/>
                        <a:pt x="545071" y="349062"/>
                      </a:cubicBezTo>
                      <a:cubicBezTo>
                        <a:pt x="545072" y="349063"/>
                        <a:pt x="545072" y="349064"/>
                        <a:pt x="545072" y="349064"/>
                      </a:cubicBezTo>
                      <a:cubicBezTo>
                        <a:pt x="485701" y="382929"/>
                        <a:pt x="435647" y="426353"/>
                        <a:pt x="397284" y="476398"/>
                      </a:cubicBezTo>
                      <a:cubicBezTo>
                        <a:pt x="476893" y="541622"/>
                        <a:pt x="507560" y="653613"/>
                        <a:pt x="466115" y="753745"/>
                      </a:cubicBezTo>
                      <a:cubicBezTo>
                        <a:pt x="438914" y="819461"/>
                        <a:pt x="386130" y="866839"/>
                        <a:pt x="323795" y="888325"/>
                      </a:cubicBezTo>
                      <a:cubicBezTo>
                        <a:pt x="323803" y="888325"/>
                        <a:pt x="323809" y="888322"/>
                        <a:pt x="323815" y="888320"/>
                      </a:cubicBezTo>
                      <a:cubicBezTo>
                        <a:pt x="360376" y="995422"/>
                        <a:pt x="442737" y="1087363"/>
                        <a:pt x="553687" y="1151157"/>
                      </a:cubicBezTo>
                      <a:cubicBezTo>
                        <a:pt x="555838" y="1137455"/>
                        <a:pt x="560305" y="1124202"/>
                        <a:pt x="565725" y="1111107"/>
                      </a:cubicBezTo>
                      <a:cubicBezTo>
                        <a:pt x="631895" y="951239"/>
                        <a:pt x="815137" y="875282"/>
                        <a:pt x="975006" y="941452"/>
                      </a:cubicBezTo>
                      <a:cubicBezTo>
                        <a:pt x="1095448" y="991304"/>
                        <a:pt x="1168263" y="1107604"/>
                        <a:pt x="1168398" y="1230296"/>
                      </a:cubicBezTo>
                      <a:cubicBezTo>
                        <a:pt x="1267673" y="1206553"/>
                        <a:pt x="1355859" y="1162942"/>
                        <a:pt x="1427062" y="1106198"/>
                      </a:cubicBezTo>
                      <a:cubicBezTo>
                        <a:pt x="1384456" y="1041457"/>
                        <a:pt x="1373677" y="957433"/>
                        <a:pt x="1405552" y="880423"/>
                      </a:cubicBezTo>
                      <a:cubicBezTo>
                        <a:pt x="1442194" y="791895"/>
                        <a:pt x="1525264" y="736646"/>
                        <a:pt x="1614928" y="732108"/>
                      </a:cubicBezTo>
                      <a:cubicBezTo>
                        <a:pt x="1613318" y="644779"/>
                        <a:pt x="1581876" y="562987"/>
                        <a:pt x="1526926" y="493543"/>
                      </a:cubicBezTo>
                      <a:lnTo>
                        <a:pt x="1526931" y="493536"/>
                      </a:lnTo>
                      <a:cubicBezTo>
                        <a:pt x="1470532" y="558140"/>
                        <a:pt x="1377141" y="582359"/>
                        <a:pt x="1293429" y="547710"/>
                      </a:cubicBezTo>
                      <a:cubicBezTo>
                        <a:pt x="1187599" y="503906"/>
                        <a:pt x="1137316" y="382602"/>
                        <a:pt x="1181120" y="276772"/>
                      </a:cubicBezTo>
                      <a:close/>
                      <a:moveTo>
                        <a:pt x="1221415" y="215198"/>
                      </a:moveTo>
                      <a:cubicBezTo>
                        <a:pt x="1220583" y="215820"/>
                        <a:pt x="1219878" y="216565"/>
                        <a:pt x="1219447" y="217566"/>
                      </a:cubicBezTo>
                      <a:close/>
                      <a:moveTo>
                        <a:pt x="1452058" y="164462"/>
                      </a:moveTo>
                      <a:cubicBezTo>
                        <a:pt x="1540327" y="200997"/>
                        <a:pt x="1589954" y="291445"/>
                        <a:pt x="1577690" y="381749"/>
                      </a:cubicBezTo>
                      <a:cubicBezTo>
                        <a:pt x="1577691" y="381748"/>
                        <a:pt x="1577691" y="381747"/>
                        <a:pt x="1577691" y="381746"/>
                      </a:cubicBezTo>
                      <a:cubicBezTo>
                        <a:pt x="1672266" y="483314"/>
                        <a:pt x="1727215" y="610152"/>
                        <a:pt x="1727215" y="747355"/>
                      </a:cubicBezTo>
                      <a:lnTo>
                        <a:pt x="1726932" y="751888"/>
                      </a:lnTo>
                      <a:cubicBezTo>
                        <a:pt x="1847235" y="804348"/>
                        <a:pt x="1903640" y="943811"/>
                        <a:pt x="1853189" y="1065702"/>
                      </a:cubicBezTo>
                      <a:cubicBezTo>
                        <a:pt x="1802026" y="1189313"/>
                        <a:pt x="1660343" y="1248044"/>
                        <a:pt x="1536731" y="1196880"/>
                      </a:cubicBezTo>
                      <a:lnTo>
                        <a:pt x="1507818" y="1181350"/>
                      </a:lnTo>
                      <a:cubicBezTo>
                        <a:pt x="1507818" y="1181350"/>
                        <a:pt x="1507819" y="1181351"/>
                        <a:pt x="1507819" y="1181351"/>
                      </a:cubicBezTo>
                      <a:cubicBezTo>
                        <a:pt x="1410579" y="1262953"/>
                        <a:pt x="1285739" y="1322514"/>
                        <a:pt x="1145194" y="1348960"/>
                      </a:cubicBezTo>
                      <a:lnTo>
                        <a:pt x="1145235" y="1348825"/>
                      </a:lnTo>
                      <a:cubicBezTo>
                        <a:pt x="1145165" y="1349510"/>
                        <a:pt x="1144914" y="1350121"/>
                        <a:pt x="1144661" y="1350732"/>
                      </a:cubicBezTo>
                      <a:cubicBezTo>
                        <a:pt x="1078491" y="1510600"/>
                        <a:pt x="895250" y="1586557"/>
                        <a:pt x="735381" y="1520387"/>
                      </a:cubicBezTo>
                      <a:cubicBezTo>
                        <a:pt x="628649" y="1476210"/>
                        <a:pt x="559318" y="1379852"/>
                        <a:pt x="546018" y="1272927"/>
                      </a:cubicBezTo>
                      <a:cubicBezTo>
                        <a:pt x="546017" y="1272929"/>
                        <a:pt x="546018" y="1272932"/>
                        <a:pt x="546018" y="1272934"/>
                      </a:cubicBezTo>
                      <a:cubicBezTo>
                        <a:pt x="380574" y="1190518"/>
                        <a:pt x="257944" y="1057677"/>
                        <a:pt x="211243" y="900385"/>
                      </a:cubicBezTo>
                      <a:lnTo>
                        <a:pt x="211253" y="900385"/>
                      </a:lnTo>
                      <a:cubicBezTo>
                        <a:pt x="190468" y="898691"/>
                        <a:pt x="169822" y="893269"/>
                        <a:pt x="149657" y="884922"/>
                      </a:cubicBezTo>
                      <a:cubicBezTo>
                        <a:pt x="26045" y="833759"/>
                        <a:pt x="-32686" y="692076"/>
                        <a:pt x="18478" y="568465"/>
                      </a:cubicBezTo>
                      <a:cubicBezTo>
                        <a:pt x="64692" y="456811"/>
                        <a:pt x="184761" y="398093"/>
                        <a:pt x="298454" y="426323"/>
                      </a:cubicBezTo>
                      <a:cubicBezTo>
                        <a:pt x="350193" y="353180"/>
                        <a:pt x="421361" y="291040"/>
                        <a:pt x="506025" y="243624"/>
                      </a:cubicBezTo>
                      <a:lnTo>
                        <a:pt x="506026" y="243626"/>
                      </a:lnTo>
                      <a:cubicBezTo>
                        <a:pt x="501390" y="208461"/>
                        <a:pt x="506228" y="171816"/>
                        <a:pt x="520737" y="136760"/>
                      </a:cubicBezTo>
                      <a:cubicBezTo>
                        <a:pt x="567492" y="23800"/>
                        <a:pt x="696966" y="-29869"/>
                        <a:pt x="809927" y="16885"/>
                      </a:cubicBezTo>
                      <a:cubicBezTo>
                        <a:pt x="862855" y="38793"/>
                        <a:pt x="902766" y="78861"/>
                        <a:pt x="924737" y="127208"/>
                      </a:cubicBezTo>
                      <a:cubicBezTo>
                        <a:pt x="924737" y="127208"/>
                        <a:pt x="924737" y="127208"/>
                        <a:pt x="924737" y="127208"/>
                      </a:cubicBezTo>
                      <a:cubicBezTo>
                        <a:pt x="935097" y="124825"/>
                        <a:pt x="945576" y="124655"/>
                        <a:pt x="956104" y="124655"/>
                      </a:cubicBezTo>
                      <a:cubicBezTo>
                        <a:pt x="1062572" y="124655"/>
                        <a:pt x="1164001" y="142079"/>
                        <a:pt x="1256255" y="173590"/>
                      </a:cubicBezTo>
                      <a:lnTo>
                        <a:pt x="1270314" y="179752"/>
                      </a:lnTo>
                      <a:cubicBezTo>
                        <a:pt x="1322540" y="145450"/>
                        <a:pt x="1389962" y="138760"/>
                        <a:pt x="1452058" y="16446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tx1"/>
                    </a:solidFill>
                    <a:effectLst/>
                    <a:uLnTx/>
                    <a:uFillTx/>
                  </a:endParaRPr>
                </a:p>
              </p:txBody>
            </p:sp>
          </p:grpSp>
          <p:sp>
            <p:nvSpPr>
              <p:cNvPr id="281" name="Rectangle 280"/>
              <p:cNvSpPr/>
              <p:nvPr>
                <p:custDataLst>
                  <p:tags r:id="rId1"/>
                </p:custDataLst>
              </p:nvPr>
            </p:nvSpPr>
            <p:spPr bwMode="auto">
              <a:xfrm>
                <a:off x="879068" y="5240229"/>
                <a:ext cx="1070933" cy="685800"/>
              </a:xfrm>
              <a:prstGeom prst="rect">
                <a:avLst/>
              </a:prstGeom>
              <a:solidFill>
                <a:schemeClr val="bg1">
                  <a:lumMod val="95000"/>
                </a:schemeClr>
              </a:solidFill>
              <a:ln w="3175">
                <a:solidFill>
                  <a:schemeClr val="bg1">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0" tIns="45720" rIns="68580" bIns="27432" numCol="1" spcCol="0" rtlCol="0" fromWordArt="0" anchor="b" anchorCtr="0" forceAA="0" compatLnSpc="1">
                <a:prstTxWarp prst="textNoShape">
                  <a:avLst/>
                </a:prstTxWarp>
                <a:noAutofit/>
              </a:bodyPr>
              <a:lstStyle/>
              <a:p>
                <a:pPr marL="0" marR="0" lvl="0" indent="0" algn="ctr" defTabSz="932472"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accent1"/>
                    </a:solidFill>
                    <a:effectLst/>
                    <a:uLnTx/>
                    <a:uFillTx/>
                  </a:rPr>
                  <a:t>LOB Applications</a:t>
                </a:r>
              </a:p>
            </p:txBody>
          </p:sp>
          <p:sp>
            <p:nvSpPr>
              <p:cNvPr id="282" name="Round Diagonal Corner Rectangle 53"/>
              <p:cNvSpPr/>
              <p:nvPr/>
            </p:nvSpPr>
            <p:spPr bwMode="auto">
              <a:xfrm>
                <a:off x="1288718" y="5303054"/>
                <a:ext cx="251633" cy="286423"/>
              </a:xfrm>
              <a:custGeom>
                <a:avLst/>
                <a:gdLst/>
                <a:ahLst/>
                <a:cxnLst/>
                <a:rect l="l" t="t" r="r" b="b"/>
                <a:pathLst>
                  <a:path w="3235820" h="3683194">
                    <a:moveTo>
                      <a:pt x="595560" y="650095"/>
                    </a:moveTo>
                    <a:lnTo>
                      <a:pt x="1886300" y="650095"/>
                    </a:lnTo>
                    <a:lnTo>
                      <a:pt x="1886300" y="1018395"/>
                    </a:lnTo>
                    <a:lnTo>
                      <a:pt x="595560" y="1018395"/>
                    </a:lnTo>
                    <a:close/>
                    <a:moveTo>
                      <a:pt x="2054321" y="226077"/>
                    </a:moveTo>
                    <a:lnTo>
                      <a:pt x="520579" y="233218"/>
                    </a:lnTo>
                    <a:cubicBezTo>
                      <a:pt x="362905" y="233218"/>
                      <a:pt x="242283" y="270202"/>
                      <a:pt x="235081" y="524949"/>
                    </a:cubicBezTo>
                    <a:lnTo>
                      <a:pt x="235081" y="3449976"/>
                    </a:lnTo>
                    <a:lnTo>
                      <a:pt x="2715242" y="3449976"/>
                    </a:lnTo>
                    <a:cubicBezTo>
                      <a:pt x="2937738" y="3478785"/>
                      <a:pt x="3000739" y="3319364"/>
                      <a:pt x="3000739" y="3158245"/>
                    </a:cubicBezTo>
                    <a:lnTo>
                      <a:pt x="3000739" y="1068756"/>
                    </a:lnTo>
                    <a:lnTo>
                      <a:pt x="2242421" y="1068756"/>
                    </a:lnTo>
                    <a:cubicBezTo>
                      <a:pt x="2138537" y="1068756"/>
                      <a:pt x="2054321" y="984540"/>
                      <a:pt x="2054321" y="880655"/>
                    </a:cubicBezTo>
                    <a:close/>
                    <a:moveTo>
                      <a:pt x="334033" y="0"/>
                    </a:moveTo>
                    <a:lnTo>
                      <a:pt x="2218267" y="0"/>
                    </a:lnTo>
                    <a:lnTo>
                      <a:pt x="3235820" y="939280"/>
                    </a:lnTo>
                    <a:lnTo>
                      <a:pt x="3235820" y="3349162"/>
                    </a:lnTo>
                    <a:cubicBezTo>
                      <a:pt x="3235820" y="3533642"/>
                      <a:pt x="3086268" y="3683194"/>
                      <a:pt x="2901788" y="3683194"/>
                    </a:cubicBezTo>
                    <a:lnTo>
                      <a:pt x="0" y="3683194"/>
                    </a:lnTo>
                    <a:lnTo>
                      <a:pt x="0" y="334033"/>
                    </a:lnTo>
                    <a:cubicBezTo>
                      <a:pt x="0" y="149553"/>
                      <a:pt x="149553" y="0"/>
                      <a:pt x="334033"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283" name="Group 282"/>
            <p:cNvGrpSpPr>
              <a:grpSpLocks noChangeAspect="1"/>
            </p:cNvGrpSpPr>
            <p:nvPr/>
          </p:nvGrpSpPr>
          <p:grpSpPr>
            <a:xfrm>
              <a:off x="7271302" y="4673060"/>
              <a:ext cx="644794" cy="837329"/>
              <a:chOff x="377825" y="1184276"/>
              <a:chExt cx="1020763" cy="1325563"/>
            </a:xfrm>
            <a:solidFill>
              <a:schemeClr val="accent1"/>
            </a:solidFill>
          </p:grpSpPr>
          <p:sp>
            <p:nvSpPr>
              <p:cNvPr id="284" name="Oval 122"/>
              <p:cNvSpPr>
                <a:spLocks noChangeArrowheads="1"/>
              </p:cNvSpPr>
              <p:nvPr/>
            </p:nvSpPr>
            <p:spPr bwMode="auto">
              <a:xfrm>
                <a:off x="395288" y="1184276"/>
                <a:ext cx="985838" cy="187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sp>
            <p:nvSpPr>
              <p:cNvPr id="285" name="Freeform 123"/>
              <p:cNvSpPr>
                <a:spLocks noEditPoints="1"/>
              </p:cNvSpPr>
              <p:nvPr/>
            </p:nvSpPr>
            <p:spPr bwMode="auto">
              <a:xfrm>
                <a:off x="377825" y="1314451"/>
                <a:ext cx="1020763"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grpSp>
      </p:grpSp>
      <p:sp>
        <p:nvSpPr>
          <p:cNvPr id="2" name="Title 1"/>
          <p:cNvSpPr>
            <a:spLocks noGrp="1"/>
          </p:cNvSpPr>
          <p:nvPr>
            <p:ph type="title"/>
          </p:nvPr>
        </p:nvSpPr>
        <p:spPr/>
        <p:txBody>
          <a:bodyPr/>
          <a:lstStyle/>
          <a:p>
            <a:r>
              <a:rPr lang="en-US" dirty="0"/>
              <a:t>Traditional business analytics process</a:t>
            </a:r>
          </a:p>
        </p:txBody>
      </p:sp>
      <p:grpSp>
        <p:nvGrpSpPr>
          <p:cNvPr id="9" name="Group 8"/>
          <p:cNvGrpSpPr/>
          <p:nvPr/>
        </p:nvGrpSpPr>
        <p:grpSpPr>
          <a:xfrm>
            <a:off x="8830946" y="1264857"/>
            <a:ext cx="2926079" cy="2926078"/>
            <a:chOff x="5362071" y="1172650"/>
            <a:chExt cx="2926079" cy="2926078"/>
          </a:xfrm>
        </p:grpSpPr>
        <p:sp>
          <p:nvSpPr>
            <p:cNvPr id="90" name="Block Arc 89"/>
            <p:cNvSpPr/>
            <p:nvPr/>
          </p:nvSpPr>
          <p:spPr bwMode="auto">
            <a:xfrm rot="20944188">
              <a:off x="5362071" y="1172650"/>
              <a:ext cx="2926079" cy="2926078"/>
            </a:xfrm>
            <a:prstGeom prst="blockArc">
              <a:avLst>
                <a:gd name="adj1" fmla="val 19073288"/>
                <a:gd name="adj2" fmla="val 1708824"/>
                <a:gd name="adj3" fmla="val 18480"/>
              </a:avLst>
            </a:prstGeom>
            <a:solidFill>
              <a:schemeClr val="accent1"/>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9" name="Block Arc 32"/>
            <p:cNvSpPr/>
            <p:nvPr/>
          </p:nvSpPr>
          <p:spPr bwMode="auto">
            <a:xfrm rot="20943300">
              <a:off x="7336019" y="1888721"/>
              <a:ext cx="372793" cy="1059698"/>
            </a:xfrm>
            <a:custGeom>
              <a:avLst/>
              <a:gdLst/>
              <a:ahLst/>
              <a:cxnLst/>
              <a:rect l="l" t="t" r="r" b="b"/>
              <a:pathLst>
                <a:path w="511332" h="1453507">
                  <a:moveTo>
                    <a:pt x="0" y="170835"/>
                  </a:moveTo>
                  <a:lnTo>
                    <a:pt x="154655" y="139657"/>
                  </a:lnTo>
                  <a:lnTo>
                    <a:pt x="188611" y="0"/>
                  </a:lnTo>
                  <a:cubicBezTo>
                    <a:pt x="531911" y="379928"/>
                    <a:pt x="607985" y="928949"/>
                    <a:pt x="384728" y="1385725"/>
                  </a:cubicBezTo>
                  <a:lnTo>
                    <a:pt x="475475" y="1435021"/>
                  </a:lnTo>
                  <a:lnTo>
                    <a:pt x="208187" y="1453507"/>
                  </a:lnTo>
                  <a:lnTo>
                    <a:pt x="78212" y="1219218"/>
                  </a:lnTo>
                  <a:lnTo>
                    <a:pt x="159218" y="1263222"/>
                  </a:lnTo>
                  <a:cubicBezTo>
                    <a:pt x="332687" y="902393"/>
                    <a:pt x="270721" y="470594"/>
                    <a:pt x="0" y="170835"/>
                  </a:cubicBezTo>
                  <a:close/>
                </a:path>
              </a:pathLst>
            </a:custGeom>
            <a:solidFill>
              <a:srgbClr val="7FBA00"/>
            </a:solidFill>
            <a:ln w="9525" cap="flat" cmpd="sng" algn="ctr">
              <a:noFill/>
              <a:prstDash val="solid"/>
              <a:headEnd type="none" w="med" len="med"/>
              <a:tailEnd type="none" w="med" len="med"/>
            </a:ln>
            <a:effectLst/>
            <a:scene3d>
              <a:camera prst="orthographicFront"/>
              <a:lightRig rig="glow" dir="t"/>
            </a:scene3d>
            <a:sp3d/>
          </p:spPr>
          <p:txBody>
            <a:bodyPr vert="horz" wrap="square" lIns="87782" tIns="43891" rIns="87782" bIns="4389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7757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mn-lt"/>
                <a:ea typeface="+mn-ea"/>
                <a:cs typeface="+mn-cs"/>
              </a:endParaRPr>
            </a:p>
          </p:txBody>
        </p:sp>
        <p:sp>
          <p:nvSpPr>
            <p:cNvPr id="73" name="Rectangle 72"/>
            <p:cNvSpPr/>
            <p:nvPr/>
          </p:nvSpPr>
          <p:spPr>
            <a:xfrm rot="4247000">
              <a:off x="5754906" y="1656933"/>
              <a:ext cx="2120354" cy="2066631"/>
            </a:xfrm>
            <a:prstGeom prst="rect">
              <a:avLst/>
            </a:prstGeom>
            <a:noFill/>
          </p:spPr>
          <p:txBody>
            <a:bodyPr spcFirstLastPara="1" wrap="none" lIns="97519" tIns="48759" rIns="97519" bIns="48759" numCol="1">
              <a:prstTxWarp prst="textArchUp">
                <a:avLst>
                  <a:gd name="adj" fmla="val 10204252"/>
                </a:avLst>
              </a:prstTxWarp>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gradFill>
                    <a:gsLst>
                      <a:gs pos="0">
                        <a:srgbClr val="FFFFFF"/>
                      </a:gs>
                      <a:gs pos="100000">
                        <a:srgbClr val="FFFFFF"/>
                      </a:gs>
                    </a:gsLst>
                    <a:lin ang="5400000" scaled="0"/>
                  </a:gradFill>
                  <a:effectLst/>
                  <a:uLnTx/>
                  <a:uFillTx/>
                  <a:latin typeface="+mn-lt"/>
                  <a:ea typeface="+mn-ea"/>
                  <a:cs typeface="+mn-cs"/>
                </a:rPr>
                <a:t>Identify </a:t>
              </a:r>
              <a:br>
                <a:rPr kumimoji="0" lang="en-US" sz="1100" b="1" i="0" u="none" strike="noStrike" kern="0" cap="none" spc="0" normalizeH="0" baseline="0" noProof="0" dirty="0">
                  <a:ln>
                    <a:noFill/>
                  </a:ln>
                  <a:gradFill>
                    <a:gsLst>
                      <a:gs pos="0">
                        <a:srgbClr val="FFFFFF"/>
                      </a:gs>
                      <a:gs pos="100000">
                        <a:srgbClr val="FFFFFF"/>
                      </a:gs>
                    </a:gsLst>
                    <a:lin ang="5400000" scaled="0"/>
                  </a:gradFill>
                  <a:effectLst/>
                  <a:uLnTx/>
                  <a:uFillTx/>
                  <a:latin typeface="+mn-lt"/>
                  <a:ea typeface="+mn-ea"/>
                  <a:cs typeface="+mn-cs"/>
                </a:rPr>
              </a:br>
              <a:r>
                <a:rPr kumimoji="0" lang="en-US" sz="1100" b="1" i="0" u="none" strike="noStrike" kern="0" cap="none" spc="0" normalizeH="0" baseline="0" noProof="0" dirty="0">
                  <a:ln>
                    <a:noFill/>
                  </a:ln>
                  <a:gradFill>
                    <a:gsLst>
                      <a:gs pos="0">
                        <a:srgbClr val="FFFFFF"/>
                      </a:gs>
                      <a:gs pos="100000">
                        <a:srgbClr val="FFFFFF"/>
                      </a:gs>
                    </a:gsLst>
                    <a:lin ang="5400000" scaled="0"/>
                  </a:gradFill>
                  <a:effectLst/>
                  <a:uLnTx/>
                  <a:uFillTx/>
                  <a:latin typeface="+mn-lt"/>
                  <a:ea typeface="+mn-ea"/>
                  <a:cs typeface="+mn-cs"/>
                </a:rPr>
                <a:t>data schema</a:t>
              </a:r>
              <a:br>
                <a:rPr kumimoji="0" lang="en-US" sz="1100" b="1" i="0" u="none" strike="noStrike" kern="0" cap="none" spc="0" normalizeH="0" baseline="0" noProof="0" dirty="0">
                  <a:ln>
                    <a:noFill/>
                  </a:ln>
                  <a:gradFill>
                    <a:gsLst>
                      <a:gs pos="0">
                        <a:srgbClr val="FFFFFF"/>
                      </a:gs>
                      <a:gs pos="100000">
                        <a:srgbClr val="FFFFFF"/>
                      </a:gs>
                    </a:gsLst>
                    <a:lin ang="5400000" scaled="0"/>
                  </a:gradFill>
                  <a:effectLst/>
                  <a:uLnTx/>
                  <a:uFillTx/>
                  <a:latin typeface="+mn-lt"/>
                  <a:ea typeface="+mn-ea"/>
                  <a:cs typeface="+mn-cs"/>
                </a:rPr>
              </a:br>
              <a:r>
                <a:rPr kumimoji="0" lang="en-US" sz="1100" b="1" i="0" u="none" strike="noStrike" kern="0" cap="none" spc="0" normalizeH="0" baseline="0" noProof="0" dirty="0">
                  <a:ln>
                    <a:noFill/>
                  </a:ln>
                  <a:gradFill>
                    <a:gsLst>
                      <a:gs pos="0">
                        <a:srgbClr val="FFFFFF"/>
                      </a:gs>
                      <a:gs pos="100000">
                        <a:srgbClr val="FFFFFF"/>
                      </a:gs>
                    </a:gsLst>
                    <a:lin ang="5400000" scaled="0"/>
                  </a:gradFill>
                  <a:effectLst/>
                  <a:uLnTx/>
                  <a:uFillTx/>
                  <a:latin typeface="+mn-lt"/>
                  <a:ea typeface="+mn-ea"/>
                  <a:cs typeface="+mn-cs"/>
                </a:rPr>
                <a:t>and queries</a:t>
              </a:r>
            </a:p>
          </p:txBody>
        </p:sp>
      </p:grpSp>
      <p:grpSp>
        <p:nvGrpSpPr>
          <p:cNvPr id="10" name="Group 9"/>
          <p:cNvGrpSpPr/>
          <p:nvPr/>
        </p:nvGrpSpPr>
        <p:grpSpPr>
          <a:xfrm>
            <a:off x="8830945" y="1264858"/>
            <a:ext cx="2926079" cy="2926078"/>
            <a:chOff x="5362070" y="1172651"/>
            <a:chExt cx="2926079" cy="2926078"/>
          </a:xfrm>
        </p:grpSpPr>
        <p:sp>
          <p:nvSpPr>
            <p:cNvPr id="91" name="Block Arc 90"/>
            <p:cNvSpPr/>
            <p:nvPr/>
          </p:nvSpPr>
          <p:spPr bwMode="auto">
            <a:xfrm rot="3673455">
              <a:off x="5362071" y="1172650"/>
              <a:ext cx="2926078" cy="2926079"/>
            </a:xfrm>
            <a:prstGeom prst="blockArc">
              <a:avLst>
                <a:gd name="adj1" fmla="val 19073288"/>
                <a:gd name="adj2" fmla="val 1708824"/>
                <a:gd name="adj3" fmla="val 18480"/>
              </a:avLst>
            </a:prstGeom>
            <a:solidFill>
              <a:schemeClr val="accent1"/>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5" name="Block Arc 32"/>
            <p:cNvSpPr/>
            <p:nvPr/>
          </p:nvSpPr>
          <p:spPr bwMode="auto">
            <a:xfrm rot="3684843">
              <a:off x="7057358" y="2700843"/>
              <a:ext cx="372793" cy="1059698"/>
            </a:xfrm>
            <a:custGeom>
              <a:avLst/>
              <a:gdLst/>
              <a:ahLst/>
              <a:cxnLst/>
              <a:rect l="l" t="t" r="r" b="b"/>
              <a:pathLst>
                <a:path w="511332" h="1453507">
                  <a:moveTo>
                    <a:pt x="0" y="170835"/>
                  </a:moveTo>
                  <a:lnTo>
                    <a:pt x="154655" y="139657"/>
                  </a:lnTo>
                  <a:lnTo>
                    <a:pt x="188611" y="0"/>
                  </a:lnTo>
                  <a:cubicBezTo>
                    <a:pt x="531911" y="379928"/>
                    <a:pt x="607985" y="928949"/>
                    <a:pt x="384728" y="1385725"/>
                  </a:cubicBezTo>
                  <a:lnTo>
                    <a:pt x="475475" y="1435021"/>
                  </a:lnTo>
                  <a:lnTo>
                    <a:pt x="208187" y="1453507"/>
                  </a:lnTo>
                  <a:lnTo>
                    <a:pt x="78212" y="1219218"/>
                  </a:lnTo>
                  <a:lnTo>
                    <a:pt x="159218" y="1263222"/>
                  </a:lnTo>
                  <a:cubicBezTo>
                    <a:pt x="332687" y="902393"/>
                    <a:pt x="270721" y="470594"/>
                    <a:pt x="0" y="170835"/>
                  </a:cubicBezTo>
                  <a:close/>
                </a:path>
              </a:pathLst>
            </a:custGeom>
            <a:solidFill>
              <a:srgbClr val="7FBA00"/>
            </a:solidFill>
            <a:ln w="9525" cap="flat" cmpd="sng" algn="ctr">
              <a:noFill/>
              <a:prstDash val="solid"/>
              <a:headEnd type="none" w="med" len="med"/>
              <a:tailEnd type="none" w="med" len="med"/>
            </a:ln>
            <a:effectLst/>
            <a:scene3d>
              <a:camera prst="orthographicFront"/>
              <a:lightRig rig="glow" dir="t"/>
            </a:scene3d>
            <a:sp3d/>
          </p:spPr>
          <p:txBody>
            <a:bodyPr vert="horz" wrap="square" lIns="87782" tIns="43891" rIns="87782" bIns="4389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7757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mn-lt"/>
                <a:ea typeface="+mn-ea"/>
                <a:cs typeface="+mn-cs"/>
              </a:endParaRPr>
            </a:p>
          </p:txBody>
        </p:sp>
        <p:sp>
          <p:nvSpPr>
            <p:cNvPr id="79" name="Rectangle 78"/>
            <p:cNvSpPr/>
            <p:nvPr/>
          </p:nvSpPr>
          <p:spPr>
            <a:xfrm rot="19351157">
              <a:off x="5729496" y="1621330"/>
              <a:ext cx="2262520" cy="2133296"/>
            </a:xfrm>
            <a:prstGeom prst="rect">
              <a:avLst/>
            </a:prstGeom>
            <a:noFill/>
          </p:spPr>
          <p:txBody>
            <a:bodyPr spcFirstLastPara="1" wrap="none" lIns="97519" tIns="48759" rIns="97519" bIns="48759" numCol="1">
              <a:prstTxWarp prst="textArchDown">
                <a:avLst/>
              </a:prstTxWarp>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gradFill>
                    <a:gsLst>
                      <a:gs pos="0">
                        <a:srgbClr val="FFFFFF"/>
                      </a:gs>
                      <a:gs pos="86000">
                        <a:srgbClr val="FFFFFF"/>
                      </a:gs>
                    </a:gsLst>
                    <a:lin ang="5400000" scaled="0"/>
                  </a:gradFill>
                  <a:effectLst/>
                  <a:uLnTx/>
                  <a:uFillTx/>
                  <a:latin typeface="+mn-lt"/>
                  <a:ea typeface="+mn-ea"/>
                  <a:cs typeface="+mn-cs"/>
                </a:rPr>
                <a:t>Identify </a:t>
              </a:r>
              <a:br>
                <a:rPr kumimoji="0" lang="en-US" sz="1100" b="1" i="0" u="none" strike="noStrike" kern="0" cap="none" spc="0" normalizeH="0" baseline="0" noProof="0" dirty="0">
                  <a:ln>
                    <a:noFill/>
                  </a:ln>
                  <a:gradFill>
                    <a:gsLst>
                      <a:gs pos="0">
                        <a:srgbClr val="FFFFFF"/>
                      </a:gs>
                      <a:gs pos="86000">
                        <a:srgbClr val="FFFFFF"/>
                      </a:gs>
                    </a:gsLst>
                    <a:lin ang="5400000" scaled="0"/>
                  </a:gradFill>
                  <a:effectLst/>
                  <a:uLnTx/>
                  <a:uFillTx/>
                  <a:latin typeface="+mn-lt"/>
                  <a:ea typeface="+mn-ea"/>
                  <a:cs typeface="+mn-cs"/>
                </a:rPr>
              </a:br>
              <a:r>
                <a:rPr kumimoji="0" lang="en-US" sz="1100" b="1" i="0" u="none" strike="noStrike" kern="0" cap="none" spc="0" normalizeH="0" baseline="0" noProof="0" dirty="0">
                  <a:ln>
                    <a:noFill/>
                  </a:ln>
                  <a:gradFill>
                    <a:gsLst>
                      <a:gs pos="0">
                        <a:srgbClr val="FFFFFF"/>
                      </a:gs>
                      <a:gs pos="86000">
                        <a:srgbClr val="FFFFFF"/>
                      </a:gs>
                    </a:gsLst>
                    <a:lin ang="5400000" scaled="0"/>
                  </a:gradFill>
                  <a:effectLst/>
                  <a:uLnTx/>
                  <a:uFillTx/>
                  <a:latin typeface="+mn-lt"/>
                  <a:ea typeface="+mn-ea"/>
                  <a:cs typeface="+mn-cs"/>
                </a:rPr>
                <a:t>data sources</a:t>
              </a:r>
            </a:p>
          </p:txBody>
        </p:sp>
      </p:grpSp>
      <p:grpSp>
        <p:nvGrpSpPr>
          <p:cNvPr id="17" name="Group 16"/>
          <p:cNvGrpSpPr/>
          <p:nvPr/>
        </p:nvGrpSpPr>
        <p:grpSpPr>
          <a:xfrm>
            <a:off x="8830946" y="1264857"/>
            <a:ext cx="2926079" cy="2926078"/>
            <a:chOff x="5362071" y="1172650"/>
            <a:chExt cx="2926079" cy="2926078"/>
          </a:xfrm>
        </p:grpSpPr>
        <p:sp>
          <p:nvSpPr>
            <p:cNvPr id="93" name="Block Arc 92"/>
            <p:cNvSpPr/>
            <p:nvPr/>
          </p:nvSpPr>
          <p:spPr bwMode="auto">
            <a:xfrm rot="12332130">
              <a:off x="5362071" y="1172650"/>
              <a:ext cx="2926079" cy="2926078"/>
            </a:xfrm>
            <a:prstGeom prst="blockArc">
              <a:avLst>
                <a:gd name="adj1" fmla="val 19073288"/>
                <a:gd name="adj2" fmla="val 1708824"/>
                <a:gd name="adj3" fmla="val 18480"/>
              </a:avLst>
            </a:prstGeom>
            <a:solidFill>
              <a:schemeClr val="accent1"/>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bg1"/>
                </a:solidFill>
                <a:effectLst/>
                <a:uLnTx/>
                <a:uFillTx/>
                <a:latin typeface="Segoe UI"/>
                <a:ea typeface="+mn-ea"/>
                <a:cs typeface="+mn-cs"/>
              </a:endParaRPr>
            </a:p>
          </p:txBody>
        </p:sp>
        <p:sp>
          <p:nvSpPr>
            <p:cNvPr id="87" name="Block Arc 32"/>
            <p:cNvSpPr/>
            <p:nvPr/>
          </p:nvSpPr>
          <p:spPr bwMode="auto">
            <a:xfrm rot="12350672">
              <a:off x="5952048" y="1861100"/>
              <a:ext cx="372793" cy="1059698"/>
            </a:xfrm>
            <a:custGeom>
              <a:avLst/>
              <a:gdLst/>
              <a:ahLst/>
              <a:cxnLst/>
              <a:rect l="l" t="t" r="r" b="b"/>
              <a:pathLst>
                <a:path w="511332" h="1453507">
                  <a:moveTo>
                    <a:pt x="0" y="170835"/>
                  </a:moveTo>
                  <a:lnTo>
                    <a:pt x="154655" y="139657"/>
                  </a:lnTo>
                  <a:lnTo>
                    <a:pt x="188611" y="0"/>
                  </a:lnTo>
                  <a:cubicBezTo>
                    <a:pt x="531911" y="379928"/>
                    <a:pt x="607985" y="928949"/>
                    <a:pt x="384728" y="1385725"/>
                  </a:cubicBezTo>
                  <a:lnTo>
                    <a:pt x="475475" y="1435021"/>
                  </a:lnTo>
                  <a:lnTo>
                    <a:pt x="208187" y="1453507"/>
                  </a:lnTo>
                  <a:lnTo>
                    <a:pt x="78212" y="1219218"/>
                  </a:lnTo>
                  <a:lnTo>
                    <a:pt x="159218" y="1263222"/>
                  </a:lnTo>
                  <a:cubicBezTo>
                    <a:pt x="332687" y="902393"/>
                    <a:pt x="270721" y="470594"/>
                    <a:pt x="0" y="170835"/>
                  </a:cubicBezTo>
                  <a:close/>
                </a:path>
              </a:pathLst>
            </a:custGeom>
            <a:solidFill>
              <a:srgbClr val="7FBA00"/>
            </a:solidFill>
            <a:ln w="9525" cap="flat" cmpd="sng" algn="ctr">
              <a:noFill/>
              <a:prstDash val="solid"/>
              <a:headEnd type="none" w="med" len="med"/>
              <a:tailEnd type="none" w="med" len="med"/>
            </a:ln>
            <a:effectLst/>
            <a:scene3d>
              <a:camera prst="orthographicFront"/>
              <a:lightRig rig="glow" dir="t"/>
            </a:scene3d>
            <a:sp3d/>
          </p:spPr>
          <p:txBody>
            <a:bodyPr vert="horz" wrap="square" lIns="87782" tIns="43891" rIns="87782" bIns="4389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7757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chemeClr val="bg1"/>
                </a:solidFill>
                <a:effectLst/>
                <a:uLnTx/>
                <a:uFillTx/>
                <a:latin typeface="+mn-lt"/>
                <a:ea typeface="+mn-ea"/>
                <a:cs typeface="+mn-cs"/>
              </a:endParaRPr>
            </a:p>
          </p:txBody>
        </p:sp>
        <p:sp>
          <p:nvSpPr>
            <p:cNvPr id="83" name="Rectangle 82"/>
            <p:cNvSpPr/>
            <p:nvPr/>
          </p:nvSpPr>
          <p:spPr>
            <a:xfrm rot="17428600">
              <a:off x="5659039" y="1633301"/>
              <a:ext cx="2147006" cy="1979430"/>
            </a:xfrm>
            <a:prstGeom prst="rect">
              <a:avLst/>
            </a:prstGeom>
            <a:noFill/>
          </p:spPr>
          <p:txBody>
            <a:bodyPr spcFirstLastPara="1" wrap="none" lIns="97519" tIns="48759" rIns="97519" bIns="48759" numCol="1">
              <a:prstTxWarp prst="textArchUp">
                <a:avLst>
                  <a:gd name="adj" fmla="val 10204252"/>
                </a:avLst>
              </a:prstTxWarp>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latin typeface="+mn-lt"/>
                  <a:ea typeface="+mn-ea"/>
                  <a:cs typeface="+mn-cs"/>
                </a:rPr>
                <a:t>Create reports</a:t>
              </a:r>
              <a:br>
                <a:rPr kumimoji="0" lang="en-US" sz="1100" b="1" i="0" u="none" strike="noStrike" kern="0" cap="none" spc="0" normalizeH="0" baseline="0" noProof="0" dirty="0">
                  <a:ln>
                    <a:noFill/>
                  </a:ln>
                  <a:solidFill>
                    <a:schemeClr val="bg1"/>
                  </a:solidFill>
                  <a:effectLst/>
                  <a:uLnTx/>
                  <a:uFillTx/>
                  <a:latin typeface="+mn-lt"/>
                  <a:ea typeface="+mn-ea"/>
                  <a:cs typeface="+mn-cs"/>
                </a:rPr>
              </a:br>
              <a:r>
                <a:rPr kumimoji="0" lang="en-US" sz="1100" b="1" i="0" u="none" strike="noStrike" kern="0" cap="none" spc="0" normalizeH="0" baseline="0" noProof="0" dirty="0">
                  <a:ln>
                    <a:noFill/>
                  </a:ln>
                  <a:solidFill>
                    <a:schemeClr val="bg1"/>
                  </a:solidFill>
                  <a:effectLst/>
                  <a:uLnTx/>
                  <a:uFillTx/>
                  <a:latin typeface="+mn-lt"/>
                  <a:ea typeface="+mn-ea"/>
                  <a:cs typeface="+mn-cs"/>
                </a:rPr>
                <a:t>Do analytics</a:t>
              </a:r>
            </a:p>
          </p:txBody>
        </p:sp>
      </p:grpSp>
      <p:grpSp>
        <p:nvGrpSpPr>
          <p:cNvPr id="16" name="Group 15"/>
          <p:cNvGrpSpPr/>
          <p:nvPr/>
        </p:nvGrpSpPr>
        <p:grpSpPr>
          <a:xfrm>
            <a:off x="8830946" y="1264858"/>
            <a:ext cx="2926079" cy="2926078"/>
            <a:chOff x="5362071" y="1172651"/>
            <a:chExt cx="2926079" cy="2926078"/>
          </a:xfrm>
        </p:grpSpPr>
        <p:sp>
          <p:nvSpPr>
            <p:cNvPr id="92" name="Block Arc 91"/>
            <p:cNvSpPr/>
            <p:nvPr/>
          </p:nvSpPr>
          <p:spPr bwMode="auto">
            <a:xfrm rot="8002982">
              <a:off x="5362072" y="1172650"/>
              <a:ext cx="2926078" cy="2926079"/>
            </a:xfrm>
            <a:prstGeom prst="blockArc">
              <a:avLst>
                <a:gd name="adj1" fmla="val 19073288"/>
                <a:gd name="adj2" fmla="val 1708824"/>
                <a:gd name="adj3" fmla="val 18480"/>
              </a:avLst>
            </a:prstGeom>
            <a:solidFill>
              <a:schemeClr val="accent1"/>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chemeClr val="bg1"/>
                </a:solidFill>
                <a:effectLst/>
                <a:uLnTx/>
                <a:uFillTx/>
                <a:latin typeface="Segoe UI"/>
                <a:ea typeface="+mn-ea"/>
                <a:cs typeface="+mn-cs"/>
              </a:endParaRPr>
            </a:p>
          </p:txBody>
        </p:sp>
        <p:sp>
          <p:nvSpPr>
            <p:cNvPr id="86" name="Block Arc 32"/>
            <p:cNvSpPr/>
            <p:nvPr/>
          </p:nvSpPr>
          <p:spPr bwMode="auto">
            <a:xfrm rot="8009585">
              <a:off x="6198420" y="2685554"/>
              <a:ext cx="372793" cy="1059698"/>
            </a:xfrm>
            <a:custGeom>
              <a:avLst/>
              <a:gdLst/>
              <a:ahLst/>
              <a:cxnLst/>
              <a:rect l="l" t="t" r="r" b="b"/>
              <a:pathLst>
                <a:path w="511332" h="1453507">
                  <a:moveTo>
                    <a:pt x="0" y="170835"/>
                  </a:moveTo>
                  <a:lnTo>
                    <a:pt x="154655" y="139657"/>
                  </a:lnTo>
                  <a:lnTo>
                    <a:pt x="188611" y="0"/>
                  </a:lnTo>
                  <a:cubicBezTo>
                    <a:pt x="531911" y="379928"/>
                    <a:pt x="607985" y="928949"/>
                    <a:pt x="384728" y="1385725"/>
                  </a:cubicBezTo>
                  <a:lnTo>
                    <a:pt x="475475" y="1435021"/>
                  </a:lnTo>
                  <a:lnTo>
                    <a:pt x="208187" y="1453507"/>
                  </a:lnTo>
                  <a:lnTo>
                    <a:pt x="78212" y="1219218"/>
                  </a:lnTo>
                  <a:lnTo>
                    <a:pt x="159218" y="1263222"/>
                  </a:lnTo>
                  <a:cubicBezTo>
                    <a:pt x="332687" y="902393"/>
                    <a:pt x="270721" y="470594"/>
                    <a:pt x="0" y="170835"/>
                  </a:cubicBezTo>
                  <a:close/>
                </a:path>
              </a:pathLst>
            </a:custGeom>
            <a:solidFill>
              <a:srgbClr val="7FBA00"/>
            </a:solidFill>
            <a:ln w="9525" cap="flat" cmpd="sng" algn="ctr">
              <a:noFill/>
              <a:prstDash val="solid"/>
              <a:headEnd type="none" w="med" len="med"/>
              <a:tailEnd type="none" w="med" len="med"/>
            </a:ln>
            <a:effectLst/>
            <a:scene3d>
              <a:camera prst="orthographicFront"/>
              <a:lightRig rig="glow" dir="t"/>
            </a:scene3d>
            <a:sp3d/>
          </p:spPr>
          <p:txBody>
            <a:bodyPr vert="horz" wrap="square" lIns="87782" tIns="43891" rIns="87782" bIns="4389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7757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chemeClr val="bg1"/>
                </a:solidFill>
                <a:effectLst/>
                <a:uLnTx/>
                <a:uFillTx/>
                <a:latin typeface="+mn-lt"/>
                <a:ea typeface="+mn-ea"/>
                <a:cs typeface="+mn-cs"/>
              </a:endParaRPr>
            </a:p>
          </p:txBody>
        </p:sp>
        <p:sp>
          <p:nvSpPr>
            <p:cNvPr id="84" name="Rectangle 83"/>
            <p:cNvSpPr/>
            <p:nvPr/>
          </p:nvSpPr>
          <p:spPr>
            <a:xfrm rot="2101838">
              <a:off x="5621656" y="1616578"/>
              <a:ext cx="2262520" cy="2133296"/>
            </a:xfrm>
            <a:prstGeom prst="rect">
              <a:avLst/>
            </a:prstGeom>
            <a:noFill/>
          </p:spPr>
          <p:txBody>
            <a:bodyPr spcFirstLastPara="1" wrap="none" lIns="97519" tIns="48759" rIns="97519" bIns="48759" numCol="1">
              <a:prstTxWarp prst="textArchDown">
                <a:avLst/>
              </a:prstTxWarp>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schemeClr val="bg1"/>
                  </a:solidFill>
                  <a:effectLst/>
                  <a:uLnTx/>
                  <a:uFillTx/>
                  <a:latin typeface="+mn-lt"/>
                  <a:ea typeface="+mn-ea"/>
                  <a:cs typeface="+mn-cs"/>
                </a:rPr>
                <a:t>Create ETL </a:t>
              </a:r>
              <a:br>
                <a:rPr kumimoji="0" lang="en-US" sz="1100" b="1" i="0" u="none" strike="noStrike" kern="0" cap="none" spc="0" normalizeH="0" baseline="0" noProof="0" dirty="0">
                  <a:ln>
                    <a:noFill/>
                  </a:ln>
                  <a:solidFill>
                    <a:schemeClr val="bg1"/>
                  </a:solidFill>
                  <a:effectLst/>
                  <a:uLnTx/>
                  <a:uFillTx/>
                  <a:latin typeface="+mn-lt"/>
                  <a:ea typeface="+mn-ea"/>
                  <a:cs typeface="+mn-cs"/>
                </a:rPr>
              </a:br>
              <a:r>
                <a:rPr kumimoji="0" lang="en-US" sz="1100" b="1" i="0" u="none" strike="noStrike" kern="0" cap="none" spc="0" normalizeH="0" baseline="0" noProof="0" dirty="0">
                  <a:ln>
                    <a:noFill/>
                  </a:ln>
                  <a:solidFill>
                    <a:schemeClr val="bg1"/>
                  </a:solidFill>
                  <a:effectLst/>
                  <a:uLnTx/>
                  <a:uFillTx/>
                  <a:latin typeface="+mn-lt"/>
                  <a:ea typeface="+mn-ea"/>
                  <a:cs typeface="+mn-cs"/>
                </a:rPr>
                <a:t>pipeline </a:t>
              </a:r>
            </a:p>
          </p:txBody>
        </p:sp>
      </p:grpSp>
      <p:grpSp>
        <p:nvGrpSpPr>
          <p:cNvPr id="8" name="Group 7"/>
          <p:cNvGrpSpPr/>
          <p:nvPr/>
        </p:nvGrpSpPr>
        <p:grpSpPr>
          <a:xfrm>
            <a:off x="8830945" y="1264858"/>
            <a:ext cx="2926079" cy="2926078"/>
            <a:chOff x="5362070" y="1172651"/>
            <a:chExt cx="2926079" cy="2926078"/>
          </a:xfrm>
        </p:grpSpPr>
        <p:sp>
          <p:nvSpPr>
            <p:cNvPr id="95" name="Block Arc 94"/>
            <p:cNvSpPr/>
            <p:nvPr/>
          </p:nvSpPr>
          <p:spPr bwMode="auto">
            <a:xfrm rot="16573667">
              <a:off x="5362071" y="1172650"/>
              <a:ext cx="2926078" cy="2926079"/>
            </a:xfrm>
            <a:prstGeom prst="blockArc">
              <a:avLst>
                <a:gd name="adj1" fmla="val 19174529"/>
                <a:gd name="adj2" fmla="val 1738992"/>
                <a:gd name="adj3" fmla="val 18359"/>
              </a:avLst>
            </a:prstGeom>
            <a:solidFill>
              <a:schemeClr val="accent1"/>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8" name="Block Arc 32"/>
            <p:cNvSpPr/>
            <p:nvPr/>
          </p:nvSpPr>
          <p:spPr bwMode="auto">
            <a:xfrm rot="16624349">
              <a:off x="6657616" y="1376805"/>
              <a:ext cx="362840" cy="1047066"/>
            </a:xfrm>
            <a:custGeom>
              <a:avLst/>
              <a:gdLst/>
              <a:ahLst/>
              <a:cxnLst/>
              <a:rect l="l" t="t" r="r" b="b"/>
              <a:pathLst>
                <a:path w="497679" h="1436180">
                  <a:moveTo>
                    <a:pt x="485475" y="646717"/>
                  </a:moveTo>
                  <a:cubicBezTo>
                    <a:pt x="519499" y="888561"/>
                    <a:pt x="482703" y="1140010"/>
                    <a:pt x="371075" y="1368398"/>
                  </a:cubicBezTo>
                  <a:lnTo>
                    <a:pt x="461822" y="1417694"/>
                  </a:lnTo>
                  <a:lnTo>
                    <a:pt x="194534" y="1436180"/>
                  </a:lnTo>
                  <a:lnTo>
                    <a:pt x="64559" y="1201891"/>
                  </a:lnTo>
                  <a:lnTo>
                    <a:pt x="145565" y="1245895"/>
                  </a:lnTo>
                  <a:cubicBezTo>
                    <a:pt x="315843" y="891703"/>
                    <a:pt x="259268" y="469128"/>
                    <a:pt x="0" y="171110"/>
                  </a:cubicBezTo>
                  <a:lnTo>
                    <a:pt x="150635" y="140254"/>
                  </a:lnTo>
                  <a:lnTo>
                    <a:pt x="188385" y="0"/>
                  </a:lnTo>
                  <a:cubicBezTo>
                    <a:pt x="352534" y="185898"/>
                    <a:pt x="452422" y="411775"/>
                    <a:pt x="485475" y="646717"/>
                  </a:cubicBezTo>
                  <a:close/>
                </a:path>
              </a:pathLst>
            </a:custGeom>
            <a:solidFill>
              <a:srgbClr val="7FBA00"/>
            </a:solidFill>
            <a:ln w="9525" cap="flat" cmpd="sng" algn="ctr">
              <a:noFill/>
              <a:prstDash val="solid"/>
              <a:headEnd type="none" w="med" len="med"/>
              <a:tailEnd type="none" w="med" len="med"/>
            </a:ln>
            <a:effectLst/>
            <a:scene3d>
              <a:camera prst="orthographicFront"/>
              <a:lightRig rig="glow" dir="t"/>
            </a:scene3d>
            <a:sp3d/>
          </p:spPr>
          <p:txBody>
            <a:bodyPr vert="horz" wrap="square" lIns="87782" tIns="43891" rIns="87782" bIns="43891"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7757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mn-lt"/>
                <a:ea typeface="+mn-ea"/>
                <a:cs typeface="+mn-cs"/>
              </a:endParaRPr>
            </a:p>
          </p:txBody>
        </p:sp>
        <p:sp>
          <p:nvSpPr>
            <p:cNvPr id="97" name="Rectangle 96"/>
            <p:cNvSpPr/>
            <p:nvPr/>
          </p:nvSpPr>
          <p:spPr>
            <a:xfrm>
              <a:off x="5792706" y="1536832"/>
              <a:ext cx="2120354" cy="2066631"/>
            </a:xfrm>
            <a:prstGeom prst="rect">
              <a:avLst/>
            </a:prstGeom>
            <a:noFill/>
          </p:spPr>
          <p:txBody>
            <a:bodyPr spcFirstLastPara="1" wrap="none" lIns="97519" tIns="48759" rIns="97519" bIns="48759" numCol="1">
              <a:prstTxWarp prst="textArchUp">
                <a:avLst>
                  <a:gd name="adj" fmla="val 10204252"/>
                </a:avLst>
              </a:prstTxWarp>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gradFill>
                    <a:gsLst>
                      <a:gs pos="0">
                        <a:srgbClr val="FFFFFF"/>
                      </a:gs>
                      <a:gs pos="100000">
                        <a:srgbClr val="FFFFFF"/>
                      </a:gs>
                    </a:gsLst>
                    <a:lin ang="5400000" scaled="0"/>
                  </a:gradFill>
                  <a:effectLst/>
                  <a:uLnTx/>
                  <a:uFillTx/>
                  <a:latin typeface="+mn-lt"/>
                  <a:ea typeface="+mn-ea"/>
                  <a:cs typeface="+mn-cs"/>
                </a:rPr>
                <a:t>New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gradFill>
                    <a:gsLst>
                      <a:gs pos="0">
                        <a:srgbClr val="FFFFFF"/>
                      </a:gs>
                      <a:gs pos="100000">
                        <a:srgbClr val="FFFFFF"/>
                      </a:gs>
                    </a:gsLst>
                    <a:lin ang="5400000" scaled="0"/>
                  </a:gradFill>
                  <a:effectLst/>
                  <a:uLnTx/>
                  <a:uFillTx/>
                  <a:latin typeface="+mn-lt"/>
                  <a:ea typeface="+mn-ea"/>
                  <a:cs typeface="+mn-cs"/>
                </a:rPr>
                <a:t>requirements</a:t>
              </a:r>
            </a:p>
          </p:txBody>
        </p:sp>
      </p:grpSp>
      <p:sp>
        <p:nvSpPr>
          <p:cNvPr id="141" name="Rectangle 140"/>
          <p:cNvSpPr/>
          <p:nvPr/>
        </p:nvSpPr>
        <p:spPr>
          <a:xfrm>
            <a:off x="394981" y="1284489"/>
            <a:ext cx="7981768" cy="2872581"/>
          </a:xfrm>
          <a:prstGeom prst="rect">
            <a:avLst/>
          </a:prstGeom>
        </p:spPr>
        <p:txBody>
          <a:bodyPr wrap="square" lIns="0" tIns="0" rIns="0" bIns="0">
            <a:spAutoFit/>
          </a:bodyPr>
          <a:lstStyle/>
          <a:p>
            <a:pPr marL="400050" marR="0" lvl="1" indent="-347663" defTabSz="931954" eaLnBrk="1" fontAlgn="base" latinLnBrk="0" hangingPunct="1">
              <a:lnSpc>
                <a:spcPct val="100000"/>
              </a:lnSpc>
              <a:spcBef>
                <a:spcPts val="200"/>
              </a:spcBef>
              <a:spcAft>
                <a:spcPts val="600"/>
              </a:spcAft>
              <a:buClr>
                <a:schemeClr val="accent2"/>
              </a:buClr>
              <a:buSzTx/>
              <a:buFont typeface="+mj-lt"/>
              <a:buAutoNum type="arabicPeriod"/>
              <a:tabLst>
                <a:tab pos="658368" algn="l"/>
              </a:tabLst>
              <a:defRPr/>
            </a:pPr>
            <a:r>
              <a:rPr kumimoji="0" lang="en-IN" sz="2000" b="0" i="0" u="none" strike="noStrike" kern="0" cap="none" spc="0" normalizeH="0" baseline="0" noProof="0" dirty="0">
                <a:ln>
                  <a:noFill/>
                </a:ln>
                <a:solidFill>
                  <a:schemeClr val="tx2"/>
                </a:solidFill>
                <a:effectLst/>
                <a:uLnTx/>
                <a:uFillTx/>
                <a:ea typeface="Segoe UI" pitchFamily="34" charset="0"/>
                <a:cs typeface="Segoe UI" pitchFamily="34" charset="0"/>
              </a:rPr>
              <a:t>Start with end-user requirements to identify desired reports</a:t>
            </a:r>
            <a:br>
              <a:rPr kumimoji="0" lang="en-IN" sz="2000" b="0" i="0" u="none" strike="noStrike" kern="0" cap="none" spc="0" normalizeH="0" baseline="0" noProof="0" dirty="0">
                <a:ln>
                  <a:noFill/>
                </a:ln>
                <a:solidFill>
                  <a:schemeClr val="tx2"/>
                </a:solidFill>
                <a:effectLst/>
                <a:uLnTx/>
                <a:uFillTx/>
                <a:ea typeface="Segoe UI" pitchFamily="34" charset="0"/>
                <a:cs typeface="Segoe UI" pitchFamily="34" charset="0"/>
              </a:rPr>
            </a:br>
            <a:r>
              <a:rPr kumimoji="0" lang="en-IN" sz="2000" b="0" i="0" u="none" strike="noStrike" kern="0" cap="none" spc="0" normalizeH="0" baseline="0" noProof="0" dirty="0">
                <a:ln>
                  <a:noFill/>
                </a:ln>
                <a:solidFill>
                  <a:schemeClr val="tx2"/>
                </a:solidFill>
                <a:effectLst/>
                <a:uLnTx/>
                <a:uFillTx/>
                <a:ea typeface="Segoe UI" pitchFamily="34" charset="0"/>
                <a:cs typeface="Segoe UI" pitchFamily="34" charset="0"/>
              </a:rPr>
              <a:t>and analysis</a:t>
            </a:r>
          </a:p>
          <a:p>
            <a:pPr marL="400050" marR="0" lvl="1" indent="-347663" defTabSz="931954" eaLnBrk="1" fontAlgn="base" latinLnBrk="0" hangingPunct="1">
              <a:lnSpc>
                <a:spcPct val="100000"/>
              </a:lnSpc>
              <a:spcBef>
                <a:spcPts val="200"/>
              </a:spcBef>
              <a:spcAft>
                <a:spcPts val="600"/>
              </a:spcAft>
              <a:buClr>
                <a:schemeClr val="accent2"/>
              </a:buClr>
              <a:buSzTx/>
              <a:buFont typeface="+mj-lt"/>
              <a:buAutoNum type="arabicPeriod"/>
              <a:tabLst>
                <a:tab pos="658368" algn="l"/>
              </a:tabLst>
              <a:defRPr/>
            </a:pPr>
            <a:r>
              <a:rPr kumimoji="0" lang="en-IN" sz="2000" b="0" i="0" u="none" strike="noStrike" kern="0" cap="none" spc="0" normalizeH="0" baseline="0" noProof="0" dirty="0">
                <a:ln>
                  <a:noFill/>
                </a:ln>
                <a:solidFill>
                  <a:schemeClr val="tx2"/>
                </a:solidFill>
                <a:effectLst/>
                <a:uLnTx/>
                <a:uFillTx/>
                <a:ea typeface="Segoe UI" pitchFamily="34" charset="0"/>
                <a:cs typeface="Segoe UI" pitchFamily="34" charset="0"/>
              </a:rPr>
              <a:t>Define corresponding database schema and queries</a:t>
            </a:r>
          </a:p>
          <a:p>
            <a:pPr marL="400050" marR="0" lvl="1" indent="-347663" defTabSz="931954" eaLnBrk="1" fontAlgn="base" latinLnBrk="0" hangingPunct="1">
              <a:lnSpc>
                <a:spcPct val="100000"/>
              </a:lnSpc>
              <a:spcBef>
                <a:spcPts val="200"/>
              </a:spcBef>
              <a:spcAft>
                <a:spcPts val="600"/>
              </a:spcAft>
              <a:buClr>
                <a:schemeClr val="accent2"/>
              </a:buClr>
              <a:buSzTx/>
              <a:buFont typeface="+mj-lt"/>
              <a:buAutoNum type="arabicPeriod"/>
              <a:tabLst>
                <a:tab pos="658368" algn="l"/>
              </a:tabLst>
              <a:defRPr/>
            </a:pPr>
            <a:r>
              <a:rPr kumimoji="0" lang="en-IN" sz="2000" b="0" i="0" u="none" strike="noStrike" kern="0" cap="none" spc="0" normalizeH="0" baseline="0" noProof="0" dirty="0">
                <a:ln>
                  <a:noFill/>
                </a:ln>
                <a:solidFill>
                  <a:schemeClr val="tx2"/>
                </a:solidFill>
                <a:effectLst/>
                <a:uLnTx/>
                <a:uFillTx/>
                <a:ea typeface="Segoe UI" pitchFamily="34" charset="0"/>
                <a:cs typeface="Segoe UI" pitchFamily="34" charset="0"/>
              </a:rPr>
              <a:t>Identify the required data sources</a:t>
            </a:r>
          </a:p>
          <a:p>
            <a:pPr marL="400050" marR="0" lvl="1" indent="-347663" defTabSz="931954" eaLnBrk="1" fontAlgn="base" latinLnBrk="0" hangingPunct="1">
              <a:lnSpc>
                <a:spcPct val="100000"/>
              </a:lnSpc>
              <a:spcBef>
                <a:spcPts val="200"/>
              </a:spcBef>
              <a:spcAft>
                <a:spcPts val="600"/>
              </a:spcAft>
              <a:buClr>
                <a:schemeClr val="accent2"/>
              </a:buClr>
              <a:buSzTx/>
              <a:buFont typeface="+mj-lt"/>
              <a:buAutoNum type="arabicPeriod"/>
              <a:tabLst>
                <a:tab pos="658368" algn="l"/>
              </a:tabLst>
              <a:defRPr/>
            </a:pPr>
            <a:r>
              <a:rPr kumimoji="0" lang="en-IN" sz="2000" b="0" i="0" u="none" strike="noStrike" kern="0" cap="none" spc="0" normalizeH="0" baseline="0" noProof="0" dirty="0">
                <a:ln>
                  <a:noFill/>
                </a:ln>
                <a:solidFill>
                  <a:schemeClr val="tx2"/>
                </a:solidFill>
                <a:effectLst/>
                <a:uLnTx/>
                <a:uFillTx/>
                <a:ea typeface="Segoe UI" pitchFamily="34" charset="0"/>
                <a:cs typeface="Segoe UI" pitchFamily="34" charset="0"/>
              </a:rPr>
              <a:t>Create a Extract-Transform-Load (ETL) pipeline to extract</a:t>
            </a:r>
            <a:br>
              <a:rPr kumimoji="0" lang="en-IN" sz="2000" b="0" i="0" u="none" strike="noStrike" kern="0" cap="none" spc="0" normalizeH="0" baseline="0" noProof="0" dirty="0">
                <a:ln>
                  <a:noFill/>
                </a:ln>
                <a:solidFill>
                  <a:schemeClr val="tx2"/>
                </a:solidFill>
                <a:effectLst/>
                <a:uLnTx/>
                <a:uFillTx/>
                <a:ea typeface="Segoe UI" pitchFamily="34" charset="0"/>
                <a:cs typeface="Segoe UI" pitchFamily="34" charset="0"/>
              </a:rPr>
            </a:br>
            <a:r>
              <a:rPr kumimoji="0" lang="en-IN" sz="2000" b="0" i="0" u="none" strike="noStrike" kern="0" cap="none" spc="0" normalizeH="0" baseline="0" noProof="0" dirty="0">
                <a:ln>
                  <a:noFill/>
                </a:ln>
                <a:solidFill>
                  <a:schemeClr val="tx2"/>
                </a:solidFill>
                <a:effectLst/>
                <a:uLnTx/>
                <a:uFillTx/>
                <a:ea typeface="Segoe UI" pitchFamily="34" charset="0"/>
                <a:cs typeface="Segoe UI" pitchFamily="34" charset="0"/>
              </a:rPr>
              <a:t>required data (curation) and transform it to target schema (‘</a:t>
            </a:r>
            <a:r>
              <a:rPr kumimoji="0" lang="en-IN" sz="2000" b="0" i="1" u="none" strike="noStrike" kern="0" cap="none" spc="0" normalizeH="0" baseline="0" noProof="0" dirty="0">
                <a:ln>
                  <a:noFill/>
                </a:ln>
                <a:solidFill>
                  <a:schemeClr val="tx2"/>
                </a:solidFill>
                <a:effectLst/>
                <a:uLnTx/>
                <a:uFillTx/>
                <a:ea typeface="Segoe UI" pitchFamily="34" charset="0"/>
                <a:cs typeface="Segoe UI" pitchFamily="34" charset="0"/>
              </a:rPr>
              <a:t>schema-on-write’</a:t>
            </a:r>
            <a:r>
              <a:rPr kumimoji="0" lang="en-IN" sz="2000" b="0" i="0" u="none" strike="noStrike" kern="0" cap="none" spc="0" normalizeH="0" baseline="0" noProof="0" dirty="0">
                <a:ln>
                  <a:noFill/>
                </a:ln>
                <a:solidFill>
                  <a:schemeClr val="tx2"/>
                </a:solidFill>
                <a:effectLst/>
                <a:uLnTx/>
                <a:uFillTx/>
                <a:ea typeface="Segoe UI" pitchFamily="34" charset="0"/>
                <a:cs typeface="Segoe UI" pitchFamily="34" charset="0"/>
              </a:rPr>
              <a:t>)</a:t>
            </a:r>
          </a:p>
          <a:p>
            <a:pPr marL="400050" marR="0" lvl="1" indent="-347663" defTabSz="931954" eaLnBrk="1" fontAlgn="base" latinLnBrk="0" hangingPunct="1">
              <a:lnSpc>
                <a:spcPct val="100000"/>
              </a:lnSpc>
              <a:spcBef>
                <a:spcPts val="200"/>
              </a:spcBef>
              <a:spcAft>
                <a:spcPts val="600"/>
              </a:spcAft>
              <a:buClr>
                <a:schemeClr val="accent2"/>
              </a:buClr>
              <a:buSzTx/>
              <a:buFont typeface="+mj-lt"/>
              <a:buAutoNum type="arabicPeriod"/>
              <a:tabLst>
                <a:tab pos="658368" algn="l"/>
              </a:tabLst>
              <a:defRPr/>
            </a:pPr>
            <a:r>
              <a:rPr kumimoji="0" lang="en-IN" sz="2000" b="0" i="0" u="none" strike="noStrike" kern="0" cap="none" spc="0" normalizeH="0" baseline="0" noProof="0" dirty="0">
                <a:ln>
                  <a:noFill/>
                </a:ln>
                <a:solidFill>
                  <a:schemeClr val="tx2"/>
                </a:solidFill>
                <a:effectLst/>
                <a:uLnTx/>
                <a:uFillTx/>
                <a:ea typeface="Segoe UI" pitchFamily="34" charset="0"/>
                <a:cs typeface="Segoe UI" pitchFamily="34" charset="0"/>
              </a:rPr>
              <a:t>Create reports. </a:t>
            </a:r>
            <a:r>
              <a:rPr kumimoji="0" lang="en-IN" sz="2000" b="0" i="0" u="none" strike="noStrike" kern="0" cap="none" spc="0" normalizeH="0" baseline="0" noProof="0" dirty="0" err="1">
                <a:ln>
                  <a:noFill/>
                </a:ln>
                <a:solidFill>
                  <a:schemeClr val="tx2"/>
                </a:solidFill>
                <a:effectLst/>
                <a:uLnTx/>
                <a:uFillTx/>
                <a:ea typeface="Segoe UI" pitchFamily="34" charset="0"/>
                <a:cs typeface="Segoe UI" pitchFamily="34" charset="0"/>
              </a:rPr>
              <a:t>Analyze</a:t>
            </a:r>
            <a:r>
              <a:rPr kumimoji="0" lang="en-IN" sz="2000" b="0" i="0" u="none" strike="noStrike" kern="0" cap="none" spc="0" normalizeH="0" baseline="0" noProof="0" dirty="0">
                <a:ln>
                  <a:noFill/>
                </a:ln>
                <a:solidFill>
                  <a:schemeClr val="tx2"/>
                </a:solidFill>
                <a:effectLst/>
                <a:uLnTx/>
                <a:uFillTx/>
                <a:ea typeface="Segoe UI" pitchFamily="34" charset="0"/>
                <a:cs typeface="Segoe UI" pitchFamily="34" charset="0"/>
              </a:rPr>
              <a:t> data</a:t>
            </a:r>
          </a:p>
        </p:txBody>
      </p:sp>
      <p:sp>
        <p:nvSpPr>
          <p:cNvPr id="78" name="TextBox 77"/>
          <p:cNvSpPr txBox="1"/>
          <p:nvPr/>
        </p:nvSpPr>
        <p:spPr>
          <a:xfrm>
            <a:off x="434975" y="5912112"/>
            <a:ext cx="11322050" cy="461665"/>
          </a:xfrm>
          <a:prstGeom prst="rect">
            <a:avLst/>
          </a:prstGeom>
          <a:solidFill>
            <a:srgbClr val="002050"/>
          </a:solidFill>
          <a:ln w="3175">
            <a:noFill/>
            <a:miter lim="800000"/>
          </a:ln>
        </p:spPr>
        <p:txBody>
          <a:bodyPr wrap="square" lIns="914400" tIns="45720" rIns="914400" bIns="4572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bg1"/>
                </a:solidFill>
                <a:effectLst/>
                <a:uLnTx/>
                <a:uFillTx/>
                <a:latin typeface="+mj-lt"/>
              </a:rPr>
              <a:t>All data not immediately required is discarded or archived</a:t>
            </a:r>
          </a:p>
        </p:txBody>
      </p:sp>
      <p:sp>
        <p:nvSpPr>
          <p:cNvPr id="3" name="Slide Number Placeholder 2"/>
          <p:cNvSpPr>
            <a:spLocks noGrp="1"/>
          </p:cNvSpPr>
          <p:nvPr>
            <p:ph type="sldNum" sz="quarter" idx="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5FAD755-3BD0-2447-A9DF-109DAABEFD9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6668414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1">
                                            <p:txEl>
                                              <p:pRg st="0" end="0"/>
                                            </p:txEl>
                                          </p:spTgt>
                                        </p:tgtEl>
                                        <p:attrNameLst>
                                          <p:attrName>style.visibility</p:attrName>
                                        </p:attrNameLst>
                                      </p:cBhvr>
                                      <p:to>
                                        <p:strVal val="visible"/>
                                      </p:to>
                                    </p:set>
                                    <p:animEffect transition="in" filter="wipe(left)">
                                      <p:cBhvr>
                                        <p:cTn id="7" dur="750"/>
                                        <p:tgtEl>
                                          <p:spTgt spid="141">
                                            <p:txEl>
                                              <p:pRg st="0" end="0"/>
                                            </p:txEl>
                                          </p:spTgt>
                                        </p:tgtEl>
                                      </p:cBhvr>
                                    </p:animEffect>
                                  </p:childTnLst>
                                </p:cTn>
                              </p:par>
                            </p:childTnLst>
                          </p:cTn>
                        </p:par>
                        <p:par>
                          <p:cTn id="8" fill="hold">
                            <p:stCondLst>
                              <p:cond delay="750"/>
                            </p:stCondLst>
                            <p:childTnLst>
                              <p:par>
                                <p:cTn id="9" presetID="22" presetClass="entr" presetSubtype="8" fill="hold" nodeType="afterEffect">
                                  <p:stCondLst>
                                    <p:cond delay="0"/>
                                  </p:stCondLst>
                                  <p:childTnLst>
                                    <p:set>
                                      <p:cBhvr>
                                        <p:cTn id="10" dur="1" fill="hold">
                                          <p:stCondLst>
                                            <p:cond delay="0"/>
                                          </p:stCondLst>
                                        </p:cTn>
                                        <p:tgtEl>
                                          <p:spTgt spid="141">
                                            <p:txEl>
                                              <p:pRg st="1" end="1"/>
                                            </p:txEl>
                                          </p:spTgt>
                                        </p:tgtEl>
                                        <p:attrNameLst>
                                          <p:attrName>style.visibility</p:attrName>
                                        </p:attrNameLst>
                                      </p:cBhvr>
                                      <p:to>
                                        <p:strVal val="visible"/>
                                      </p:to>
                                    </p:set>
                                    <p:animEffect transition="in" filter="wipe(left)">
                                      <p:cBhvr>
                                        <p:cTn id="11" dur="750"/>
                                        <p:tgtEl>
                                          <p:spTgt spid="141">
                                            <p:txEl>
                                              <p:pRg st="1" end="1"/>
                                            </p:txEl>
                                          </p:spTgt>
                                        </p:tgtEl>
                                      </p:cBhvr>
                                    </p:animEffect>
                                  </p:childTnLst>
                                </p:cTn>
                              </p:par>
                            </p:childTnLst>
                          </p:cTn>
                        </p:par>
                        <p:par>
                          <p:cTn id="12" fill="hold">
                            <p:stCondLst>
                              <p:cond delay="1500"/>
                            </p:stCondLst>
                            <p:childTnLst>
                              <p:par>
                                <p:cTn id="13" presetID="22" presetClass="entr" presetSubtype="8" fill="hold" nodeType="afterEffect">
                                  <p:stCondLst>
                                    <p:cond delay="0"/>
                                  </p:stCondLst>
                                  <p:childTnLst>
                                    <p:set>
                                      <p:cBhvr>
                                        <p:cTn id="14" dur="1" fill="hold">
                                          <p:stCondLst>
                                            <p:cond delay="0"/>
                                          </p:stCondLst>
                                        </p:cTn>
                                        <p:tgtEl>
                                          <p:spTgt spid="141">
                                            <p:txEl>
                                              <p:pRg st="2" end="2"/>
                                            </p:txEl>
                                          </p:spTgt>
                                        </p:tgtEl>
                                        <p:attrNameLst>
                                          <p:attrName>style.visibility</p:attrName>
                                        </p:attrNameLst>
                                      </p:cBhvr>
                                      <p:to>
                                        <p:strVal val="visible"/>
                                      </p:to>
                                    </p:set>
                                    <p:animEffect transition="in" filter="wipe(left)">
                                      <p:cBhvr>
                                        <p:cTn id="15" dur="500"/>
                                        <p:tgtEl>
                                          <p:spTgt spid="141">
                                            <p:txEl>
                                              <p:pRg st="2" end="2"/>
                                            </p:txEl>
                                          </p:spTgt>
                                        </p:tgtEl>
                                      </p:cBhvr>
                                    </p:animEffect>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141">
                                            <p:txEl>
                                              <p:pRg st="3" end="3"/>
                                            </p:txEl>
                                          </p:spTgt>
                                        </p:tgtEl>
                                        <p:attrNameLst>
                                          <p:attrName>style.visibility</p:attrName>
                                        </p:attrNameLst>
                                      </p:cBhvr>
                                      <p:to>
                                        <p:strVal val="visible"/>
                                      </p:to>
                                    </p:set>
                                    <p:animEffect transition="in" filter="wipe(left)">
                                      <p:cBhvr>
                                        <p:cTn id="19" dur="1000"/>
                                        <p:tgtEl>
                                          <p:spTgt spid="141">
                                            <p:txEl>
                                              <p:pRg st="3" end="3"/>
                                            </p:txEl>
                                          </p:spTgt>
                                        </p:tgtEl>
                                      </p:cBhvr>
                                    </p:animEffect>
                                  </p:childTnLst>
                                </p:cTn>
                              </p:par>
                            </p:childTnLst>
                          </p:cTn>
                        </p:par>
                        <p:par>
                          <p:cTn id="20" fill="hold">
                            <p:stCondLst>
                              <p:cond delay="3000"/>
                            </p:stCondLst>
                            <p:childTnLst>
                              <p:par>
                                <p:cTn id="21" presetID="22" presetClass="entr" presetSubtype="8" fill="hold" nodeType="afterEffect">
                                  <p:stCondLst>
                                    <p:cond delay="0"/>
                                  </p:stCondLst>
                                  <p:childTnLst>
                                    <p:set>
                                      <p:cBhvr>
                                        <p:cTn id="22" dur="1" fill="hold">
                                          <p:stCondLst>
                                            <p:cond delay="0"/>
                                          </p:stCondLst>
                                        </p:cTn>
                                        <p:tgtEl>
                                          <p:spTgt spid="141">
                                            <p:txEl>
                                              <p:pRg st="4" end="4"/>
                                            </p:txEl>
                                          </p:spTgt>
                                        </p:tgtEl>
                                        <p:attrNameLst>
                                          <p:attrName>style.visibility</p:attrName>
                                        </p:attrNameLst>
                                      </p:cBhvr>
                                      <p:to>
                                        <p:strVal val="visible"/>
                                      </p:to>
                                    </p:set>
                                    <p:animEffect transition="in" filter="wipe(left)">
                                      <p:cBhvr>
                                        <p:cTn id="23" dur="500"/>
                                        <p:tgtEl>
                                          <p:spTgt spid="141">
                                            <p:txEl>
                                              <p:pRg st="4" end="4"/>
                                            </p:txEl>
                                          </p:spTgt>
                                        </p:tgtEl>
                                      </p:cBhvr>
                                    </p:animEffect>
                                  </p:childTnLst>
                                </p:cTn>
                              </p:par>
                            </p:childTnLst>
                          </p:cTn>
                        </p:par>
                        <p:par>
                          <p:cTn id="24" fill="hold">
                            <p:stCondLst>
                              <p:cond delay="3500"/>
                            </p:stCondLst>
                            <p:childTnLst>
                              <p:par>
                                <p:cTn id="25" presetID="22" presetClass="entr" presetSubtype="8"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par>
                                <p:cTn id="28" presetID="21" presetClass="entr" presetSubtype="1" fill="hold" nodeType="withEffect">
                                  <p:stCondLst>
                                    <p:cond delay="250"/>
                                  </p:stCondLst>
                                  <p:childTnLst>
                                    <p:set>
                                      <p:cBhvr>
                                        <p:cTn id="29" dur="1" fill="hold">
                                          <p:stCondLst>
                                            <p:cond delay="0"/>
                                          </p:stCondLst>
                                        </p:cTn>
                                        <p:tgtEl>
                                          <p:spTgt spid="9"/>
                                        </p:tgtEl>
                                        <p:attrNameLst>
                                          <p:attrName>style.visibility</p:attrName>
                                        </p:attrNameLst>
                                      </p:cBhvr>
                                      <p:to>
                                        <p:strVal val="visible"/>
                                      </p:to>
                                    </p:set>
                                    <p:animEffect transition="in" filter="wheel(1)">
                                      <p:cBhvr>
                                        <p:cTn id="30" dur="2000"/>
                                        <p:tgtEl>
                                          <p:spTgt spid="9"/>
                                        </p:tgtEl>
                                      </p:cBhvr>
                                    </p:animEffect>
                                  </p:childTnLst>
                                </p:cTn>
                              </p:par>
                              <p:par>
                                <p:cTn id="31" presetID="21" presetClass="entr" presetSubtype="1" fill="hold" nodeType="withEffect">
                                  <p:stCondLst>
                                    <p:cond delay="300"/>
                                  </p:stCondLst>
                                  <p:childTnLst>
                                    <p:set>
                                      <p:cBhvr>
                                        <p:cTn id="32" dur="1" fill="hold">
                                          <p:stCondLst>
                                            <p:cond delay="0"/>
                                          </p:stCondLst>
                                        </p:cTn>
                                        <p:tgtEl>
                                          <p:spTgt spid="10"/>
                                        </p:tgtEl>
                                        <p:attrNameLst>
                                          <p:attrName>style.visibility</p:attrName>
                                        </p:attrNameLst>
                                      </p:cBhvr>
                                      <p:to>
                                        <p:strVal val="visible"/>
                                      </p:to>
                                    </p:set>
                                    <p:animEffect transition="in" filter="wheel(1)">
                                      <p:cBhvr>
                                        <p:cTn id="33" dur="2000"/>
                                        <p:tgtEl>
                                          <p:spTgt spid="10"/>
                                        </p:tgtEl>
                                      </p:cBhvr>
                                    </p:animEffect>
                                  </p:childTnLst>
                                </p:cTn>
                              </p:par>
                              <p:par>
                                <p:cTn id="34" presetID="21" presetClass="entr" presetSubtype="1" fill="hold" nodeType="withEffect">
                                  <p:stCondLst>
                                    <p:cond delay="300"/>
                                  </p:stCondLst>
                                  <p:childTnLst>
                                    <p:set>
                                      <p:cBhvr>
                                        <p:cTn id="35" dur="1" fill="hold">
                                          <p:stCondLst>
                                            <p:cond delay="0"/>
                                          </p:stCondLst>
                                        </p:cTn>
                                        <p:tgtEl>
                                          <p:spTgt spid="16"/>
                                        </p:tgtEl>
                                        <p:attrNameLst>
                                          <p:attrName>style.visibility</p:attrName>
                                        </p:attrNameLst>
                                      </p:cBhvr>
                                      <p:to>
                                        <p:strVal val="visible"/>
                                      </p:to>
                                    </p:set>
                                    <p:animEffect transition="in" filter="wheel(1)">
                                      <p:cBhvr>
                                        <p:cTn id="36" dur="2000"/>
                                        <p:tgtEl>
                                          <p:spTgt spid="16"/>
                                        </p:tgtEl>
                                      </p:cBhvr>
                                    </p:animEffect>
                                  </p:childTnLst>
                                </p:cTn>
                              </p:par>
                              <p:par>
                                <p:cTn id="37" presetID="21" presetClass="entr" presetSubtype="1" fill="hold" nodeType="withEffect">
                                  <p:stCondLst>
                                    <p:cond delay="300"/>
                                  </p:stCondLst>
                                  <p:childTnLst>
                                    <p:set>
                                      <p:cBhvr>
                                        <p:cTn id="38" dur="1" fill="hold">
                                          <p:stCondLst>
                                            <p:cond delay="0"/>
                                          </p:stCondLst>
                                        </p:cTn>
                                        <p:tgtEl>
                                          <p:spTgt spid="17"/>
                                        </p:tgtEl>
                                        <p:attrNameLst>
                                          <p:attrName>style.visibility</p:attrName>
                                        </p:attrNameLst>
                                      </p:cBhvr>
                                      <p:to>
                                        <p:strVal val="visible"/>
                                      </p:to>
                                    </p:set>
                                    <p:animEffect transition="in" filter="wheel(1)">
                                      <p:cBhvr>
                                        <p:cTn id="39" dur="2000"/>
                                        <p:tgtEl>
                                          <p:spTgt spid="17"/>
                                        </p:tgtEl>
                                      </p:cBhvr>
                                    </p:animEffect>
                                  </p:childTnLst>
                                </p:cTn>
                              </p:par>
                            </p:childTnLst>
                          </p:cTn>
                        </p:par>
                        <p:par>
                          <p:cTn id="40" fill="hold">
                            <p:stCondLst>
                              <p:cond delay="5800"/>
                            </p:stCondLst>
                            <p:childTnLst>
                              <p:par>
                                <p:cTn id="41" presetID="22" presetClass="entr" presetSubtype="8" fill="hold" nodeType="afterEffect">
                                  <p:stCondLst>
                                    <p:cond delay="0"/>
                                  </p:stCondLst>
                                  <p:childTnLst>
                                    <p:set>
                                      <p:cBhvr>
                                        <p:cTn id="42" dur="1" fill="hold">
                                          <p:stCondLst>
                                            <p:cond delay="0"/>
                                          </p:stCondLst>
                                        </p:cTn>
                                        <p:tgtEl>
                                          <p:spTgt spid="291"/>
                                        </p:tgtEl>
                                        <p:attrNameLst>
                                          <p:attrName>style.visibility</p:attrName>
                                        </p:attrNameLst>
                                      </p:cBhvr>
                                      <p:to>
                                        <p:strVal val="visible"/>
                                      </p:to>
                                    </p:set>
                                    <p:animEffect transition="in" filter="wipe(left)">
                                      <p:cBhvr>
                                        <p:cTn id="43" dur="1250"/>
                                        <p:tgtEl>
                                          <p:spTgt spid="291"/>
                                        </p:tgtEl>
                                      </p:cBhvr>
                                    </p:animEffect>
                                  </p:childTnLst>
                                </p:cTn>
                              </p:par>
                            </p:childTnLst>
                          </p:cTn>
                        </p:par>
                        <p:par>
                          <p:cTn id="44" fill="hold">
                            <p:stCondLst>
                              <p:cond delay="7050"/>
                            </p:stCondLst>
                            <p:childTnLst>
                              <p:par>
                                <p:cTn id="45" presetID="10" presetClass="entr" presetSubtype="0" fill="hold" grpId="0" nodeType="afterEffect">
                                  <p:stCondLst>
                                    <p:cond delay="0"/>
                                  </p:stCondLst>
                                  <p:childTnLst>
                                    <p:set>
                                      <p:cBhvr>
                                        <p:cTn id="46" dur="1" fill="hold">
                                          <p:stCondLst>
                                            <p:cond delay="0"/>
                                          </p:stCondLst>
                                        </p:cTn>
                                        <p:tgtEl>
                                          <p:spTgt spid="78"/>
                                        </p:tgtEl>
                                        <p:attrNameLst>
                                          <p:attrName>style.visibility</p:attrName>
                                        </p:attrNameLst>
                                      </p:cBhvr>
                                      <p:to>
                                        <p:strVal val="visible"/>
                                      </p:to>
                                    </p:set>
                                    <p:animEffect transition="in" filter="fade">
                                      <p:cBhvr>
                                        <p:cTn id="47" dur="75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solidFill>
                  <a:srgbClr val="505050"/>
                </a:solidFill>
              </a:rPr>
              <a:t>Harness the growing and changing nature of data</a:t>
            </a:r>
          </a:p>
          <a:p>
            <a:endParaRPr lang="en-US" dirty="0"/>
          </a:p>
        </p:txBody>
      </p:sp>
      <p:sp>
        <p:nvSpPr>
          <p:cNvPr id="2" name="Title 1"/>
          <p:cNvSpPr>
            <a:spLocks noGrp="1"/>
          </p:cNvSpPr>
          <p:nvPr>
            <p:ph type="title"/>
          </p:nvPr>
        </p:nvSpPr>
        <p:spPr/>
        <p:txBody>
          <a:bodyPr/>
          <a:lstStyle/>
          <a:p>
            <a:r>
              <a:rPr lang="en-US" dirty="0"/>
              <a:t>Need to collect any data</a:t>
            </a:r>
          </a:p>
        </p:txBody>
      </p:sp>
      <p:grpSp>
        <p:nvGrpSpPr>
          <p:cNvPr id="39" name="Group 38"/>
          <p:cNvGrpSpPr/>
          <p:nvPr/>
        </p:nvGrpSpPr>
        <p:grpSpPr>
          <a:xfrm>
            <a:off x="6872872" y="1793337"/>
            <a:ext cx="3304152" cy="3304152"/>
            <a:chOff x="7010686" y="1828800"/>
            <a:chExt cx="3370407" cy="3370407"/>
          </a:xfrm>
        </p:grpSpPr>
        <p:sp>
          <p:nvSpPr>
            <p:cNvPr id="62" name="Rectangle 61"/>
            <p:cNvSpPr/>
            <p:nvPr/>
          </p:nvSpPr>
          <p:spPr>
            <a:xfrm>
              <a:off x="7242953" y="2650186"/>
              <a:ext cx="3126302" cy="307777"/>
            </a:xfrm>
            <a:prstGeom prst="rect">
              <a:avLst/>
            </a:prstGeom>
          </p:spPr>
          <p:txBody>
            <a:bodyPr wrap="square">
              <a:spAutoFit/>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sz="1372" dirty="0">
                <a:solidFill>
                  <a:srgbClr val="000000"/>
                </a:solidFill>
              </a:endParaRPr>
            </a:p>
          </p:txBody>
        </p:sp>
        <p:sp>
          <p:nvSpPr>
            <p:cNvPr id="115" name="Rectangle 114"/>
            <p:cNvSpPr/>
            <p:nvPr/>
          </p:nvSpPr>
          <p:spPr bwMode="auto">
            <a:xfrm>
              <a:off x="7010686" y="1828800"/>
              <a:ext cx="3370407" cy="3370407"/>
            </a:xfrm>
            <a:prstGeom prst="rect">
              <a:avLst/>
            </a:prstGeom>
            <a:solidFill>
              <a:srgbClr val="1673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88249" rIns="179285" bIns="143428" numCol="1" spcCol="0" rtlCol="0" fromWordArt="0" anchor="t" anchorCtr="0" forceAA="0" compatLnSpc="1">
              <a:prstTxWarp prst="textNoShape">
                <a:avLst/>
              </a:prstTxWarp>
              <a:noAutofit/>
            </a:bodyPr>
            <a:lstStyle>
              <a:defPPr>
                <a:defRPr lang="en-US"/>
              </a:defPPr>
              <a:lvl1pPr algn="l" defTabSz="931863" rtl="0" fontAlgn="base">
                <a:spcBef>
                  <a:spcPct val="0"/>
                </a:spcBef>
                <a:spcAft>
                  <a:spcPct val="0"/>
                </a:spcAft>
                <a:defRPr sz="2400" kern="1200">
                  <a:solidFill>
                    <a:schemeClr val="lt1"/>
                  </a:solidFill>
                  <a:latin typeface="+mn-lt"/>
                  <a:ea typeface="+mn-ea"/>
                  <a:cs typeface="+mn-cs"/>
                </a:defRPr>
              </a:lvl1pPr>
              <a:lvl2pPr marL="465138" indent="-7938" algn="l" defTabSz="931863" rtl="0" fontAlgn="base">
                <a:spcBef>
                  <a:spcPct val="0"/>
                </a:spcBef>
                <a:spcAft>
                  <a:spcPct val="0"/>
                </a:spcAft>
                <a:defRPr sz="2400" kern="1200">
                  <a:solidFill>
                    <a:schemeClr val="lt1"/>
                  </a:solidFill>
                  <a:latin typeface="+mn-lt"/>
                  <a:ea typeface="+mn-ea"/>
                  <a:cs typeface="+mn-cs"/>
                </a:defRPr>
              </a:lvl2pPr>
              <a:lvl3pPr marL="931863" indent="-17463" algn="l" defTabSz="931863" rtl="0" fontAlgn="base">
                <a:spcBef>
                  <a:spcPct val="0"/>
                </a:spcBef>
                <a:spcAft>
                  <a:spcPct val="0"/>
                </a:spcAft>
                <a:defRPr sz="2400" kern="1200">
                  <a:solidFill>
                    <a:schemeClr val="lt1"/>
                  </a:solidFill>
                  <a:latin typeface="+mn-lt"/>
                  <a:ea typeface="+mn-ea"/>
                  <a:cs typeface="+mn-cs"/>
                </a:defRPr>
              </a:lvl3pPr>
              <a:lvl4pPr marL="1398588" indent="-26988" algn="l" defTabSz="931863" rtl="0" fontAlgn="base">
                <a:spcBef>
                  <a:spcPct val="0"/>
                </a:spcBef>
                <a:spcAft>
                  <a:spcPct val="0"/>
                </a:spcAft>
                <a:defRPr sz="2400" kern="1200">
                  <a:solidFill>
                    <a:schemeClr val="lt1"/>
                  </a:solidFill>
                  <a:latin typeface="+mn-lt"/>
                  <a:ea typeface="+mn-ea"/>
                  <a:cs typeface="+mn-cs"/>
                </a:defRPr>
              </a:lvl4pPr>
              <a:lvl5pPr marL="1865313" indent="-36513" algn="l" defTabSz="931863" rtl="0" fontAlgn="base">
                <a:spcBef>
                  <a:spcPct val="0"/>
                </a:spcBef>
                <a:spcAft>
                  <a:spcPct val="0"/>
                </a:spcAft>
                <a:defRPr sz="2400" kern="1200">
                  <a:solidFill>
                    <a:schemeClr val="lt1"/>
                  </a:solidFill>
                  <a:latin typeface="+mn-lt"/>
                  <a:ea typeface="+mn-ea"/>
                  <a:cs typeface="+mn-cs"/>
                </a:defRPr>
              </a:lvl5pPr>
              <a:lvl6pPr marL="2286000" algn="l" defTabSz="457200" rtl="0" eaLnBrk="1" latinLnBrk="0" hangingPunct="1">
                <a:defRPr sz="2400" kern="1200">
                  <a:solidFill>
                    <a:schemeClr val="lt1"/>
                  </a:solidFill>
                  <a:latin typeface="+mn-lt"/>
                  <a:ea typeface="+mn-ea"/>
                  <a:cs typeface="+mn-cs"/>
                </a:defRPr>
              </a:lvl6pPr>
              <a:lvl7pPr marL="2743200" algn="l" defTabSz="457200" rtl="0" eaLnBrk="1" latinLnBrk="0" hangingPunct="1">
                <a:defRPr sz="2400" kern="1200">
                  <a:solidFill>
                    <a:schemeClr val="lt1"/>
                  </a:solidFill>
                  <a:latin typeface="+mn-lt"/>
                  <a:ea typeface="+mn-ea"/>
                  <a:cs typeface="+mn-cs"/>
                </a:defRPr>
              </a:lvl7pPr>
              <a:lvl8pPr marL="3200400" algn="l" defTabSz="457200" rtl="0" eaLnBrk="1" latinLnBrk="0" hangingPunct="1">
                <a:defRPr sz="2400" kern="1200">
                  <a:solidFill>
                    <a:schemeClr val="lt1"/>
                  </a:solidFill>
                  <a:latin typeface="+mn-lt"/>
                  <a:ea typeface="+mn-ea"/>
                  <a:cs typeface="+mn-cs"/>
                </a:defRPr>
              </a:lvl8pPr>
              <a:lvl9pPr marL="3657600" algn="l" defTabSz="457200" rtl="0" eaLnBrk="1" latinLnBrk="0" hangingPunct="1">
                <a:defRPr sz="2400" kern="1200">
                  <a:solidFill>
                    <a:schemeClr val="lt1"/>
                  </a:solidFill>
                  <a:latin typeface="+mn-lt"/>
                  <a:ea typeface="+mn-ea"/>
                  <a:cs typeface="+mn-cs"/>
                </a:defRPr>
              </a:lvl9pPr>
            </a:lstStyle>
            <a:p>
              <a:pPr defTabSz="914102">
                <a:lnSpc>
                  <a:spcPts val="2274"/>
                </a:lnSpc>
                <a:spcBef>
                  <a:spcPts val="196"/>
                </a:spcBef>
                <a:spcAft>
                  <a:spcPts val="588"/>
                </a:spcAft>
              </a:pPr>
              <a:r>
                <a:rPr lang="en-US" sz="2745" dirty="0">
                  <a:solidFill>
                    <a:srgbClr val="FFFFFF"/>
                  </a:solidFill>
                  <a:latin typeface="Segoe UI Light"/>
                  <a:ea typeface="Segoe UI" pitchFamily="34" charset="0"/>
                  <a:cs typeface="Segoe UI Light"/>
                </a:rPr>
                <a:t>Streaming</a:t>
              </a:r>
              <a:endParaRPr lang="en-US" sz="2745" b="1" dirty="0">
                <a:solidFill>
                  <a:srgbClr val="FFFFFF"/>
                </a:solidFill>
                <a:ea typeface="Segoe UI" pitchFamily="34" charset="0"/>
                <a:cs typeface="Segoe UI" pitchFamily="34" charset="0"/>
              </a:endParaRPr>
            </a:p>
            <a:p>
              <a:pPr defTabSz="914102">
                <a:lnSpc>
                  <a:spcPts val="1784"/>
                </a:lnSpc>
                <a:spcBef>
                  <a:spcPts val="196"/>
                </a:spcBef>
                <a:spcAft>
                  <a:spcPts val="588"/>
                </a:spcAft>
              </a:pPr>
              <a:endParaRPr lang="en-US" sz="2745" dirty="0">
                <a:solidFill>
                  <a:srgbClr val="FFFFFF"/>
                </a:solidFill>
                <a:ea typeface="Segoe UI" pitchFamily="34" charset="0"/>
                <a:cs typeface="Segoe UI" pitchFamily="34" charset="0"/>
              </a:endParaRPr>
            </a:p>
            <a:p>
              <a:pPr defTabSz="914102">
                <a:lnSpc>
                  <a:spcPts val="1784"/>
                </a:lnSpc>
                <a:spcBef>
                  <a:spcPts val="196"/>
                </a:spcBef>
                <a:spcAft>
                  <a:spcPts val="588"/>
                </a:spcAft>
              </a:pPr>
              <a:endParaRPr lang="en-US" sz="2745" dirty="0">
                <a:solidFill>
                  <a:srgbClr val="FFFFFF"/>
                </a:solidFill>
                <a:ea typeface="Segoe UI" pitchFamily="34" charset="0"/>
                <a:cs typeface="Segoe UI" pitchFamily="34" charset="0"/>
              </a:endParaRPr>
            </a:p>
          </p:txBody>
        </p:sp>
        <p:pic>
          <p:nvPicPr>
            <p:cNvPr id="116" name="Picture 115"/>
            <p:cNvPicPr>
              <a:picLocks noChangeAspect="1" noChangeArrowheads="1"/>
            </p:cNvPicPr>
            <p:nvPr/>
          </p:nvPicPr>
          <p:blipFill rotWithShape="1">
            <a:blip r:embed="rId3" cstate="print">
              <a:lum bright="100000" contrast="-70000"/>
              <a:extLst>
                <a:ext uri="{28A0092B-C50C-407E-A947-70E740481C1C}">
                  <a14:useLocalDpi xmlns:a14="http://schemas.microsoft.com/office/drawing/2010/main"/>
                </a:ext>
              </a:extLst>
            </a:blip>
            <a:srcRect l="8875" t="13653" r="7587" b="13715"/>
            <a:stretch/>
          </p:blipFill>
          <p:spPr bwMode="auto">
            <a:xfrm>
              <a:off x="8719772" y="2926207"/>
              <a:ext cx="740763" cy="523819"/>
            </a:xfrm>
            <a:prstGeom prst="rect">
              <a:avLst/>
            </a:prstGeom>
            <a:solidFill>
              <a:schemeClr val="accent1"/>
            </a:solidFill>
            <a:ln>
              <a:noFill/>
            </a:ln>
            <a:effectLst/>
            <a:extLst/>
          </p:spPr>
        </p:pic>
        <p:sp>
          <p:nvSpPr>
            <p:cNvPr id="117" name="Block Arc 100"/>
            <p:cNvSpPr/>
            <p:nvPr/>
          </p:nvSpPr>
          <p:spPr bwMode="auto">
            <a:xfrm rot="18900000" flipH="1">
              <a:off x="8056024" y="2922560"/>
              <a:ext cx="433633" cy="658737"/>
            </a:xfrm>
            <a:custGeom>
              <a:avLst/>
              <a:gdLst/>
              <a:ahLst/>
              <a:cxnLst/>
              <a:rect l="l" t="t" r="r" b="b"/>
              <a:pathLst>
                <a:path w="3205217" h="4869077">
                  <a:moveTo>
                    <a:pt x="2338541" y="4336801"/>
                  </a:moveTo>
                  <a:lnTo>
                    <a:pt x="2501107" y="4586632"/>
                  </a:lnTo>
                  <a:lnTo>
                    <a:pt x="2571649" y="4317404"/>
                  </a:lnTo>
                  <a:lnTo>
                    <a:pt x="2565239" y="4309605"/>
                  </a:lnTo>
                  <a:close/>
                  <a:moveTo>
                    <a:pt x="2626874" y="3985187"/>
                  </a:moveTo>
                  <a:lnTo>
                    <a:pt x="2643469" y="4210881"/>
                  </a:lnTo>
                  <a:lnTo>
                    <a:pt x="2652352" y="4215678"/>
                  </a:lnTo>
                  <a:lnTo>
                    <a:pt x="2900870" y="4095921"/>
                  </a:lnTo>
                  <a:close/>
                  <a:moveTo>
                    <a:pt x="2380812" y="4018176"/>
                  </a:moveTo>
                  <a:cubicBezTo>
                    <a:pt x="2385244" y="4035072"/>
                    <a:pt x="2380572" y="4052816"/>
                    <a:pt x="2368867" y="4067026"/>
                  </a:cubicBezTo>
                  <a:cubicBezTo>
                    <a:pt x="2357708" y="4080575"/>
                    <a:pt x="2342171" y="4088465"/>
                    <a:pt x="2325749" y="4089980"/>
                  </a:cubicBezTo>
                  <a:lnTo>
                    <a:pt x="2320902" y="4292684"/>
                  </a:lnTo>
                  <a:lnTo>
                    <a:pt x="2321009" y="4292858"/>
                  </a:lnTo>
                  <a:lnTo>
                    <a:pt x="2554349" y="4264865"/>
                  </a:lnTo>
                  <a:cubicBezTo>
                    <a:pt x="2554285" y="4252103"/>
                    <a:pt x="2559089" y="4239748"/>
                    <a:pt x="2567692" y="4229303"/>
                  </a:cubicBezTo>
                  <a:cubicBezTo>
                    <a:pt x="2575706" y="4219574"/>
                    <a:pt x="2585976" y="4212762"/>
                    <a:pt x="2597569" y="4210091"/>
                  </a:cubicBezTo>
                  <a:lnTo>
                    <a:pt x="2580251" y="3974570"/>
                  </a:lnTo>
                  <a:cubicBezTo>
                    <a:pt x="2580051" y="3974563"/>
                    <a:pt x="2579904" y="3974470"/>
                    <a:pt x="2579758" y="3974376"/>
                  </a:cubicBezTo>
                  <a:close/>
                  <a:moveTo>
                    <a:pt x="2157580" y="4042204"/>
                  </a:moveTo>
                  <a:cubicBezTo>
                    <a:pt x="2157200" y="4045975"/>
                    <a:pt x="2155457" y="4049193"/>
                    <a:pt x="2153403" y="4052282"/>
                  </a:cubicBezTo>
                  <a:lnTo>
                    <a:pt x="2276399" y="4241301"/>
                  </a:lnTo>
                  <a:lnTo>
                    <a:pt x="2280290" y="4078535"/>
                  </a:lnTo>
                  <a:cubicBezTo>
                    <a:pt x="2277592" y="4078046"/>
                    <a:pt x="2275536" y="4076533"/>
                    <a:pt x="2273542" y="4074890"/>
                  </a:cubicBezTo>
                  <a:lnTo>
                    <a:pt x="2269899" y="4069407"/>
                  </a:lnTo>
                  <a:cubicBezTo>
                    <a:pt x="2261639" y="4062699"/>
                    <a:pt x="2255813" y="4054106"/>
                    <a:pt x="2252986" y="4044485"/>
                  </a:cubicBezTo>
                  <a:close/>
                  <a:moveTo>
                    <a:pt x="2302907" y="3861978"/>
                  </a:moveTo>
                  <a:lnTo>
                    <a:pt x="2323512" y="3955567"/>
                  </a:lnTo>
                  <a:cubicBezTo>
                    <a:pt x="2335568" y="3956285"/>
                    <a:pt x="2347182" y="3961298"/>
                    <a:pt x="2357214" y="3969560"/>
                  </a:cubicBezTo>
                  <a:lnTo>
                    <a:pt x="2361891" y="3975527"/>
                  </a:lnTo>
                  <a:lnTo>
                    <a:pt x="2517957" y="3941168"/>
                  </a:lnTo>
                  <a:lnTo>
                    <a:pt x="2310388" y="3857279"/>
                  </a:lnTo>
                  <a:close/>
                  <a:moveTo>
                    <a:pt x="2034990" y="3870305"/>
                  </a:moveTo>
                  <a:lnTo>
                    <a:pt x="2086891" y="3950066"/>
                  </a:lnTo>
                  <a:cubicBezTo>
                    <a:pt x="2104679" y="3947743"/>
                    <a:pt x="2123450" y="3952809"/>
                    <a:pt x="2138608" y="3965294"/>
                  </a:cubicBezTo>
                  <a:cubicBezTo>
                    <a:pt x="2148908" y="3973778"/>
                    <a:pt x="2156166" y="3984556"/>
                    <a:pt x="2159162" y="3996509"/>
                  </a:cubicBezTo>
                  <a:lnTo>
                    <a:pt x="2250698" y="3998697"/>
                  </a:lnTo>
                  <a:lnTo>
                    <a:pt x="2261888" y="3977424"/>
                  </a:lnTo>
                  <a:lnTo>
                    <a:pt x="2278559" y="3964025"/>
                  </a:lnTo>
                  <a:lnTo>
                    <a:pt x="2258380" y="3872369"/>
                  </a:lnTo>
                  <a:cubicBezTo>
                    <a:pt x="2246080" y="3871674"/>
                    <a:pt x="2234102" y="3866615"/>
                    <a:pt x="2223794" y="3858125"/>
                  </a:cubicBezTo>
                  <a:cubicBezTo>
                    <a:pt x="2209163" y="3846074"/>
                    <a:pt x="2200672" y="3829395"/>
                    <a:pt x="2198782" y="3812174"/>
                  </a:cubicBezTo>
                  <a:lnTo>
                    <a:pt x="2111920" y="3777069"/>
                  </a:lnTo>
                  <a:cubicBezTo>
                    <a:pt x="2105341" y="3795065"/>
                    <a:pt x="2094577" y="3812899"/>
                    <a:pt x="2080735" y="3829705"/>
                  </a:cubicBezTo>
                  <a:cubicBezTo>
                    <a:pt x="2066880" y="3846526"/>
                    <a:pt x="2051424" y="3860517"/>
                    <a:pt x="2034990" y="3870305"/>
                  </a:cubicBezTo>
                  <a:close/>
                  <a:moveTo>
                    <a:pt x="1066463" y="1763974"/>
                  </a:moveTo>
                  <a:cubicBezTo>
                    <a:pt x="1147505" y="1789982"/>
                    <a:pt x="1239431" y="1766870"/>
                    <a:pt x="1297993" y="1698844"/>
                  </a:cubicBezTo>
                  <a:lnTo>
                    <a:pt x="1566611" y="2501604"/>
                  </a:lnTo>
                  <a:cubicBezTo>
                    <a:pt x="1489632" y="2523995"/>
                    <a:pt x="1330694" y="2556004"/>
                    <a:pt x="1253715" y="2578395"/>
                  </a:cubicBezTo>
                  <a:cubicBezTo>
                    <a:pt x="1175043" y="2307929"/>
                    <a:pt x="1145136" y="2034440"/>
                    <a:pt x="1066463" y="1763974"/>
                  </a:cubicBezTo>
                  <a:close/>
                  <a:moveTo>
                    <a:pt x="0" y="3024870"/>
                  </a:moveTo>
                  <a:lnTo>
                    <a:pt x="2832402" y="2185262"/>
                  </a:lnTo>
                  <a:cubicBezTo>
                    <a:pt x="2897327" y="2591250"/>
                    <a:pt x="2793341" y="3021873"/>
                    <a:pt x="2511222" y="3364393"/>
                  </a:cubicBezTo>
                  <a:cubicBezTo>
                    <a:pt x="2398639" y="3501080"/>
                    <a:pt x="2266849" y="3612613"/>
                    <a:pt x="2121847" y="3696298"/>
                  </a:cubicBezTo>
                  <a:lnTo>
                    <a:pt x="2124922" y="3722539"/>
                  </a:lnTo>
                  <a:lnTo>
                    <a:pt x="2218421" y="3758901"/>
                  </a:lnTo>
                  <a:cubicBezTo>
                    <a:pt x="2241774" y="3734310"/>
                    <a:pt x="2281106" y="3732571"/>
                    <a:pt x="2308573" y="3755195"/>
                  </a:cubicBezTo>
                  <a:cubicBezTo>
                    <a:pt x="2323892" y="3767812"/>
                    <a:pt x="2332480" y="3785503"/>
                    <a:pt x="2333381" y="3803608"/>
                  </a:cubicBezTo>
                  <a:lnTo>
                    <a:pt x="2547556" y="3886900"/>
                  </a:lnTo>
                  <a:lnTo>
                    <a:pt x="2555353" y="3872077"/>
                  </a:lnTo>
                  <a:cubicBezTo>
                    <a:pt x="2578765" y="3843653"/>
                    <a:pt x="2621443" y="3840133"/>
                    <a:pt x="2650679" y="3864213"/>
                  </a:cubicBezTo>
                  <a:cubicBezTo>
                    <a:pt x="2672627" y="3882291"/>
                    <a:pt x="2680759" y="3910785"/>
                    <a:pt x="2673528" y="3935889"/>
                  </a:cubicBezTo>
                  <a:lnTo>
                    <a:pt x="2933845" y="4037125"/>
                  </a:lnTo>
                  <a:lnTo>
                    <a:pt x="2943410" y="4018943"/>
                  </a:lnTo>
                  <a:cubicBezTo>
                    <a:pt x="2966821" y="3990520"/>
                    <a:pt x="3009499" y="3986999"/>
                    <a:pt x="3038735" y="4011079"/>
                  </a:cubicBezTo>
                  <a:cubicBezTo>
                    <a:pt x="3061734" y="4030022"/>
                    <a:pt x="3069562" y="4060403"/>
                    <a:pt x="3059817" y="4086115"/>
                  </a:cubicBezTo>
                  <a:lnTo>
                    <a:pt x="3089175" y="4097532"/>
                  </a:lnTo>
                  <a:lnTo>
                    <a:pt x="3095638" y="4089687"/>
                  </a:lnTo>
                  <a:cubicBezTo>
                    <a:pt x="3103042" y="4080696"/>
                    <a:pt x="3116333" y="4079411"/>
                    <a:pt x="3125323" y="4086816"/>
                  </a:cubicBezTo>
                  <a:lnTo>
                    <a:pt x="3197535" y="4146294"/>
                  </a:lnTo>
                  <a:cubicBezTo>
                    <a:pt x="3206525" y="4153699"/>
                    <a:pt x="3207811" y="4166990"/>
                    <a:pt x="3200406" y="4175980"/>
                  </a:cubicBezTo>
                  <a:lnTo>
                    <a:pt x="3146778" y="4241089"/>
                  </a:lnTo>
                  <a:cubicBezTo>
                    <a:pt x="3139373" y="4250079"/>
                    <a:pt x="3126082" y="4251364"/>
                    <a:pt x="3117092" y="4243959"/>
                  </a:cubicBezTo>
                  <a:lnTo>
                    <a:pt x="3044881" y="4184481"/>
                  </a:lnTo>
                  <a:cubicBezTo>
                    <a:pt x="3035890" y="4177077"/>
                    <a:pt x="3034605" y="4163786"/>
                    <a:pt x="3042010" y="4154795"/>
                  </a:cubicBezTo>
                  <a:lnTo>
                    <a:pt x="3043143" y="4153420"/>
                  </a:lnTo>
                  <a:lnTo>
                    <a:pt x="2958150" y="4119071"/>
                  </a:lnTo>
                  <a:lnTo>
                    <a:pt x="2682548" y="4251879"/>
                  </a:lnTo>
                  <a:cubicBezTo>
                    <a:pt x="2693542" y="4273353"/>
                    <a:pt x="2690701" y="4299443"/>
                    <a:pt x="2674671" y="4318904"/>
                  </a:cubicBezTo>
                  <a:cubicBezTo>
                    <a:pt x="2663073" y="4332986"/>
                    <a:pt x="2646746" y="4340955"/>
                    <a:pt x="2629604" y="4339696"/>
                  </a:cubicBezTo>
                  <a:cubicBezTo>
                    <a:pt x="2628473" y="4340102"/>
                    <a:pt x="2627309" y="4340195"/>
                    <a:pt x="2626124" y="4339911"/>
                  </a:cubicBezTo>
                  <a:cubicBezTo>
                    <a:pt x="2621690" y="4342134"/>
                    <a:pt x="2617222" y="4341678"/>
                    <a:pt x="2612799" y="4340735"/>
                  </a:cubicBezTo>
                  <a:lnTo>
                    <a:pt x="2534802" y="4638415"/>
                  </a:lnTo>
                  <a:lnTo>
                    <a:pt x="2537148" y="4642020"/>
                  </a:lnTo>
                  <a:cubicBezTo>
                    <a:pt x="2543001" y="4646768"/>
                    <a:pt x="2546841" y="4652991"/>
                    <a:pt x="2548791" y="4659913"/>
                  </a:cubicBezTo>
                  <a:lnTo>
                    <a:pt x="2582852" y="4712257"/>
                  </a:lnTo>
                  <a:lnTo>
                    <a:pt x="2584716" y="4709994"/>
                  </a:lnTo>
                  <a:cubicBezTo>
                    <a:pt x="2592121" y="4701004"/>
                    <a:pt x="2605412" y="4699718"/>
                    <a:pt x="2614402" y="4707123"/>
                  </a:cubicBezTo>
                  <a:lnTo>
                    <a:pt x="2686614" y="4766601"/>
                  </a:lnTo>
                  <a:cubicBezTo>
                    <a:pt x="2695604" y="4774006"/>
                    <a:pt x="2696889" y="4787297"/>
                    <a:pt x="2689485" y="4796287"/>
                  </a:cubicBezTo>
                  <a:lnTo>
                    <a:pt x="2635857" y="4861396"/>
                  </a:lnTo>
                  <a:cubicBezTo>
                    <a:pt x="2628452" y="4870386"/>
                    <a:pt x="2615161" y="4871671"/>
                    <a:pt x="2606171" y="4864266"/>
                  </a:cubicBezTo>
                  <a:lnTo>
                    <a:pt x="2533959" y="4804788"/>
                  </a:lnTo>
                  <a:cubicBezTo>
                    <a:pt x="2524969" y="4797384"/>
                    <a:pt x="2523684" y="4784093"/>
                    <a:pt x="2531089" y="4775103"/>
                  </a:cubicBezTo>
                  <a:lnTo>
                    <a:pt x="2536821" y="4768144"/>
                  </a:lnTo>
                  <a:lnTo>
                    <a:pt x="2521118" y="4743302"/>
                  </a:lnTo>
                  <a:cubicBezTo>
                    <a:pt x="2497795" y="4756544"/>
                    <a:pt x="2467358" y="4754351"/>
                    <a:pt x="2444872" y="4735830"/>
                  </a:cubicBezTo>
                  <a:cubicBezTo>
                    <a:pt x="2415637" y="4711750"/>
                    <a:pt x="2410915" y="4669188"/>
                    <a:pt x="2434326" y="4640764"/>
                  </a:cubicBezTo>
                  <a:lnTo>
                    <a:pt x="2448900" y="4629050"/>
                  </a:lnTo>
                  <a:lnTo>
                    <a:pt x="2299277" y="4392344"/>
                  </a:lnTo>
                  <a:cubicBezTo>
                    <a:pt x="2276432" y="4403573"/>
                    <a:pt x="2247795" y="4400747"/>
                    <a:pt x="2226375" y="4383103"/>
                  </a:cubicBezTo>
                  <a:cubicBezTo>
                    <a:pt x="2197139" y="4359023"/>
                    <a:pt x="2192418" y="4316461"/>
                    <a:pt x="2215829" y="4288037"/>
                  </a:cubicBezTo>
                  <a:lnTo>
                    <a:pt x="2227443" y="4278702"/>
                  </a:lnTo>
                  <a:lnTo>
                    <a:pt x="2104256" y="4083817"/>
                  </a:lnTo>
                  <a:cubicBezTo>
                    <a:pt x="2086837" y="4085521"/>
                    <a:pt x="2068613" y="4080402"/>
                    <a:pt x="2053828" y="4068224"/>
                  </a:cubicBezTo>
                  <a:cubicBezTo>
                    <a:pt x="2026943" y="4046079"/>
                    <a:pt x="2020788" y="4008305"/>
                    <a:pt x="2039207" y="3980906"/>
                  </a:cubicBezTo>
                  <a:lnTo>
                    <a:pt x="1983128" y="3892189"/>
                  </a:lnTo>
                  <a:cubicBezTo>
                    <a:pt x="1966343" y="3896943"/>
                    <a:pt x="1950502" y="3895196"/>
                    <a:pt x="1937656" y="3887883"/>
                  </a:cubicBezTo>
                  <a:lnTo>
                    <a:pt x="1894539" y="3940231"/>
                  </a:lnTo>
                  <a:cubicBezTo>
                    <a:pt x="1874645" y="3964385"/>
                    <a:pt x="1838936" y="3967838"/>
                    <a:pt x="1814782" y="3947943"/>
                  </a:cubicBezTo>
                  <a:lnTo>
                    <a:pt x="1712857" y="3863991"/>
                  </a:lnTo>
                  <a:cubicBezTo>
                    <a:pt x="1272645" y="3972973"/>
                    <a:pt x="788898" y="3878780"/>
                    <a:pt x="412164" y="3568480"/>
                  </a:cubicBezTo>
                  <a:cubicBezTo>
                    <a:pt x="227866" y="3416681"/>
                    <a:pt x="89421" y="3229838"/>
                    <a:pt x="0" y="3024870"/>
                  </a:cubicBezTo>
                  <a:close/>
                  <a:moveTo>
                    <a:pt x="981828" y="1413935"/>
                  </a:moveTo>
                  <a:cubicBezTo>
                    <a:pt x="1051928" y="1328826"/>
                    <a:pt x="1177751" y="1316659"/>
                    <a:pt x="1262860" y="1386760"/>
                  </a:cubicBezTo>
                  <a:cubicBezTo>
                    <a:pt x="1347969" y="1456861"/>
                    <a:pt x="1360136" y="1582683"/>
                    <a:pt x="1290035" y="1667793"/>
                  </a:cubicBezTo>
                  <a:cubicBezTo>
                    <a:pt x="1219934" y="1752902"/>
                    <a:pt x="1094112" y="1765068"/>
                    <a:pt x="1009002" y="1694967"/>
                  </a:cubicBezTo>
                  <a:cubicBezTo>
                    <a:pt x="923893" y="1624867"/>
                    <a:pt x="911727" y="1499044"/>
                    <a:pt x="981828" y="1413935"/>
                  </a:cubicBezTo>
                  <a:close/>
                  <a:moveTo>
                    <a:pt x="774033" y="1151519"/>
                  </a:moveTo>
                  <a:cubicBezTo>
                    <a:pt x="839167" y="1059660"/>
                    <a:pt x="944943" y="1000158"/>
                    <a:pt x="1062054" y="989502"/>
                  </a:cubicBezTo>
                  <a:cubicBezTo>
                    <a:pt x="1177023" y="979040"/>
                    <a:pt x="1291047" y="1016740"/>
                    <a:pt x="1373577" y="1092500"/>
                  </a:cubicBezTo>
                  <a:lnTo>
                    <a:pt x="1299876" y="1163056"/>
                  </a:lnTo>
                  <a:cubicBezTo>
                    <a:pt x="1239150" y="1109898"/>
                    <a:pt x="1156188" y="1083522"/>
                    <a:pt x="1072542" y="1090780"/>
                  </a:cubicBezTo>
                  <a:cubicBezTo>
                    <a:pt x="986770" y="1098223"/>
                    <a:pt x="909080" y="1140260"/>
                    <a:pt x="860600" y="1205460"/>
                  </a:cubicBezTo>
                  <a:close/>
                  <a:moveTo>
                    <a:pt x="561882" y="777541"/>
                  </a:moveTo>
                  <a:cubicBezTo>
                    <a:pt x="683875" y="641405"/>
                    <a:pt x="858613" y="554364"/>
                    <a:pt x="1049520" y="536992"/>
                  </a:cubicBezTo>
                  <a:cubicBezTo>
                    <a:pt x="1263707" y="517502"/>
                    <a:pt x="1476134" y="587736"/>
                    <a:pt x="1629887" y="728877"/>
                  </a:cubicBezTo>
                  <a:lnTo>
                    <a:pt x="1492582" y="860324"/>
                  </a:lnTo>
                  <a:cubicBezTo>
                    <a:pt x="1379450" y="761291"/>
                    <a:pt x="1224890" y="712152"/>
                    <a:pt x="1069057" y="725675"/>
                  </a:cubicBezTo>
                  <a:cubicBezTo>
                    <a:pt x="909264" y="739541"/>
                    <a:pt x="764526" y="817857"/>
                    <a:pt x="674208" y="939324"/>
                  </a:cubicBezTo>
                  <a:lnTo>
                    <a:pt x="512935" y="838830"/>
                  </a:lnTo>
                  <a:cubicBezTo>
                    <a:pt x="528103" y="817438"/>
                    <a:pt x="544454" y="796989"/>
                    <a:pt x="561882" y="777541"/>
                  </a:cubicBezTo>
                  <a:close/>
                  <a:moveTo>
                    <a:pt x="309974" y="347024"/>
                  </a:moveTo>
                  <a:cubicBezTo>
                    <a:pt x="483656" y="153208"/>
                    <a:pt x="732431" y="29287"/>
                    <a:pt x="1004223" y="4555"/>
                  </a:cubicBezTo>
                  <a:cubicBezTo>
                    <a:pt x="1309160" y="-23193"/>
                    <a:pt x="1611592" y="76799"/>
                    <a:pt x="1830491" y="277742"/>
                  </a:cubicBezTo>
                  <a:lnTo>
                    <a:pt x="1635008" y="464883"/>
                  </a:lnTo>
                  <a:cubicBezTo>
                    <a:pt x="1473943" y="323890"/>
                    <a:pt x="1253896" y="253931"/>
                    <a:pt x="1032038" y="273182"/>
                  </a:cubicBezTo>
                  <a:cubicBezTo>
                    <a:pt x="804541" y="292923"/>
                    <a:pt x="598479" y="404421"/>
                    <a:pt x="469894" y="577354"/>
                  </a:cubicBezTo>
                  <a:lnTo>
                    <a:pt x="240289" y="434282"/>
                  </a:lnTo>
                  <a:cubicBezTo>
                    <a:pt x="261884" y="403826"/>
                    <a:pt x="285163" y="374712"/>
                    <a:pt x="309974" y="347024"/>
                  </a:cubicBezTo>
                  <a:close/>
                </a:path>
              </a:pathLst>
            </a:custGeom>
            <a:solidFill>
              <a:schemeClr val="bg1"/>
            </a:solidFill>
            <a:ln w="10795" cap="flat" cmpd="sng" algn="ctr">
              <a:noFill/>
              <a:prstDash val="solid"/>
            </a:ln>
            <a:effectLst/>
          </p:spPr>
          <p:txBody>
            <a:bodyPr rtlCol="0" anchor="ct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lgn="ctr" defTabSz="878559">
                <a:defRPr/>
              </a:pPr>
              <a:endParaRPr lang="en-US" sz="2745" kern="0" dirty="0" err="1">
                <a:solidFill>
                  <a:srgbClr val="FFFFFF"/>
                </a:solidFill>
              </a:endParaRPr>
            </a:p>
          </p:txBody>
        </p:sp>
        <p:sp>
          <p:nvSpPr>
            <p:cNvPr id="118" name="Freeform 117"/>
            <p:cNvSpPr>
              <a:spLocks noEditPoints="1"/>
            </p:cNvSpPr>
            <p:nvPr/>
          </p:nvSpPr>
          <p:spPr bwMode="black">
            <a:xfrm>
              <a:off x="9659340" y="2991966"/>
              <a:ext cx="386297" cy="484008"/>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rgbClr val="FFFFFF"/>
            </a:solidFill>
            <a:ln>
              <a:noFill/>
            </a:ln>
          </p:spPr>
          <p:txBody>
            <a:bodyPr vert="horz" wrap="square" lIns="79089" tIns="39545" rIns="79089" bIns="39545"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896354"/>
              <a:endParaRPr lang="en-US" sz="2745">
                <a:solidFill>
                  <a:prstClr val="black"/>
                </a:solidFill>
              </a:endParaRPr>
            </a:p>
          </p:txBody>
        </p:sp>
        <p:sp>
          <p:nvSpPr>
            <p:cNvPr id="119" name="Frame 5"/>
            <p:cNvSpPr>
              <a:spLocks noChangeAspect="1"/>
            </p:cNvSpPr>
            <p:nvPr/>
          </p:nvSpPr>
          <p:spPr bwMode="auto">
            <a:xfrm>
              <a:off x="8463570" y="3878546"/>
              <a:ext cx="512404" cy="512269"/>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horz" wrap="square" lIns="105456" tIns="52728" rIns="52728" bIns="105456" numCol="1" spcCol="0" rtlCol="0" fromWordArt="0" anchor="b" anchorCtr="0" forceAA="0" compatLnSpc="1">
              <a:prstTxWarp prst="textNoShape">
                <a:avLst/>
              </a:prstTxWarp>
              <a:noAutofit/>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lgn="ctr" defTabSz="1054126">
                <a:defRPr/>
              </a:pPr>
              <a:endParaRPr lang="en-US" sz="2745" kern="0" spc="-58"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health 2"/>
            <p:cNvSpPr>
              <a:spLocks noChangeAspect="1"/>
            </p:cNvSpPr>
            <p:nvPr/>
          </p:nvSpPr>
          <p:spPr bwMode="auto">
            <a:xfrm>
              <a:off x="7384072" y="3975428"/>
              <a:ext cx="661863" cy="410957"/>
            </a:xfrm>
            <a:custGeom>
              <a:avLst/>
              <a:gdLst/>
              <a:ahLst/>
              <a:cxnLst/>
              <a:rect l="l" t="t" r="r" b="b"/>
              <a:pathLst>
                <a:path w="4203700" h="2610803">
                  <a:moveTo>
                    <a:pt x="2491581" y="932635"/>
                  </a:moveTo>
                  <a:lnTo>
                    <a:pt x="3355975" y="932635"/>
                  </a:lnTo>
                  <a:cubicBezTo>
                    <a:pt x="3634582" y="947716"/>
                    <a:pt x="3829843" y="1131866"/>
                    <a:pt x="3863181" y="1242197"/>
                  </a:cubicBezTo>
                  <a:lnTo>
                    <a:pt x="1996281" y="1242197"/>
                  </a:lnTo>
                  <a:cubicBezTo>
                    <a:pt x="1954212" y="1129485"/>
                    <a:pt x="2235993" y="921522"/>
                    <a:pt x="2491581" y="932635"/>
                  </a:cubicBezTo>
                  <a:close/>
                  <a:moveTo>
                    <a:pt x="1715294" y="801666"/>
                  </a:moveTo>
                  <a:cubicBezTo>
                    <a:pt x="1834971" y="801666"/>
                    <a:pt x="1931988" y="898683"/>
                    <a:pt x="1931988" y="1018360"/>
                  </a:cubicBezTo>
                  <a:cubicBezTo>
                    <a:pt x="1931988" y="1138037"/>
                    <a:pt x="1834971" y="1235054"/>
                    <a:pt x="1715294" y="1235054"/>
                  </a:cubicBezTo>
                  <a:cubicBezTo>
                    <a:pt x="1595617" y="1235054"/>
                    <a:pt x="1498600" y="1138037"/>
                    <a:pt x="1498600" y="1018360"/>
                  </a:cubicBezTo>
                  <a:cubicBezTo>
                    <a:pt x="1498600" y="898683"/>
                    <a:pt x="1595617" y="801666"/>
                    <a:pt x="1715294" y="801666"/>
                  </a:cubicBezTo>
                  <a:close/>
                  <a:moveTo>
                    <a:pt x="1919287" y="0"/>
                  </a:moveTo>
                  <a:cubicBezTo>
                    <a:pt x="2448028" y="0"/>
                    <a:pt x="2898259" y="336140"/>
                    <a:pt x="3066567" y="806877"/>
                  </a:cubicBezTo>
                  <a:lnTo>
                    <a:pt x="2520890" y="806877"/>
                  </a:lnTo>
                  <a:cubicBezTo>
                    <a:pt x="2388025" y="637288"/>
                    <a:pt x="2180846" y="530203"/>
                    <a:pt x="1948656" y="530203"/>
                  </a:cubicBezTo>
                  <a:cubicBezTo>
                    <a:pt x="1540528" y="530203"/>
                    <a:pt x="1209675" y="861056"/>
                    <a:pt x="1209675" y="1269184"/>
                  </a:cubicBezTo>
                  <a:cubicBezTo>
                    <a:pt x="1209675" y="1295733"/>
                    <a:pt x="1211075" y="1321956"/>
                    <a:pt x="1213952" y="1347766"/>
                  </a:cubicBezTo>
                  <a:lnTo>
                    <a:pt x="4203700" y="1347766"/>
                  </a:lnTo>
                  <a:lnTo>
                    <a:pt x="4203700" y="1622086"/>
                  </a:lnTo>
                  <a:lnTo>
                    <a:pt x="1303168" y="1622086"/>
                  </a:lnTo>
                  <a:cubicBezTo>
                    <a:pt x="1425647" y="1852836"/>
                    <a:pt x="1669012" y="2008165"/>
                    <a:pt x="1948656" y="2008165"/>
                  </a:cubicBezTo>
                  <a:cubicBezTo>
                    <a:pt x="2180846" y="2008165"/>
                    <a:pt x="2388025" y="1901080"/>
                    <a:pt x="2520889" y="1731492"/>
                  </a:cubicBezTo>
                  <a:lnTo>
                    <a:pt x="3140075" y="1731492"/>
                  </a:lnTo>
                  <a:cubicBezTo>
                    <a:pt x="3140075" y="2024596"/>
                    <a:pt x="3140074" y="2317700"/>
                    <a:pt x="3140074" y="2610803"/>
                  </a:cubicBezTo>
                  <a:lnTo>
                    <a:pt x="698499" y="2610803"/>
                  </a:lnTo>
                  <a:lnTo>
                    <a:pt x="698499" y="1622086"/>
                  </a:lnTo>
                  <a:lnTo>
                    <a:pt x="0" y="1622086"/>
                  </a:lnTo>
                  <a:lnTo>
                    <a:pt x="0" y="1347766"/>
                  </a:lnTo>
                  <a:lnTo>
                    <a:pt x="698499" y="1347766"/>
                  </a:lnTo>
                  <a:lnTo>
                    <a:pt x="698499" y="1220788"/>
                  </a:lnTo>
                  <a:cubicBezTo>
                    <a:pt x="698499" y="546565"/>
                    <a:pt x="1245064" y="0"/>
                    <a:pt x="1919287"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6152" tIns="43076" rIns="43076" bIns="86152" numCol="1" spcCol="0" rtlCol="0" fromWordArt="0" anchor="b" anchorCtr="0" forceAA="0" compatLnSpc="1">
              <a:prstTxWarp prst="textNoShape">
                <a:avLst/>
              </a:prstTxWarp>
              <a:noAutofit/>
            </a:bodyPr>
            <a:lstStyle>
              <a:defPPr>
                <a:defRPr lang="en-US"/>
              </a:defPPr>
              <a:lvl1pPr algn="l" defTabSz="931863" rtl="0" fontAlgn="base">
                <a:spcBef>
                  <a:spcPct val="0"/>
                </a:spcBef>
                <a:spcAft>
                  <a:spcPct val="0"/>
                </a:spcAft>
                <a:defRPr sz="2400" kern="1200">
                  <a:solidFill>
                    <a:schemeClr val="lt1"/>
                  </a:solidFill>
                  <a:latin typeface="+mn-lt"/>
                  <a:ea typeface="+mn-ea"/>
                  <a:cs typeface="+mn-cs"/>
                </a:defRPr>
              </a:lvl1pPr>
              <a:lvl2pPr marL="465138" indent="-7938" algn="l" defTabSz="931863" rtl="0" fontAlgn="base">
                <a:spcBef>
                  <a:spcPct val="0"/>
                </a:spcBef>
                <a:spcAft>
                  <a:spcPct val="0"/>
                </a:spcAft>
                <a:defRPr sz="2400" kern="1200">
                  <a:solidFill>
                    <a:schemeClr val="lt1"/>
                  </a:solidFill>
                  <a:latin typeface="+mn-lt"/>
                  <a:ea typeface="+mn-ea"/>
                  <a:cs typeface="+mn-cs"/>
                </a:defRPr>
              </a:lvl2pPr>
              <a:lvl3pPr marL="931863" indent="-17463" algn="l" defTabSz="931863" rtl="0" fontAlgn="base">
                <a:spcBef>
                  <a:spcPct val="0"/>
                </a:spcBef>
                <a:spcAft>
                  <a:spcPct val="0"/>
                </a:spcAft>
                <a:defRPr sz="2400" kern="1200">
                  <a:solidFill>
                    <a:schemeClr val="lt1"/>
                  </a:solidFill>
                  <a:latin typeface="+mn-lt"/>
                  <a:ea typeface="+mn-ea"/>
                  <a:cs typeface="+mn-cs"/>
                </a:defRPr>
              </a:lvl3pPr>
              <a:lvl4pPr marL="1398588" indent="-26988" algn="l" defTabSz="931863" rtl="0" fontAlgn="base">
                <a:spcBef>
                  <a:spcPct val="0"/>
                </a:spcBef>
                <a:spcAft>
                  <a:spcPct val="0"/>
                </a:spcAft>
                <a:defRPr sz="2400" kern="1200">
                  <a:solidFill>
                    <a:schemeClr val="lt1"/>
                  </a:solidFill>
                  <a:latin typeface="+mn-lt"/>
                  <a:ea typeface="+mn-ea"/>
                  <a:cs typeface="+mn-cs"/>
                </a:defRPr>
              </a:lvl4pPr>
              <a:lvl5pPr marL="1865313" indent="-36513" algn="l" defTabSz="931863" rtl="0" fontAlgn="base">
                <a:spcBef>
                  <a:spcPct val="0"/>
                </a:spcBef>
                <a:spcAft>
                  <a:spcPct val="0"/>
                </a:spcAft>
                <a:defRPr sz="2400" kern="1200">
                  <a:solidFill>
                    <a:schemeClr val="lt1"/>
                  </a:solidFill>
                  <a:latin typeface="+mn-lt"/>
                  <a:ea typeface="+mn-ea"/>
                  <a:cs typeface="+mn-cs"/>
                </a:defRPr>
              </a:lvl5pPr>
              <a:lvl6pPr marL="2286000" algn="l" defTabSz="457200" rtl="0" eaLnBrk="1" latinLnBrk="0" hangingPunct="1">
                <a:defRPr sz="2400" kern="1200">
                  <a:solidFill>
                    <a:schemeClr val="lt1"/>
                  </a:solidFill>
                  <a:latin typeface="+mn-lt"/>
                  <a:ea typeface="+mn-ea"/>
                  <a:cs typeface="+mn-cs"/>
                </a:defRPr>
              </a:lvl6pPr>
              <a:lvl7pPr marL="2743200" algn="l" defTabSz="457200" rtl="0" eaLnBrk="1" latinLnBrk="0" hangingPunct="1">
                <a:defRPr sz="2400" kern="1200">
                  <a:solidFill>
                    <a:schemeClr val="lt1"/>
                  </a:solidFill>
                  <a:latin typeface="+mn-lt"/>
                  <a:ea typeface="+mn-ea"/>
                  <a:cs typeface="+mn-cs"/>
                </a:defRPr>
              </a:lvl7pPr>
              <a:lvl8pPr marL="3200400" algn="l" defTabSz="457200" rtl="0" eaLnBrk="1" latinLnBrk="0" hangingPunct="1">
                <a:defRPr sz="2400" kern="1200">
                  <a:solidFill>
                    <a:schemeClr val="lt1"/>
                  </a:solidFill>
                  <a:latin typeface="+mn-lt"/>
                  <a:ea typeface="+mn-ea"/>
                  <a:cs typeface="+mn-cs"/>
                </a:defRPr>
              </a:lvl8pPr>
              <a:lvl9pPr marL="3657600" algn="l" defTabSz="457200" rtl="0" eaLnBrk="1" latinLnBrk="0" hangingPunct="1">
                <a:defRPr sz="2400" kern="1200">
                  <a:solidFill>
                    <a:schemeClr val="lt1"/>
                  </a:solidFill>
                  <a:latin typeface="+mn-lt"/>
                  <a:ea typeface="+mn-ea"/>
                  <a:cs typeface="+mn-cs"/>
                </a:defRPr>
              </a:lvl9pPr>
            </a:lstStyle>
            <a:p>
              <a:pPr algn="ctr" defTabSz="861133"/>
              <a:endParaRPr lang="en-US" sz="2745" spc="-47"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21" name="Group 120"/>
            <p:cNvGrpSpPr/>
            <p:nvPr/>
          </p:nvGrpSpPr>
          <p:grpSpPr>
            <a:xfrm>
              <a:off x="9402954" y="3975427"/>
              <a:ext cx="540138" cy="412252"/>
              <a:chOff x="7339107" y="3508549"/>
              <a:chExt cx="345429" cy="263642"/>
            </a:xfrm>
          </p:grpSpPr>
          <p:sp>
            <p:nvSpPr>
              <p:cNvPr id="123" name="Freeform 122"/>
              <p:cNvSpPr>
                <a:spLocks/>
              </p:cNvSpPr>
              <p:nvPr/>
            </p:nvSpPr>
            <p:spPr bwMode="auto">
              <a:xfrm>
                <a:off x="7589203" y="3508549"/>
                <a:ext cx="95332" cy="226920"/>
              </a:xfrm>
              <a:custGeom>
                <a:avLst/>
                <a:gdLst>
                  <a:gd name="T0" fmla="*/ 0 w 923"/>
                  <a:gd name="T1" fmla="*/ 0 h 2201"/>
                  <a:gd name="T2" fmla="*/ 141 w 923"/>
                  <a:gd name="T3" fmla="*/ 0 h 2201"/>
                  <a:gd name="T4" fmla="*/ 141 w 923"/>
                  <a:gd name="T5" fmla="*/ 2060 h 2201"/>
                  <a:gd name="T6" fmla="*/ 923 w 923"/>
                  <a:gd name="T7" fmla="*/ 2060 h 2201"/>
                  <a:gd name="T8" fmla="*/ 923 w 923"/>
                  <a:gd name="T9" fmla="*/ 2201 h 2201"/>
                  <a:gd name="T10" fmla="*/ 0 w 923"/>
                  <a:gd name="T11" fmla="*/ 2201 h 2201"/>
                  <a:gd name="T12" fmla="*/ 0 w 923"/>
                  <a:gd name="T13" fmla="*/ 0 h 2201"/>
                </a:gdLst>
                <a:ahLst/>
                <a:cxnLst>
                  <a:cxn ang="0">
                    <a:pos x="T0" y="T1"/>
                  </a:cxn>
                  <a:cxn ang="0">
                    <a:pos x="T2" y="T3"/>
                  </a:cxn>
                  <a:cxn ang="0">
                    <a:pos x="T4" y="T5"/>
                  </a:cxn>
                  <a:cxn ang="0">
                    <a:pos x="T6" y="T7"/>
                  </a:cxn>
                  <a:cxn ang="0">
                    <a:pos x="T8" y="T9"/>
                  </a:cxn>
                  <a:cxn ang="0">
                    <a:pos x="T10" y="T11"/>
                  </a:cxn>
                  <a:cxn ang="0">
                    <a:pos x="T12" y="T13"/>
                  </a:cxn>
                </a:cxnLst>
                <a:rect l="0" t="0" r="r" b="b"/>
                <a:pathLst>
                  <a:path w="923" h="2201">
                    <a:moveTo>
                      <a:pt x="0" y="0"/>
                    </a:moveTo>
                    <a:lnTo>
                      <a:pt x="141" y="0"/>
                    </a:lnTo>
                    <a:lnTo>
                      <a:pt x="141" y="2060"/>
                    </a:lnTo>
                    <a:lnTo>
                      <a:pt x="923" y="2060"/>
                    </a:lnTo>
                    <a:lnTo>
                      <a:pt x="923" y="2201"/>
                    </a:lnTo>
                    <a:lnTo>
                      <a:pt x="0" y="2201"/>
                    </a:lnTo>
                    <a:lnTo>
                      <a:pt x="0" y="0"/>
                    </a:lnTo>
                    <a:close/>
                  </a:path>
                </a:pathLst>
              </a:custGeom>
              <a:solidFill>
                <a:srgbClr val="FFFFFF"/>
              </a:solidFill>
              <a:ln w="0">
                <a:noFill/>
                <a:prstDash val="solid"/>
                <a:round/>
                <a:headEnd/>
                <a:tailEnd/>
              </a:ln>
            </p:spPr>
            <p:txBody>
              <a:bodyPr vert="horz" wrap="square" lIns="86152" tIns="43076" rIns="86152" bIns="43076"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sz="2745">
                  <a:solidFill>
                    <a:srgbClr val="000000"/>
                  </a:solidFill>
                </a:endParaRPr>
              </a:p>
            </p:txBody>
          </p:sp>
          <p:sp>
            <p:nvSpPr>
              <p:cNvPr id="124" name="Rectangle 123"/>
              <p:cNvSpPr>
                <a:spLocks noChangeArrowheads="1"/>
              </p:cNvSpPr>
              <p:nvPr/>
            </p:nvSpPr>
            <p:spPr bwMode="auto">
              <a:xfrm>
                <a:off x="7624696" y="3627372"/>
                <a:ext cx="59840" cy="66838"/>
              </a:xfrm>
              <a:prstGeom prst="rect">
                <a:avLst/>
              </a:prstGeom>
              <a:solidFill>
                <a:srgbClr val="FFFFFF"/>
              </a:solidFill>
              <a:ln w="0">
                <a:noFill/>
                <a:prstDash val="solid"/>
                <a:miter lim="800000"/>
                <a:headEnd/>
                <a:tailEnd/>
              </a:ln>
            </p:spPr>
            <p:txBody>
              <a:bodyPr vert="horz" wrap="square" lIns="86152" tIns="43076" rIns="86152" bIns="43076"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sz="2745">
                  <a:solidFill>
                    <a:srgbClr val="000000"/>
                  </a:solidFill>
                </a:endParaRPr>
              </a:p>
            </p:txBody>
          </p:sp>
          <p:sp>
            <p:nvSpPr>
              <p:cNvPr id="125" name="Rectangle 124"/>
              <p:cNvSpPr>
                <a:spLocks noChangeArrowheads="1"/>
              </p:cNvSpPr>
              <p:nvPr/>
            </p:nvSpPr>
            <p:spPr bwMode="auto">
              <a:xfrm>
                <a:off x="7624701" y="3544856"/>
                <a:ext cx="51999" cy="59825"/>
              </a:xfrm>
              <a:prstGeom prst="rect">
                <a:avLst/>
              </a:prstGeom>
              <a:solidFill>
                <a:srgbClr val="FFFFFF"/>
              </a:solidFill>
              <a:ln w="0">
                <a:noFill/>
                <a:prstDash val="solid"/>
                <a:miter lim="800000"/>
                <a:headEnd/>
                <a:tailEnd/>
              </a:ln>
            </p:spPr>
            <p:txBody>
              <a:bodyPr vert="horz" wrap="square" lIns="86152" tIns="43076" rIns="86152" bIns="43076"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sz="2745">
                  <a:solidFill>
                    <a:srgbClr val="000000"/>
                  </a:solidFill>
                </a:endParaRPr>
              </a:p>
            </p:txBody>
          </p:sp>
          <p:sp>
            <p:nvSpPr>
              <p:cNvPr id="126" name="Freeform 125"/>
              <p:cNvSpPr>
                <a:spLocks noEditPoints="1"/>
              </p:cNvSpPr>
              <p:nvPr/>
            </p:nvSpPr>
            <p:spPr bwMode="auto">
              <a:xfrm>
                <a:off x="7363054" y="3684724"/>
                <a:ext cx="87078" cy="87467"/>
              </a:xfrm>
              <a:custGeom>
                <a:avLst/>
                <a:gdLst>
                  <a:gd name="T0" fmla="*/ 385 w 846"/>
                  <a:gd name="T1" fmla="*/ 191 h 849"/>
                  <a:gd name="T2" fmla="*/ 315 w 846"/>
                  <a:gd name="T3" fmla="*/ 215 h 849"/>
                  <a:gd name="T4" fmla="*/ 257 w 846"/>
                  <a:gd name="T5" fmla="*/ 258 h 849"/>
                  <a:gd name="T6" fmla="*/ 214 w 846"/>
                  <a:gd name="T7" fmla="*/ 316 h 849"/>
                  <a:gd name="T8" fmla="*/ 191 w 846"/>
                  <a:gd name="T9" fmla="*/ 386 h 849"/>
                  <a:gd name="T10" fmla="*/ 191 w 846"/>
                  <a:gd name="T11" fmla="*/ 463 h 849"/>
                  <a:gd name="T12" fmla="*/ 214 w 846"/>
                  <a:gd name="T13" fmla="*/ 533 h 849"/>
                  <a:gd name="T14" fmla="*/ 257 w 846"/>
                  <a:gd name="T15" fmla="*/ 592 h 849"/>
                  <a:gd name="T16" fmla="*/ 315 w 846"/>
                  <a:gd name="T17" fmla="*/ 634 h 849"/>
                  <a:gd name="T18" fmla="*/ 385 w 846"/>
                  <a:gd name="T19" fmla="*/ 658 h 849"/>
                  <a:gd name="T20" fmla="*/ 461 w 846"/>
                  <a:gd name="T21" fmla="*/ 658 h 849"/>
                  <a:gd name="T22" fmla="*/ 532 w 846"/>
                  <a:gd name="T23" fmla="*/ 634 h 849"/>
                  <a:gd name="T24" fmla="*/ 590 w 846"/>
                  <a:gd name="T25" fmla="*/ 592 h 849"/>
                  <a:gd name="T26" fmla="*/ 632 w 846"/>
                  <a:gd name="T27" fmla="*/ 533 h 849"/>
                  <a:gd name="T28" fmla="*/ 656 w 846"/>
                  <a:gd name="T29" fmla="*/ 463 h 849"/>
                  <a:gd name="T30" fmla="*/ 656 w 846"/>
                  <a:gd name="T31" fmla="*/ 386 h 849"/>
                  <a:gd name="T32" fmla="*/ 632 w 846"/>
                  <a:gd name="T33" fmla="*/ 316 h 849"/>
                  <a:gd name="T34" fmla="*/ 590 w 846"/>
                  <a:gd name="T35" fmla="*/ 258 h 849"/>
                  <a:gd name="T36" fmla="*/ 532 w 846"/>
                  <a:gd name="T37" fmla="*/ 215 h 849"/>
                  <a:gd name="T38" fmla="*/ 461 w 846"/>
                  <a:gd name="T39" fmla="*/ 191 h 849"/>
                  <a:gd name="T40" fmla="*/ 423 w 846"/>
                  <a:gd name="T41" fmla="*/ 0 h 849"/>
                  <a:gd name="T42" fmla="*/ 520 w 846"/>
                  <a:gd name="T43" fmla="*/ 11 h 849"/>
                  <a:gd name="T44" fmla="*/ 609 w 846"/>
                  <a:gd name="T45" fmla="*/ 43 h 849"/>
                  <a:gd name="T46" fmla="*/ 687 w 846"/>
                  <a:gd name="T47" fmla="*/ 93 h 849"/>
                  <a:gd name="T48" fmla="*/ 754 w 846"/>
                  <a:gd name="T49" fmla="*/ 160 h 849"/>
                  <a:gd name="T50" fmla="*/ 803 w 846"/>
                  <a:gd name="T51" fmla="*/ 238 h 849"/>
                  <a:gd name="T52" fmla="*/ 835 w 846"/>
                  <a:gd name="T53" fmla="*/ 327 h 849"/>
                  <a:gd name="T54" fmla="*/ 846 w 846"/>
                  <a:gd name="T55" fmla="*/ 424 h 849"/>
                  <a:gd name="T56" fmla="*/ 835 w 846"/>
                  <a:gd name="T57" fmla="*/ 522 h 849"/>
                  <a:gd name="T58" fmla="*/ 803 w 846"/>
                  <a:gd name="T59" fmla="*/ 611 h 849"/>
                  <a:gd name="T60" fmla="*/ 754 w 846"/>
                  <a:gd name="T61" fmla="*/ 690 h 849"/>
                  <a:gd name="T62" fmla="*/ 687 w 846"/>
                  <a:gd name="T63" fmla="*/ 756 h 849"/>
                  <a:gd name="T64" fmla="*/ 609 w 846"/>
                  <a:gd name="T65" fmla="*/ 806 h 849"/>
                  <a:gd name="T66" fmla="*/ 520 w 846"/>
                  <a:gd name="T67" fmla="*/ 838 h 849"/>
                  <a:gd name="T68" fmla="*/ 423 w 846"/>
                  <a:gd name="T69" fmla="*/ 849 h 849"/>
                  <a:gd name="T70" fmla="*/ 326 w 846"/>
                  <a:gd name="T71" fmla="*/ 838 h 849"/>
                  <a:gd name="T72" fmla="*/ 237 w 846"/>
                  <a:gd name="T73" fmla="*/ 806 h 849"/>
                  <a:gd name="T74" fmla="*/ 159 w 846"/>
                  <a:gd name="T75" fmla="*/ 756 h 849"/>
                  <a:gd name="T76" fmla="*/ 93 w 846"/>
                  <a:gd name="T77" fmla="*/ 690 h 849"/>
                  <a:gd name="T78" fmla="*/ 43 w 846"/>
                  <a:gd name="T79" fmla="*/ 611 h 849"/>
                  <a:gd name="T80" fmla="*/ 11 w 846"/>
                  <a:gd name="T81" fmla="*/ 522 h 849"/>
                  <a:gd name="T82" fmla="*/ 0 w 846"/>
                  <a:gd name="T83" fmla="*/ 424 h 849"/>
                  <a:gd name="T84" fmla="*/ 11 w 846"/>
                  <a:gd name="T85" fmla="*/ 327 h 849"/>
                  <a:gd name="T86" fmla="*/ 43 w 846"/>
                  <a:gd name="T87" fmla="*/ 238 h 849"/>
                  <a:gd name="T88" fmla="*/ 93 w 846"/>
                  <a:gd name="T89" fmla="*/ 160 h 849"/>
                  <a:gd name="T90" fmla="*/ 159 w 846"/>
                  <a:gd name="T91" fmla="*/ 93 h 849"/>
                  <a:gd name="T92" fmla="*/ 237 w 846"/>
                  <a:gd name="T93" fmla="*/ 43 h 849"/>
                  <a:gd name="T94" fmla="*/ 326 w 846"/>
                  <a:gd name="T95" fmla="*/ 11 h 849"/>
                  <a:gd name="T96" fmla="*/ 423 w 846"/>
                  <a:gd name="T97" fmla="*/ 0 h 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46" h="849">
                    <a:moveTo>
                      <a:pt x="423" y="188"/>
                    </a:moveTo>
                    <a:lnTo>
                      <a:pt x="385" y="191"/>
                    </a:lnTo>
                    <a:lnTo>
                      <a:pt x="348" y="200"/>
                    </a:lnTo>
                    <a:lnTo>
                      <a:pt x="315" y="215"/>
                    </a:lnTo>
                    <a:lnTo>
                      <a:pt x="284" y="234"/>
                    </a:lnTo>
                    <a:lnTo>
                      <a:pt x="257" y="258"/>
                    </a:lnTo>
                    <a:lnTo>
                      <a:pt x="233" y="285"/>
                    </a:lnTo>
                    <a:lnTo>
                      <a:pt x="214" y="316"/>
                    </a:lnTo>
                    <a:lnTo>
                      <a:pt x="200" y="349"/>
                    </a:lnTo>
                    <a:lnTo>
                      <a:pt x="191" y="386"/>
                    </a:lnTo>
                    <a:lnTo>
                      <a:pt x="187" y="424"/>
                    </a:lnTo>
                    <a:lnTo>
                      <a:pt x="191" y="463"/>
                    </a:lnTo>
                    <a:lnTo>
                      <a:pt x="200" y="499"/>
                    </a:lnTo>
                    <a:lnTo>
                      <a:pt x="214" y="533"/>
                    </a:lnTo>
                    <a:lnTo>
                      <a:pt x="233" y="564"/>
                    </a:lnTo>
                    <a:lnTo>
                      <a:pt x="257" y="592"/>
                    </a:lnTo>
                    <a:lnTo>
                      <a:pt x="284" y="615"/>
                    </a:lnTo>
                    <a:lnTo>
                      <a:pt x="315" y="634"/>
                    </a:lnTo>
                    <a:lnTo>
                      <a:pt x="348" y="649"/>
                    </a:lnTo>
                    <a:lnTo>
                      <a:pt x="385" y="658"/>
                    </a:lnTo>
                    <a:lnTo>
                      <a:pt x="423" y="661"/>
                    </a:lnTo>
                    <a:lnTo>
                      <a:pt x="461" y="658"/>
                    </a:lnTo>
                    <a:lnTo>
                      <a:pt x="497" y="649"/>
                    </a:lnTo>
                    <a:lnTo>
                      <a:pt x="532" y="634"/>
                    </a:lnTo>
                    <a:lnTo>
                      <a:pt x="562" y="615"/>
                    </a:lnTo>
                    <a:lnTo>
                      <a:pt x="590" y="592"/>
                    </a:lnTo>
                    <a:lnTo>
                      <a:pt x="613" y="564"/>
                    </a:lnTo>
                    <a:lnTo>
                      <a:pt x="632" y="533"/>
                    </a:lnTo>
                    <a:lnTo>
                      <a:pt x="647" y="499"/>
                    </a:lnTo>
                    <a:lnTo>
                      <a:pt x="656" y="463"/>
                    </a:lnTo>
                    <a:lnTo>
                      <a:pt x="659" y="424"/>
                    </a:lnTo>
                    <a:lnTo>
                      <a:pt x="656" y="386"/>
                    </a:lnTo>
                    <a:lnTo>
                      <a:pt x="647" y="349"/>
                    </a:lnTo>
                    <a:lnTo>
                      <a:pt x="632" y="316"/>
                    </a:lnTo>
                    <a:lnTo>
                      <a:pt x="613" y="285"/>
                    </a:lnTo>
                    <a:lnTo>
                      <a:pt x="590" y="258"/>
                    </a:lnTo>
                    <a:lnTo>
                      <a:pt x="562" y="234"/>
                    </a:lnTo>
                    <a:lnTo>
                      <a:pt x="532" y="215"/>
                    </a:lnTo>
                    <a:lnTo>
                      <a:pt x="497" y="200"/>
                    </a:lnTo>
                    <a:lnTo>
                      <a:pt x="461" y="191"/>
                    </a:lnTo>
                    <a:lnTo>
                      <a:pt x="423" y="188"/>
                    </a:lnTo>
                    <a:close/>
                    <a:moveTo>
                      <a:pt x="423" y="0"/>
                    </a:moveTo>
                    <a:lnTo>
                      <a:pt x="473" y="2"/>
                    </a:lnTo>
                    <a:lnTo>
                      <a:pt x="520" y="11"/>
                    </a:lnTo>
                    <a:lnTo>
                      <a:pt x="565" y="25"/>
                    </a:lnTo>
                    <a:lnTo>
                      <a:pt x="609" y="43"/>
                    </a:lnTo>
                    <a:lnTo>
                      <a:pt x="650" y="67"/>
                    </a:lnTo>
                    <a:lnTo>
                      <a:pt x="687" y="93"/>
                    </a:lnTo>
                    <a:lnTo>
                      <a:pt x="722" y="125"/>
                    </a:lnTo>
                    <a:lnTo>
                      <a:pt x="754" y="160"/>
                    </a:lnTo>
                    <a:lnTo>
                      <a:pt x="780" y="197"/>
                    </a:lnTo>
                    <a:lnTo>
                      <a:pt x="803" y="238"/>
                    </a:lnTo>
                    <a:lnTo>
                      <a:pt x="822" y="281"/>
                    </a:lnTo>
                    <a:lnTo>
                      <a:pt x="835" y="327"/>
                    </a:lnTo>
                    <a:lnTo>
                      <a:pt x="843" y="375"/>
                    </a:lnTo>
                    <a:lnTo>
                      <a:pt x="846" y="424"/>
                    </a:lnTo>
                    <a:lnTo>
                      <a:pt x="843" y="474"/>
                    </a:lnTo>
                    <a:lnTo>
                      <a:pt x="835" y="522"/>
                    </a:lnTo>
                    <a:lnTo>
                      <a:pt x="822" y="567"/>
                    </a:lnTo>
                    <a:lnTo>
                      <a:pt x="803" y="611"/>
                    </a:lnTo>
                    <a:lnTo>
                      <a:pt x="780" y="652"/>
                    </a:lnTo>
                    <a:lnTo>
                      <a:pt x="754" y="690"/>
                    </a:lnTo>
                    <a:lnTo>
                      <a:pt x="722" y="724"/>
                    </a:lnTo>
                    <a:lnTo>
                      <a:pt x="687" y="756"/>
                    </a:lnTo>
                    <a:lnTo>
                      <a:pt x="650" y="783"/>
                    </a:lnTo>
                    <a:lnTo>
                      <a:pt x="609" y="806"/>
                    </a:lnTo>
                    <a:lnTo>
                      <a:pt x="565" y="824"/>
                    </a:lnTo>
                    <a:lnTo>
                      <a:pt x="520" y="838"/>
                    </a:lnTo>
                    <a:lnTo>
                      <a:pt x="473" y="846"/>
                    </a:lnTo>
                    <a:lnTo>
                      <a:pt x="423" y="849"/>
                    </a:lnTo>
                    <a:lnTo>
                      <a:pt x="374" y="846"/>
                    </a:lnTo>
                    <a:lnTo>
                      <a:pt x="326" y="838"/>
                    </a:lnTo>
                    <a:lnTo>
                      <a:pt x="280" y="824"/>
                    </a:lnTo>
                    <a:lnTo>
                      <a:pt x="237" y="806"/>
                    </a:lnTo>
                    <a:lnTo>
                      <a:pt x="197" y="783"/>
                    </a:lnTo>
                    <a:lnTo>
                      <a:pt x="159" y="756"/>
                    </a:lnTo>
                    <a:lnTo>
                      <a:pt x="124" y="724"/>
                    </a:lnTo>
                    <a:lnTo>
                      <a:pt x="93" y="690"/>
                    </a:lnTo>
                    <a:lnTo>
                      <a:pt x="66" y="652"/>
                    </a:lnTo>
                    <a:lnTo>
                      <a:pt x="43" y="611"/>
                    </a:lnTo>
                    <a:lnTo>
                      <a:pt x="25" y="567"/>
                    </a:lnTo>
                    <a:lnTo>
                      <a:pt x="11" y="522"/>
                    </a:lnTo>
                    <a:lnTo>
                      <a:pt x="2" y="474"/>
                    </a:lnTo>
                    <a:lnTo>
                      <a:pt x="0" y="424"/>
                    </a:lnTo>
                    <a:lnTo>
                      <a:pt x="2" y="375"/>
                    </a:lnTo>
                    <a:lnTo>
                      <a:pt x="11" y="327"/>
                    </a:lnTo>
                    <a:lnTo>
                      <a:pt x="25" y="281"/>
                    </a:lnTo>
                    <a:lnTo>
                      <a:pt x="43" y="238"/>
                    </a:lnTo>
                    <a:lnTo>
                      <a:pt x="66" y="197"/>
                    </a:lnTo>
                    <a:lnTo>
                      <a:pt x="93" y="160"/>
                    </a:lnTo>
                    <a:lnTo>
                      <a:pt x="124" y="125"/>
                    </a:lnTo>
                    <a:lnTo>
                      <a:pt x="159" y="93"/>
                    </a:lnTo>
                    <a:lnTo>
                      <a:pt x="197" y="67"/>
                    </a:lnTo>
                    <a:lnTo>
                      <a:pt x="237" y="43"/>
                    </a:lnTo>
                    <a:lnTo>
                      <a:pt x="280" y="25"/>
                    </a:lnTo>
                    <a:lnTo>
                      <a:pt x="326" y="11"/>
                    </a:lnTo>
                    <a:lnTo>
                      <a:pt x="374" y="2"/>
                    </a:lnTo>
                    <a:lnTo>
                      <a:pt x="423" y="0"/>
                    </a:lnTo>
                    <a:close/>
                  </a:path>
                </a:pathLst>
              </a:custGeom>
              <a:solidFill>
                <a:srgbClr val="FFFFFF"/>
              </a:solidFill>
              <a:ln w="0">
                <a:noFill/>
                <a:prstDash val="solid"/>
                <a:round/>
                <a:headEnd/>
                <a:tailEnd/>
              </a:ln>
            </p:spPr>
            <p:txBody>
              <a:bodyPr vert="horz" wrap="square" lIns="86152" tIns="43076" rIns="86152" bIns="43076"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sz="2745">
                  <a:solidFill>
                    <a:srgbClr val="000000"/>
                  </a:solidFill>
                </a:endParaRPr>
              </a:p>
            </p:txBody>
          </p:sp>
          <p:sp>
            <p:nvSpPr>
              <p:cNvPr id="127" name="Freeform 126"/>
              <p:cNvSpPr>
                <a:spLocks noEditPoints="1"/>
              </p:cNvSpPr>
              <p:nvPr/>
            </p:nvSpPr>
            <p:spPr bwMode="auto">
              <a:xfrm>
                <a:off x="7486034" y="3684721"/>
                <a:ext cx="87078" cy="87467"/>
              </a:xfrm>
              <a:custGeom>
                <a:avLst/>
                <a:gdLst>
                  <a:gd name="T0" fmla="*/ 385 w 848"/>
                  <a:gd name="T1" fmla="*/ 191 h 849"/>
                  <a:gd name="T2" fmla="*/ 316 w 848"/>
                  <a:gd name="T3" fmla="*/ 215 h 849"/>
                  <a:gd name="T4" fmla="*/ 257 w 848"/>
                  <a:gd name="T5" fmla="*/ 258 h 849"/>
                  <a:gd name="T6" fmla="*/ 214 w 848"/>
                  <a:gd name="T7" fmla="*/ 316 h 849"/>
                  <a:gd name="T8" fmla="*/ 192 w 848"/>
                  <a:gd name="T9" fmla="*/ 386 h 849"/>
                  <a:gd name="T10" fmla="*/ 192 w 848"/>
                  <a:gd name="T11" fmla="*/ 463 h 849"/>
                  <a:gd name="T12" fmla="*/ 214 w 848"/>
                  <a:gd name="T13" fmla="*/ 533 h 849"/>
                  <a:gd name="T14" fmla="*/ 257 w 848"/>
                  <a:gd name="T15" fmla="*/ 592 h 849"/>
                  <a:gd name="T16" fmla="*/ 316 w 848"/>
                  <a:gd name="T17" fmla="*/ 634 h 849"/>
                  <a:gd name="T18" fmla="*/ 385 w 848"/>
                  <a:gd name="T19" fmla="*/ 658 h 849"/>
                  <a:gd name="T20" fmla="*/ 462 w 848"/>
                  <a:gd name="T21" fmla="*/ 658 h 849"/>
                  <a:gd name="T22" fmla="*/ 532 w 848"/>
                  <a:gd name="T23" fmla="*/ 634 h 849"/>
                  <a:gd name="T24" fmla="*/ 590 w 848"/>
                  <a:gd name="T25" fmla="*/ 592 h 849"/>
                  <a:gd name="T26" fmla="*/ 633 w 848"/>
                  <a:gd name="T27" fmla="*/ 533 h 849"/>
                  <a:gd name="T28" fmla="*/ 656 w 848"/>
                  <a:gd name="T29" fmla="*/ 463 h 849"/>
                  <a:gd name="T30" fmla="*/ 656 w 848"/>
                  <a:gd name="T31" fmla="*/ 386 h 849"/>
                  <a:gd name="T32" fmla="*/ 633 w 848"/>
                  <a:gd name="T33" fmla="*/ 316 h 849"/>
                  <a:gd name="T34" fmla="*/ 590 w 848"/>
                  <a:gd name="T35" fmla="*/ 258 h 849"/>
                  <a:gd name="T36" fmla="*/ 532 w 848"/>
                  <a:gd name="T37" fmla="*/ 215 h 849"/>
                  <a:gd name="T38" fmla="*/ 462 w 848"/>
                  <a:gd name="T39" fmla="*/ 191 h 849"/>
                  <a:gd name="T40" fmla="*/ 424 w 848"/>
                  <a:gd name="T41" fmla="*/ 0 h 849"/>
                  <a:gd name="T42" fmla="*/ 521 w 848"/>
                  <a:gd name="T43" fmla="*/ 11 h 849"/>
                  <a:gd name="T44" fmla="*/ 610 w 848"/>
                  <a:gd name="T45" fmla="*/ 43 h 849"/>
                  <a:gd name="T46" fmla="*/ 689 w 848"/>
                  <a:gd name="T47" fmla="*/ 93 h 849"/>
                  <a:gd name="T48" fmla="*/ 754 w 848"/>
                  <a:gd name="T49" fmla="*/ 160 h 849"/>
                  <a:gd name="T50" fmla="*/ 804 w 848"/>
                  <a:gd name="T51" fmla="*/ 238 h 849"/>
                  <a:gd name="T52" fmla="*/ 836 w 848"/>
                  <a:gd name="T53" fmla="*/ 327 h 849"/>
                  <a:gd name="T54" fmla="*/ 848 w 848"/>
                  <a:gd name="T55" fmla="*/ 424 h 849"/>
                  <a:gd name="T56" fmla="*/ 836 w 848"/>
                  <a:gd name="T57" fmla="*/ 522 h 849"/>
                  <a:gd name="T58" fmla="*/ 804 w 848"/>
                  <a:gd name="T59" fmla="*/ 611 h 849"/>
                  <a:gd name="T60" fmla="*/ 754 w 848"/>
                  <a:gd name="T61" fmla="*/ 690 h 849"/>
                  <a:gd name="T62" fmla="*/ 689 w 848"/>
                  <a:gd name="T63" fmla="*/ 756 h 849"/>
                  <a:gd name="T64" fmla="*/ 610 w 848"/>
                  <a:gd name="T65" fmla="*/ 806 h 849"/>
                  <a:gd name="T66" fmla="*/ 521 w 848"/>
                  <a:gd name="T67" fmla="*/ 838 h 849"/>
                  <a:gd name="T68" fmla="*/ 424 w 848"/>
                  <a:gd name="T69" fmla="*/ 849 h 849"/>
                  <a:gd name="T70" fmla="*/ 327 w 848"/>
                  <a:gd name="T71" fmla="*/ 838 h 849"/>
                  <a:gd name="T72" fmla="*/ 238 w 848"/>
                  <a:gd name="T73" fmla="*/ 806 h 849"/>
                  <a:gd name="T74" fmla="*/ 159 w 848"/>
                  <a:gd name="T75" fmla="*/ 756 h 849"/>
                  <a:gd name="T76" fmla="*/ 94 w 848"/>
                  <a:gd name="T77" fmla="*/ 690 h 849"/>
                  <a:gd name="T78" fmla="*/ 44 w 848"/>
                  <a:gd name="T79" fmla="*/ 611 h 849"/>
                  <a:gd name="T80" fmla="*/ 12 w 848"/>
                  <a:gd name="T81" fmla="*/ 522 h 849"/>
                  <a:gd name="T82" fmla="*/ 0 w 848"/>
                  <a:gd name="T83" fmla="*/ 424 h 849"/>
                  <a:gd name="T84" fmla="*/ 12 w 848"/>
                  <a:gd name="T85" fmla="*/ 327 h 849"/>
                  <a:gd name="T86" fmla="*/ 44 w 848"/>
                  <a:gd name="T87" fmla="*/ 238 h 849"/>
                  <a:gd name="T88" fmla="*/ 94 w 848"/>
                  <a:gd name="T89" fmla="*/ 160 h 849"/>
                  <a:gd name="T90" fmla="*/ 159 w 848"/>
                  <a:gd name="T91" fmla="*/ 93 h 849"/>
                  <a:gd name="T92" fmla="*/ 238 w 848"/>
                  <a:gd name="T93" fmla="*/ 43 h 849"/>
                  <a:gd name="T94" fmla="*/ 327 w 848"/>
                  <a:gd name="T95" fmla="*/ 11 h 849"/>
                  <a:gd name="T96" fmla="*/ 424 w 848"/>
                  <a:gd name="T97" fmla="*/ 0 h 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48" h="849">
                    <a:moveTo>
                      <a:pt x="424" y="188"/>
                    </a:moveTo>
                    <a:lnTo>
                      <a:pt x="385" y="191"/>
                    </a:lnTo>
                    <a:lnTo>
                      <a:pt x="350" y="200"/>
                    </a:lnTo>
                    <a:lnTo>
                      <a:pt x="316" y="215"/>
                    </a:lnTo>
                    <a:lnTo>
                      <a:pt x="284" y="234"/>
                    </a:lnTo>
                    <a:lnTo>
                      <a:pt x="257" y="258"/>
                    </a:lnTo>
                    <a:lnTo>
                      <a:pt x="234" y="285"/>
                    </a:lnTo>
                    <a:lnTo>
                      <a:pt x="214" y="316"/>
                    </a:lnTo>
                    <a:lnTo>
                      <a:pt x="200" y="349"/>
                    </a:lnTo>
                    <a:lnTo>
                      <a:pt x="192" y="386"/>
                    </a:lnTo>
                    <a:lnTo>
                      <a:pt x="189" y="424"/>
                    </a:lnTo>
                    <a:lnTo>
                      <a:pt x="192" y="463"/>
                    </a:lnTo>
                    <a:lnTo>
                      <a:pt x="200" y="499"/>
                    </a:lnTo>
                    <a:lnTo>
                      <a:pt x="214" y="533"/>
                    </a:lnTo>
                    <a:lnTo>
                      <a:pt x="234" y="564"/>
                    </a:lnTo>
                    <a:lnTo>
                      <a:pt x="257" y="592"/>
                    </a:lnTo>
                    <a:lnTo>
                      <a:pt x="284" y="615"/>
                    </a:lnTo>
                    <a:lnTo>
                      <a:pt x="316" y="634"/>
                    </a:lnTo>
                    <a:lnTo>
                      <a:pt x="350" y="649"/>
                    </a:lnTo>
                    <a:lnTo>
                      <a:pt x="385" y="658"/>
                    </a:lnTo>
                    <a:lnTo>
                      <a:pt x="424" y="661"/>
                    </a:lnTo>
                    <a:lnTo>
                      <a:pt x="462" y="658"/>
                    </a:lnTo>
                    <a:lnTo>
                      <a:pt x="498" y="649"/>
                    </a:lnTo>
                    <a:lnTo>
                      <a:pt x="532" y="634"/>
                    </a:lnTo>
                    <a:lnTo>
                      <a:pt x="563" y="615"/>
                    </a:lnTo>
                    <a:lnTo>
                      <a:pt x="590" y="592"/>
                    </a:lnTo>
                    <a:lnTo>
                      <a:pt x="614" y="564"/>
                    </a:lnTo>
                    <a:lnTo>
                      <a:pt x="633" y="533"/>
                    </a:lnTo>
                    <a:lnTo>
                      <a:pt x="648" y="499"/>
                    </a:lnTo>
                    <a:lnTo>
                      <a:pt x="656" y="463"/>
                    </a:lnTo>
                    <a:lnTo>
                      <a:pt x="659" y="424"/>
                    </a:lnTo>
                    <a:lnTo>
                      <a:pt x="656" y="386"/>
                    </a:lnTo>
                    <a:lnTo>
                      <a:pt x="648" y="349"/>
                    </a:lnTo>
                    <a:lnTo>
                      <a:pt x="633" y="316"/>
                    </a:lnTo>
                    <a:lnTo>
                      <a:pt x="614" y="285"/>
                    </a:lnTo>
                    <a:lnTo>
                      <a:pt x="590" y="258"/>
                    </a:lnTo>
                    <a:lnTo>
                      <a:pt x="563" y="234"/>
                    </a:lnTo>
                    <a:lnTo>
                      <a:pt x="532" y="215"/>
                    </a:lnTo>
                    <a:lnTo>
                      <a:pt x="498" y="200"/>
                    </a:lnTo>
                    <a:lnTo>
                      <a:pt x="462" y="191"/>
                    </a:lnTo>
                    <a:lnTo>
                      <a:pt x="424" y="188"/>
                    </a:lnTo>
                    <a:close/>
                    <a:moveTo>
                      <a:pt x="424" y="0"/>
                    </a:moveTo>
                    <a:lnTo>
                      <a:pt x="473" y="2"/>
                    </a:lnTo>
                    <a:lnTo>
                      <a:pt x="521" y="11"/>
                    </a:lnTo>
                    <a:lnTo>
                      <a:pt x="567" y="25"/>
                    </a:lnTo>
                    <a:lnTo>
                      <a:pt x="610" y="43"/>
                    </a:lnTo>
                    <a:lnTo>
                      <a:pt x="651" y="67"/>
                    </a:lnTo>
                    <a:lnTo>
                      <a:pt x="689" y="93"/>
                    </a:lnTo>
                    <a:lnTo>
                      <a:pt x="723" y="125"/>
                    </a:lnTo>
                    <a:lnTo>
                      <a:pt x="754" y="160"/>
                    </a:lnTo>
                    <a:lnTo>
                      <a:pt x="781" y="197"/>
                    </a:lnTo>
                    <a:lnTo>
                      <a:pt x="804" y="238"/>
                    </a:lnTo>
                    <a:lnTo>
                      <a:pt x="822" y="281"/>
                    </a:lnTo>
                    <a:lnTo>
                      <a:pt x="836" y="327"/>
                    </a:lnTo>
                    <a:lnTo>
                      <a:pt x="844" y="375"/>
                    </a:lnTo>
                    <a:lnTo>
                      <a:pt x="848" y="424"/>
                    </a:lnTo>
                    <a:lnTo>
                      <a:pt x="844" y="474"/>
                    </a:lnTo>
                    <a:lnTo>
                      <a:pt x="836" y="522"/>
                    </a:lnTo>
                    <a:lnTo>
                      <a:pt x="822" y="567"/>
                    </a:lnTo>
                    <a:lnTo>
                      <a:pt x="804" y="611"/>
                    </a:lnTo>
                    <a:lnTo>
                      <a:pt x="781" y="652"/>
                    </a:lnTo>
                    <a:lnTo>
                      <a:pt x="754" y="690"/>
                    </a:lnTo>
                    <a:lnTo>
                      <a:pt x="723" y="724"/>
                    </a:lnTo>
                    <a:lnTo>
                      <a:pt x="689" y="756"/>
                    </a:lnTo>
                    <a:lnTo>
                      <a:pt x="651" y="783"/>
                    </a:lnTo>
                    <a:lnTo>
                      <a:pt x="610" y="806"/>
                    </a:lnTo>
                    <a:lnTo>
                      <a:pt x="567" y="824"/>
                    </a:lnTo>
                    <a:lnTo>
                      <a:pt x="521" y="838"/>
                    </a:lnTo>
                    <a:lnTo>
                      <a:pt x="473" y="846"/>
                    </a:lnTo>
                    <a:lnTo>
                      <a:pt x="424" y="849"/>
                    </a:lnTo>
                    <a:lnTo>
                      <a:pt x="375" y="846"/>
                    </a:lnTo>
                    <a:lnTo>
                      <a:pt x="327" y="838"/>
                    </a:lnTo>
                    <a:lnTo>
                      <a:pt x="281" y="824"/>
                    </a:lnTo>
                    <a:lnTo>
                      <a:pt x="238" y="806"/>
                    </a:lnTo>
                    <a:lnTo>
                      <a:pt x="197" y="783"/>
                    </a:lnTo>
                    <a:lnTo>
                      <a:pt x="159" y="756"/>
                    </a:lnTo>
                    <a:lnTo>
                      <a:pt x="125" y="724"/>
                    </a:lnTo>
                    <a:lnTo>
                      <a:pt x="94" y="690"/>
                    </a:lnTo>
                    <a:lnTo>
                      <a:pt x="67" y="652"/>
                    </a:lnTo>
                    <a:lnTo>
                      <a:pt x="44" y="611"/>
                    </a:lnTo>
                    <a:lnTo>
                      <a:pt x="25" y="567"/>
                    </a:lnTo>
                    <a:lnTo>
                      <a:pt x="12" y="522"/>
                    </a:lnTo>
                    <a:lnTo>
                      <a:pt x="3" y="474"/>
                    </a:lnTo>
                    <a:lnTo>
                      <a:pt x="0" y="424"/>
                    </a:lnTo>
                    <a:lnTo>
                      <a:pt x="3" y="375"/>
                    </a:lnTo>
                    <a:lnTo>
                      <a:pt x="12" y="327"/>
                    </a:lnTo>
                    <a:lnTo>
                      <a:pt x="25" y="281"/>
                    </a:lnTo>
                    <a:lnTo>
                      <a:pt x="44" y="238"/>
                    </a:lnTo>
                    <a:lnTo>
                      <a:pt x="67" y="197"/>
                    </a:lnTo>
                    <a:lnTo>
                      <a:pt x="94" y="160"/>
                    </a:lnTo>
                    <a:lnTo>
                      <a:pt x="125" y="125"/>
                    </a:lnTo>
                    <a:lnTo>
                      <a:pt x="159" y="93"/>
                    </a:lnTo>
                    <a:lnTo>
                      <a:pt x="197" y="67"/>
                    </a:lnTo>
                    <a:lnTo>
                      <a:pt x="238" y="43"/>
                    </a:lnTo>
                    <a:lnTo>
                      <a:pt x="281" y="25"/>
                    </a:lnTo>
                    <a:lnTo>
                      <a:pt x="327" y="11"/>
                    </a:lnTo>
                    <a:lnTo>
                      <a:pt x="375" y="2"/>
                    </a:lnTo>
                    <a:lnTo>
                      <a:pt x="424" y="0"/>
                    </a:lnTo>
                    <a:close/>
                  </a:path>
                </a:pathLst>
              </a:custGeom>
              <a:solidFill>
                <a:srgbClr val="FFFFFF"/>
              </a:solidFill>
              <a:ln w="0">
                <a:noFill/>
                <a:prstDash val="solid"/>
                <a:round/>
                <a:headEnd/>
                <a:tailEnd/>
              </a:ln>
            </p:spPr>
            <p:txBody>
              <a:bodyPr vert="horz" wrap="square" lIns="86152" tIns="43076" rIns="86152" bIns="43076"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sz="2745">
                  <a:solidFill>
                    <a:srgbClr val="000000"/>
                  </a:solidFill>
                </a:endParaRPr>
              </a:p>
            </p:txBody>
          </p:sp>
          <p:sp>
            <p:nvSpPr>
              <p:cNvPr id="128" name="Freeform 127"/>
              <p:cNvSpPr>
                <a:spLocks/>
              </p:cNvSpPr>
              <p:nvPr/>
            </p:nvSpPr>
            <p:spPr bwMode="auto">
              <a:xfrm>
                <a:off x="7415464" y="3511439"/>
                <a:ext cx="136601" cy="151005"/>
              </a:xfrm>
              <a:custGeom>
                <a:avLst/>
                <a:gdLst>
                  <a:gd name="T0" fmla="*/ 805 w 1327"/>
                  <a:gd name="T1" fmla="*/ 1 h 1464"/>
                  <a:gd name="T2" fmla="*/ 828 w 1327"/>
                  <a:gd name="T3" fmla="*/ 8 h 1464"/>
                  <a:gd name="T4" fmla="*/ 848 w 1327"/>
                  <a:gd name="T5" fmla="*/ 19 h 1464"/>
                  <a:gd name="T6" fmla="*/ 869 w 1327"/>
                  <a:gd name="T7" fmla="*/ 36 h 1464"/>
                  <a:gd name="T8" fmla="*/ 891 w 1327"/>
                  <a:gd name="T9" fmla="*/ 61 h 1464"/>
                  <a:gd name="T10" fmla="*/ 921 w 1327"/>
                  <a:gd name="T11" fmla="*/ 102 h 1464"/>
                  <a:gd name="T12" fmla="*/ 945 w 1327"/>
                  <a:gd name="T13" fmla="*/ 149 h 1464"/>
                  <a:gd name="T14" fmla="*/ 957 w 1327"/>
                  <a:gd name="T15" fmla="*/ 183 h 1464"/>
                  <a:gd name="T16" fmla="*/ 979 w 1327"/>
                  <a:gd name="T17" fmla="*/ 245 h 1464"/>
                  <a:gd name="T18" fmla="*/ 1003 w 1327"/>
                  <a:gd name="T19" fmla="*/ 325 h 1464"/>
                  <a:gd name="T20" fmla="*/ 1034 w 1327"/>
                  <a:gd name="T21" fmla="*/ 426 h 1464"/>
                  <a:gd name="T22" fmla="*/ 1080 w 1327"/>
                  <a:gd name="T23" fmla="*/ 584 h 1464"/>
                  <a:gd name="T24" fmla="*/ 1161 w 1327"/>
                  <a:gd name="T25" fmla="*/ 867 h 1464"/>
                  <a:gd name="T26" fmla="*/ 1207 w 1327"/>
                  <a:gd name="T27" fmla="*/ 1033 h 1464"/>
                  <a:gd name="T28" fmla="*/ 1247 w 1327"/>
                  <a:gd name="T29" fmla="*/ 1180 h 1464"/>
                  <a:gd name="T30" fmla="*/ 1275 w 1327"/>
                  <a:gd name="T31" fmla="*/ 1281 h 1464"/>
                  <a:gd name="T32" fmla="*/ 1288 w 1327"/>
                  <a:gd name="T33" fmla="*/ 1330 h 1464"/>
                  <a:gd name="T34" fmla="*/ 1299 w 1327"/>
                  <a:gd name="T35" fmla="*/ 1368 h 1464"/>
                  <a:gd name="T36" fmla="*/ 1307 w 1327"/>
                  <a:gd name="T37" fmla="*/ 1394 h 1464"/>
                  <a:gd name="T38" fmla="*/ 1327 w 1327"/>
                  <a:gd name="T39" fmla="*/ 1464 h 1464"/>
                  <a:gd name="T40" fmla="*/ 1203 w 1327"/>
                  <a:gd name="T41" fmla="*/ 1370 h 1464"/>
                  <a:gd name="T42" fmla="*/ 1192 w 1327"/>
                  <a:gd name="T43" fmla="*/ 1334 h 1464"/>
                  <a:gd name="T44" fmla="*/ 1178 w 1327"/>
                  <a:gd name="T45" fmla="*/ 1282 h 1464"/>
                  <a:gd name="T46" fmla="*/ 1143 w 1327"/>
                  <a:gd name="T47" fmla="*/ 1152 h 1464"/>
                  <a:gd name="T48" fmla="*/ 1100 w 1327"/>
                  <a:gd name="T49" fmla="*/ 998 h 1464"/>
                  <a:gd name="T50" fmla="*/ 1020 w 1327"/>
                  <a:gd name="T51" fmla="*/ 715 h 1464"/>
                  <a:gd name="T52" fmla="*/ 973 w 1327"/>
                  <a:gd name="T53" fmla="*/ 548 h 1464"/>
                  <a:gd name="T54" fmla="*/ 928 w 1327"/>
                  <a:gd name="T55" fmla="*/ 398 h 1464"/>
                  <a:gd name="T56" fmla="*/ 904 w 1327"/>
                  <a:gd name="T57" fmla="*/ 320 h 1464"/>
                  <a:gd name="T58" fmla="*/ 886 w 1327"/>
                  <a:gd name="T59" fmla="*/ 264 h 1464"/>
                  <a:gd name="T60" fmla="*/ 867 w 1327"/>
                  <a:gd name="T61" fmla="*/ 207 h 1464"/>
                  <a:gd name="T62" fmla="*/ 854 w 1327"/>
                  <a:gd name="T63" fmla="*/ 177 h 1464"/>
                  <a:gd name="T64" fmla="*/ 851 w 1327"/>
                  <a:gd name="T65" fmla="*/ 168 h 1464"/>
                  <a:gd name="T66" fmla="*/ 823 w 1327"/>
                  <a:gd name="T67" fmla="*/ 125 h 1464"/>
                  <a:gd name="T68" fmla="*/ 803 w 1327"/>
                  <a:gd name="T69" fmla="*/ 102 h 1464"/>
                  <a:gd name="T70" fmla="*/ 795 w 1327"/>
                  <a:gd name="T71" fmla="*/ 97 h 1464"/>
                  <a:gd name="T72" fmla="*/ 789 w 1327"/>
                  <a:gd name="T73" fmla="*/ 94 h 1464"/>
                  <a:gd name="T74" fmla="*/ 233 w 1327"/>
                  <a:gd name="T75" fmla="*/ 96 h 1464"/>
                  <a:gd name="T76" fmla="*/ 188 w 1327"/>
                  <a:gd name="T77" fmla="*/ 103 h 1464"/>
                  <a:gd name="T78" fmla="*/ 149 w 1327"/>
                  <a:gd name="T79" fmla="*/ 119 h 1464"/>
                  <a:gd name="T80" fmla="*/ 127 w 1327"/>
                  <a:gd name="T81" fmla="*/ 134 h 1464"/>
                  <a:gd name="T82" fmla="*/ 117 w 1327"/>
                  <a:gd name="T83" fmla="*/ 145 h 1464"/>
                  <a:gd name="T84" fmla="*/ 99 w 1327"/>
                  <a:gd name="T85" fmla="*/ 186 h 1464"/>
                  <a:gd name="T86" fmla="*/ 95 w 1327"/>
                  <a:gd name="T87" fmla="*/ 217 h 1464"/>
                  <a:gd name="T88" fmla="*/ 95 w 1327"/>
                  <a:gd name="T89" fmla="*/ 284 h 1464"/>
                  <a:gd name="T90" fmla="*/ 2 w 1327"/>
                  <a:gd name="T91" fmla="*/ 1248 h 1464"/>
                  <a:gd name="T92" fmla="*/ 0 w 1327"/>
                  <a:gd name="T93" fmla="*/ 262 h 1464"/>
                  <a:gd name="T94" fmla="*/ 2 w 1327"/>
                  <a:gd name="T95" fmla="*/ 208 h 1464"/>
                  <a:gd name="T96" fmla="*/ 19 w 1327"/>
                  <a:gd name="T97" fmla="*/ 132 h 1464"/>
                  <a:gd name="T98" fmla="*/ 40 w 1327"/>
                  <a:gd name="T99" fmla="*/ 93 h 1464"/>
                  <a:gd name="T100" fmla="*/ 61 w 1327"/>
                  <a:gd name="T101" fmla="*/ 67 h 1464"/>
                  <a:gd name="T102" fmla="*/ 89 w 1327"/>
                  <a:gd name="T103" fmla="*/ 46 h 1464"/>
                  <a:gd name="T104" fmla="*/ 122 w 1327"/>
                  <a:gd name="T105" fmla="*/ 26 h 1464"/>
                  <a:gd name="T106" fmla="*/ 162 w 1327"/>
                  <a:gd name="T107" fmla="*/ 13 h 1464"/>
                  <a:gd name="T108" fmla="*/ 220 w 1327"/>
                  <a:gd name="T109" fmla="*/ 3 h 1464"/>
                  <a:gd name="T110" fmla="*/ 276 w 1327"/>
                  <a:gd name="T111" fmla="*/ 0 h 1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27" h="1464">
                    <a:moveTo>
                      <a:pt x="276" y="0"/>
                    </a:moveTo>
                    <a:lnTo>
                      <a:pt x="795" y="0"/>
                    </a:lnTo>
                    <a:lnTo>
                      <a:pt x="805" y="1"/>
                    </a:lnTo>
                    <a:lnTo>
                      <a:pt x="811" y="2"/>
                    </a:lnTo>
                    <a:lnTo>
                      <a:pt x="819" y="4"/>
                    </a:lnTo>
                    <a:lnTo>
                      <a:pt x="828" y="8"/>
                    </a:lnTo>
                    <a:lnTo>
                      <a:pt x="833" y="10"/>
                    </a:lnTo>
                    <a:lnTo>
                      <a:pt x="841" y="15"/>
                    </a:lnTo>
                    <a:lnTo>
                      <a:pt x="848" y="19"/>
                    </a:lnTo>
                    <a:lnTo>
                      <a:pt x="854" y="24"/>
                    </a:lnTo>
                    <a:lnTo>
                      <a:pt x="862" y="30"/>
                    </a:lnTo>
                    <a:lnTo>
                      <a:pt x="869" y="36"/>
                    </a:lnTo>
                    <a:lnTo>
                      <a:pt x="877" y="44"/>
                    </a:lnTo>
                    <a:lnTo>
                      <a:pt x="886" y="54"/>
                    </a:lnTo>
                    <a:lnTo>
                      <a:pt x="891" y="61"/>
                    </a:lnTo>
                    <a:lnTo>
                      <a:pt x="900" y="72"/>
                    </a:lnTo>
                    <a:lnTo>
                      <a:pt x="910" y="86"/>
                    </a:lnTo>
                    <a:lnTo>
                      <a:pt x="921" y="102"/>
                    </a:lnTo>
                    <a:lnTo>
                      <a:pt x="933" y="123"/>
                    </a:lnTo>
                    <a:lnTo>
                      <a:pt x="940" y="140"/>
                    </a:lnTo>
                    <a:lnTo>
                      <a:pt x="945" y="149"/>
                    </a:lnTo>
                    <a:lnTo>
                      <a:pt x="949" y="159"/>
                    </a:lnTo>
                    <a:lnTo>
                      <a:pt x="953" y="170"/>
                    </a:lnTo>
                    <a:lnTo>
                      <a:pt x="957" y="183"/>
                    </a:lnTo>
                    <a:lnTo>
                      <a:pt x="967" y="211"/>
                    </a:lnTo>
                    <a:lnTo>
                      <a:pt x="973" y="228"/>
                    </a:lnTo>
                    <a:lnTo>
                      <a:pt x="979" y="245"/>
                    </a:lnTo>
                    <a:lnTo>
                      <a:pt x="985" y="263"/>
                    </a:lnTo>
                    <a:lnTo>
                      <a:pt x="991" y="283"/>
                    </a:lnTo>
                    <a:lnTo>
                      <a:pt x="1003" y="325"/>
                    </a:lnTo>
                    <a:lnTo>
                      <a:pt x="1006" y="334"/>
                    </a:lnTo>
                    <a:lnTo>
                      <a:pt x="1019" y="379"/>
                    </a:lnTo>
                    <a:lnTo>
                      <a:pt x="1034" y="426"/>
                    </a:lnTo>
                    <a:lnTo>
                      <a:pt x="1049" y="477"/>
                    </a:lnTo>
                    <a:lnTo>
                      <a:pt x="1064" y="529"/>
                    </a:lnTo>
                    <a:lnTo>
                      <a:pt x="1080" y="584"/>
                    </a:lnTo>
                    <a:lnTo>
                      <a:pt x="1096" y="639"/>
                    </a:lnTo>
                    <a:lnTo>
                      <a:pt x="1112" y="696"/>
                    </a:lnTo>
                    <a:lnTo>
                      <a:pt x="1161" y="867"/>
                    </a:lnTo>
                    <a:lnTo>
                      <a:pt x="1176" y="923"/>
                    </a:lnTo>
                    <a:lnTo>
                      <a:pt x="1191" y="978"/>
                    </a:lnTo>
                    <a:lnTo>
                      <a:pt x="1207" y="1033"/>
                    </a:lnTo>
                    <a:lnTo>
                      <a:pt x="1221" y="1084"/>
                    </a:lnTo>
                    <a:lnTo>
                      <a:pt x="1234" y="1133"/>
                    </a:lnTo>
                    <a:lnTo>
                      <a:pt x="1247" y="1180"/>
                    </a:lnTo>
                    <a:lnTo>
                      <a:pt x="1260" y="1223"/>
                    </a:lnTo>
                    <a:lnTo>
                      <a:pt x="1270" y="1262"/>
                    </a:lnTo>
                    <a:lnTo>
                      <a:pt x="1275" y="1281"/>
                    </a:lnTo>
                    <a:lnTo>
                      <a:pt x="1280" y="1298"/>
                    </a:lnTo>
                    <a:lnTo>
                      <a:pt x="1284" y="1315"/>
                    </a:lnTo>
                    <a:lnTo>
                      <a:pt x="1288" y="1330"/>
                    </a:lnTo>
                    <a:lnTo>
                      <a:pt x="1292" y="1344"/>
                    </a:lnTo>
                    <a:lnTo>
                      <a:pt x="1296" y="1356"/>
                    </a:lnTo>
                    <a:lnTo>
                      <a:pt x="1299" y="1368"/>
                    </a:lnTo>
                    <a:lnTo>
                      <a:pt x="1301" y="1378"/>
                    </a:lnTo>
                    <a:lnTo>
                      <a:pt x="1304" y="1387"/>
                    </a:lnTo>
                    <a:lnTo>
                      <a:pt x="1307" y="1394"/>
                    </a:lnTo>
                    <a:lnTo>
                      <a:pt x="1308" y="1399"/>
                    </a:lnTo>
                    <a:lnTo>
                      <a:pt x="1309" y="1403"/>
                    </a:lnTo>
                    <a:lnTo>
                      <a:pt x="1327" y="1464"/>
                    </a:lnTo>
                    <a:lnTo>
                      <a:pt x="323" y="1464"/>
                    </a:lnTo>
                    <a:lnTo>
                      <a:pt x="323" y="1370"/>
                    </a:lnTo>
                    <a:lnTo>
                      <a:pt x="1203" y="1370"/>
                    </a:lnTo>
                    <a:lnTo>
                      <a:pt x="1201" y="1364"/>
                    </a:lnTo>
                    <a:lnTo>
                      <a:pt x="1197" y="1349"/>
                    </a:lnTo>
                    <a:lnTo>
                      <a:pt x="1192" y="1334"/>
                    </a:lnTo>
                    <a:lnTo>
                      <a:pt x="1188" y="1318"/>
                    </a:lnTo>
                    <a:lnTo>
                      <a:pt x="1183" y="1300"/>
                    </a:lnTo>
                    <a:lnTo>
                      <a:pt x="1178" y="1282"/>
                    </a:lnTo>
                    <a:lnTo>
                      <a:pt x="1168" y="1242"/>
                    </a:lnTo>
                    <a:lnTo>
                      <a:pt x="1156" y="1199"/>
                    </a:lnTo>
                    <a:lnTo>
                      <a:pt x="1143" y="1152"/>
                    </a:lnTo>
                    <a:lnTo>
                      <a:pt x="1129" y="1103"/>
                    </a:lnTo>
                    <a:lnTo>
                      <a:pt x="1115" y="1052"/>
                    </a:lnTo>
                    <a:lnTo>
                      <a:pt x="1100" y="998"/>
                    </a:lnTo>
                    <a:lnTo>
                      <a:pt x="1085" y="943"/>
                    </a:lnTo>
                    <a:lnTo>
                      <a:pt x="1069" y="887"/>
                    </a:lnTo>
                    <a:lnTo>
                      <a:pt x="1020" y="715"/>
                    </a:lnTo>
                    <a:lnTo>
                      <a:pt x="1004" y="659"/>
                    </a:lnTo>
                    <a:lnTo>
                      <a:pt x="989" y="604"/>
                    </a:lnTo>
                    <a:lnTo>
                      <a:pt x="973" y="548"/>
                    </a:lnTo>
                    <a:lnTo>
                      <a:pt x="957" y="496"/>
                    </a:lnTo>
                    <a:lnTo>
                      <a:pt x="942" y="445"/>
                    </a:lnTo>
                    <a:lnTo>
                      <a:pt x="928" y="398"/>
                    </a:lnTo>
                    <a:lnTo>
                      <a:pt x="917" y="361"/>
                    </a:lnTo>
                    <a:lnTo>
                      <a:pt x="917" y="361"/>
                    </a:lnTo>
                    <a:lnTo>
                      <a:pt x="904" y="320"/>
                    </a:lnTo>
                    <a:lnTo>
                      <a:pt x="898" y="300"/>
                    </a:lnTo>
                    <a:lnTo>
                      <a:pt x="892" y="282"/>
                    </a:lnTo>
                    <a:lnTo>
                      <a:pt x="886" y="264"/>
                    </a:lnTo>
                    <a:lnTo>
                      <a:pt x="881" y="248"/>
                    </a:lnTo>
                    <a:lnTo>
                      <a:pt x="871" y="219"/>
                    </a:lnTo>
                    <a:lnTo>
                      <a:pt x="867" y="207"/>
                    </a:lnTo>
                    <a:lnTo>
                      <a:pt x="863" y="196"/>
                    </a:lnTo>
                    <a:lnTo>
                      <a:pt x="859" y="186"/>
                    </a:lnTo>
                    <a:lnTo>
                      <a:pt x="854" y="177"/>
                    </a:lnTo>
                    <a:lnTo>
                      <a:pt x="851" y="170"/>
                    </a:lnTo>
                    <a:lnTo>
                      <a:pt x="852" y="170"/>
                    </a:lnTo>
                    <a:lnTo>
                      <a:pt x="851" y="168"/>
                    </a:lnTo>
                    <a:lnTo>
                      <a:pt x="843" y="154"/>
                    </a:lnTo>
                    <a:lnTo>
                      <a:pt x="833" y="138"/>
                    </a:lnTo>
                    <a:lnTo>
                      <a:pt x="823" y="125"/>
                    </a:lnTo>
                    <a:lnTo>
                      <a:pt x="817" y="117"/>
                    </a:lnTo>
                    <a:lnTo>
                      <a:pt x="811" y="110"/>
                    </a:lnTo>
                    <a:lnTo>
                      <a:pt x="803" y="102"/>
                    </a:lnTo>
                    <a:lnTo>
                      <a:pt x="802" y="101"/>
                    </a:lnTo>
                    <a:lnTo>
                      <a:pt x="802" y="102"/>
                    </a:lnTo>
                    <a:lnTo>
                      <a:pt x="795" y="97"/>
                    </a:lnTo>
                    <a:lnTo>
                      <a:pt x="793" y="96"/>
                    </a:lnTo>
                    <a:lnTo>
                      <a:pt x="791" y="95"/>
                    </a:lnTo>
                    <a:lnTo>
                      <a:pt x="789" y="94"/>
                    </a:lnTo>
                    <a:lnTo>
                      <a:pt x="276" y="94"/>
                    </a:lnTo>
                    <a:lnTo>
                      <a:pt x="252" y="95"/>
                    </a:lnTo>
                    <a:lnTo>
                      <a:pt x="233" y="96"/>
                    </a:lnTo>
                    <a:lnTo>
                      <a:pt x="218" y="98"/>
                    </a:lnTo>
                    <a:lnTo>
                      <a:pt x="199" y="101"/>
                    </a:lnTo>
                    <a:lnTo>
                      <a:pt x="188" y="103"/>
                    </a:lnTo>
                    <a:lnTo>
                      <a:pt x="173" y="108"/>
                    </a:lnTo>
                    <a:lnTo>
                      <a:pt x="159" y="113"/>
                    </a:lnTo>
                    <a:lnTo>
                      <a:pt x="149" y="119"/>
                    </a:lnTo>
                    <a:lnTo>
                      <a:pt x="142" y="123"/>
                    </a:lnTo>
                    <a:lnTo>
                      <a:pt x="135" y="129"/>
                    </a:lnTo>
                    <a:lnTo>
                      <a:pt x="127" y="134"/>
                    </a:lnTo>
                    <a:lnTo>
                      <a:pt x="119" y="143"/>
                    </a:lnTo>
                    <a:lnTo>
                      <a:pt x="119" y="143"/>
                    </a:lnTo>
                    <a:lnTo>
                      <a:pt x="117" y="145"/>
                    </a:lnTo>
                    <a:lnTo>
                      <a:pt x="112" y="153"/>
                    </a:lnTo>
                    <a:lnTo>
                      <a:pt x="105" y="168"/>
                    </a:lnTo>
                    <a:lnTo>
                      <a:pt x="99" y="186"/>
                    </a:lnTo>
                    <a:lnTo>
                      <a:pt x="96" y="204"/>
                    </a:lnTo>
                    <a:lnTo>
                      <a:pt x="95" y="217"/>
                    </a:lnTo>
                    <a:lnTo>
                      <a:pt x="95" y="217"/>
                    </a:lnTo>
                    <a:lnTo>
                      <a:pt x="94" y="240"/>
                    </a:lnTo>
                    <a:lnTo>
                      <a:pt x="94" y="262"/>
                    </a:lnTo>
                    <a:lnTo>
                      <a:pt x="95" y="284"/>
                    </a:lnTo>
                    <a:lnTo>
                      <a:pt x="96" y="304"/>
                    </a:lnTo>
                    <a:lnTo>
                      <a:pt x="96" y="1248"/>
                    </a:lnTo>
                    <a:lnTo>
                      <a:pt x="2" y="1248"/>
                    </a:lnTo>
                    <a:lnTo>
                      <a:pt x="2" y="304"/>
                    </a:lnTo>
                    <a:lnTo>
                      <a:pt x="1" y="284"/>
                    </a:lnTo>
                    <a:lnTo>
                      <a:pt x="0" y="262"/>
                    </a:lnTo>
                    <a:lnTo>
                      <a:pt x="0" y="240"/>
                    </a:lnTo>
                    <a:lnTo>
                      <a:pt x="1" y="217"/>
                    </a:lnTo>
                    <a:lnTo>
                      <a:pt x="2" y="208"/>
                    </a:lnTo>
                    <a:lnTo>
                      <a:pt x="4" y="185"/>
                    </a:lnTo>
                    <a:lnTo>
                      <a:pt x="8" y="162"/>
                    </a:lnTo>
                    <a:lnTo>
                      <a:pt x="19" y="132"/>
                    </a:lnTo>
                    <a:lnTo>
                      <a:pt x="29" y="110"/>
                    </a:lnTo>
                    <a:lnTo>
                      <a:pt x="34" y="103"/>
                    </a:lnTo>
                    <a:lnTo>
                      <a:pt x="40" y="93"/>
                    </a:lnTo>
                    <a:lnTo>
                      <a:pt x="47" y="84"/>
                    </a:lnTo>
                    <a:lnTo>
                      <a:pt x="53" y="76"/>
                    </a:lnTo>
                    <a:lnTo>
                      <a:pt x="61" y="67"/>
                    </a:lnTo>
                    <a:lnTo>
                      <a:pt x="71" y="59"/>
                    </a:lnTo>
                    <a:lnTo>
                      <a:pt x="78" y="53"/>
                    </a:lnTo>
                    <a:lnTo>
                      <a:pt x="89" y="46"/>
                    </a:lnTo>
                    <a:lnTo>
                      <a:pt x="101" y="38"/>
                    </a:lnTo>
                    <a:lnTo>
                      <a:pt x="109" y="34"/>
                    </a:lnTo>
                    <a:lnTo>
                      <a:pt x="122" y="26"/>
                    </a:lnTo>
                    <a:lnTo>
                      <a:pt x="137" y="21"/>
                    </a:lnTo>
                    <a:lnTo>
                      <a:pt x="153" y="16"/>
                    </a:lnTo>
                    <a:lnTo>
                      <a:pt x="162" y="13"/>
                    </a:lnTo>
                    <a:lnTo>
                      <a:pt x="179" y="9"/>
                    </a:lnTo>
                    <a:lnTo>
                      <a:pt x="199" y="6"/>
                    </a:lnTo>
                    <a:lnTo>
                      <a:pt x="220" y="3"/>
                    </a:lnTo>
                    <a:lnTo>
                      <a:pt x="229" y="2"/>
                    </a:lnTo>
                    <a:lnTo>
                      <a:pt x="252" y="1"/>
                    </a:lnTo>
                    <a:lnTo>
                      <a:pt x="276" y="0"/>
                    </a:lnTo>
                    <a:close/>
                  </a:path>
                </a:pathLst>
              </a:custGeom>
              <a:solidFill>
                <a:srgbClr val="FFFFFF"/>
              </a:solidFill>
              <a:ln w="0">
                <a:noFill/>
                <a:prstDash val="solid"/>
                <a:round/>
                <a:headEnd/>
                <a:tailEnd/>
              </a:ln>
            </p:spPr>
            <p:txBody>
              <a:bodyPr vert="horz" wrap="square" lIns="86152" tIns="43076" rIns="86152" bIns="43076"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sz="2745">
                  <a:solidFill>
                    <a:srgbClr val="000000"/>
                  </a:solidFill>
                </a:endParaRPr>
              </a:p>
            </p:txBody>
          </p:sp>
          <p:sp>
            <p:nvSpPr>
              <p:cNvPr id="129" name="Freeform 128"/>
              <p:cNvSpPr>
                <a:spLocks/>
              </p:cNvSpPr>
              <p:nvPr/>
            </p:nvSpPr>
            <p:spPr bwMode="auto">
              <a:xfrm>
                <a:off x="7339107" y="3636458"/>
                <a:ext cx="233171" cy="97369"/>
              </a:xfrm>
              <a:custGeom>
                <a:avLst/>
                <a:gdLst>
                  <a:gd name="T0" fmla="*/ 1211 w 2260"/>
                  <a:gd name="T1" fmla="*/ 0 h 944"/>
                  <a:gd name="T2" fmla="*/ 1234 w 2260"/>
                  <a:gd name="T3" fmla="*/ 11 h 944"/>
                  <a:gd name="T4" fmla="*/ 1244 w 2260"/>
                  <a:gd name="T5" fmla="*/ 34 h 944"/>
                  <a:gd name="T6" fmla="*/ 2227 w 2260"/>
                  <a:gd name="T7" fmla="*/ 157 h 944"/>
                  <a:gd name="T8" fmla="*/ 2251 w 2260"/>
                  <a:gd name="T9" fmla="*/ 166 h 944"/>
                  <a:gd name="T10" fmla="*/ 2260 w 2260"/>
                  <a:gd name="T11" fmla="*/ 190 h 944"/>
                  <a:gd name="T12" fmla="*/ 2225 w 2260"/>
                  <a:gd name="T13" fmla="*/ 483 h 944"/>
                  <a:gd name="T14" fmla="*/ 2144 w 2260"/>
                  <a:gd name="T15" fmla="*/ 421 h 944"/>
                  <a:gd name="T16" fmla="*/ 2053 w 2260"/>
                  <a:gd name="T17" fmla="*/ 373 h 944"/>
                  <a:gd name="T18" fmla="*/ 1953 w 2260"/>
                  <a:gd name="T19" fmla="*/ 344 h 944"/>
                  <a:gd name="T20" fmla="*/ 1846 w 2260"/>
                  <a:gd name="T21" fmla="*/ 333 h 944"/>
                  <a:gd name="T22" fmla="*/ 1734 w 2260"/>
                  <a:gd name="T23" fmla="*/ 345 h 944"/>
                  <a:gd name="T24" fmla="*/ 1629 w 2260"/>
                  <a:gd name="T25" fmla="*/ 377 h 944"/>
                  <a:gd name="T26" fmla="*/ 1534 w 2260"/>
                  <a:gd name="T27" fmla="*/ 428 h 944"/>
                  <a:gd name="T28" fmla="*/ 1453 w 2260"/>
                  <a:gd name="T29" fmla="*/ 497 h 944"/>
                  <a:gd name="T30" fmla="*/ 1385 w 2260"/>
                  <a:gd name="T31" fmla="*/ 580 h 944"/>
                  <a:gd name="T32" fmla="*/ 1333 w 2260"/>
                  <a:gd name="T33" fmla="*/ 675 h 944"/>
                  <a:gd name="T34" fmla="*/ 1300 w 2260"/>
                  <a:gd name="T35" fmla="*/ 779 h 944"/>
                  <a:gd name="T36" fmla="*/ 1289 w 2260"/>
                  <a:gd name="T37" fmla="*/ 891 h 944"/>
                  <a:gd name="T38" fmla="*/ 1208 w 2260"/>
                  <a:gd name="T39" fmla="*/ 944 h 944"/>
                  <a:gd name="T40" fmla="*/ 1208 w 2260"/>
                  <a:gd name="T41" fmla="*/ 835 h 944"/>
                  <a:gd name="T42" fmla="*/ 1185 w 2260"/>
                  <a:gd name="T43" fmla="*/ 726 h 944"/>
                  <a:gd name="T44" fmla="*/ 1143 w 2260"/>
                  <a:gd name="T45" fmla="*/ 625 h 944"/>
                  <a:gd name="T46" fmla="*/ 1083 w 2260"/>
                  <a:gd name="T47" fmla="*/ 537 h 944"/>
                  <a:gd name="T48" fmla="*/ 1008 w 2260"/>
                  <a:gd name="T49" fmla="*/ 461 h 944"/>
                  <a:gd name="T50" fmla="*/ 919 w 2260"/>
                  <a:gd name="T51" fmla="*/ 401 h 944"/>
                  <a:gd name="T52" fmla="*/ 820 w 2260"/>
                  <a:gd name="T53" fmla="*/ 358 h 944"/>
                  <a:gd name="T54" fmla="*/ 711 w 2260"/>
                  <a:gd name="T55" fmla="*/ 335 h 944"/>
                  <a:gd name="T56" fmla="*/ 598 w 2260"/>
                  <a:gd name="T57" fmla="*/ 335 h 944"/>
                  <a:gd name="T58" fmla="*/ 489 w 2260"/>
                  <a:gd name="T59" fmla="*/ 358 h 944"/>
                  <a:gd name="T60" fmla="*/ 389 w 2260"/>
                  <a:gd name="T61" fmla="*/ 401 h 944"/>
                  <a:gd name="T62" fmla="*/ 300 w 2260"/>
                  <a:gd name="T63" fmla="*/ 461 h 944"/>
                  <a:gd name="T64" fmla="*/ 225 w 2260"/>
                  <a:gd name="T65" fmla="*/ 537 h 944"/>
                  <a:gd name="T66" fmla="*/ 165 w 2260"/>
                  <a:gd name="T67" fmla="*/ 625 h 944"/>
                  <a:gd name="T68" fmla="*/ 122 w 2260"/>
                  <a:gd name="T69" fmla="*/ 726 h 944"/>
                  <a:gd name="T70" fmla="*/ 101 w 2260"/>
                  <a:gd name="T71" fmla="*/ 835 h 944"/>
                  <a:gd name="T72" fmla="*/ 100 w 2260"/>
                  <a:gd name="T73" fmla="*/ 944 h 944"/>
                  <a:gd name="T74" fmla="*/ 20 w 2260"/>
                  <a:gd name="T75" fmla="*/ 942 h 944"/>
                  <a:gd name="T76" fmla="*/ 3 w 2260"/>
                  <a:gd name="T77" fmla="*/ 924 h 944"/>
                  <a:gd name="T78" fmla="*/ 0 w 2260"/>
                  <a:gd name="T79" fmla="*/ 34 h 944"/>
                  <a:gd name="T80" fmla="*/ 10 w 2260"/>
                  <a:gd name="T81" fmla="*/ 11 h 944"/>
                  <a:gd name="T82" fmla="*/ 34 w 2260"/>
                  <a:gd name="T83" fmla="*/ 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60" h="944">
                    <a:moveTo>
                      <a:pt x="34" y="0"/>
                    </a:moveTo>
                    <a:lnTo>
                      <a:pt x="1211" y="0"/>
                    </a:lnTo>
                    <a:lnTo>
                      <a:pt x="1224" y="3"/>
                    </a:lnTo>
                    <a:lnTo>
                      <a:pt x="1234" y="11"/>
                    </a:lnTo>
                    <a:lnTo>
                      <a:pt x="1241" y="21"/>
                    </a:lnTo>
                    <a:lnTo>
                      <a:pt x="1244" y="34"/>
                    </a:lnTo>
                    <a:lnTo>
                      <a:pt x="1244" y="157"/>
                    </a:lnTo>
                    <a:lnTo>
                      <a:pt x="2227" y="157"/>
                    </a:lnTo>
                    <a:lnTo>
                      <a:pt x="2240" y="159"/>
                    </a:lnTo>
                    <a:lnTo>
                      <a:pt x="2251" y="166"/>
                    </a:lnTo>
                    <a:lnTo>
                      <a:pt x="2258" y="177"/>
                    </a:lnTo>
                    <a:lnTo>
                      <a:pt x="2260" y="190"/>
                    </a:lnTo>
                    <a:lnTo>
                      <a:pt x="2260" y="520"/>
                    </a:lnTo>
                    <a:lnTo>
                      <a:pt x="2225" y="483"/>
                    </a:lnTo>
                    <a:lnTo>
                      <a:pt x="2186" y="451"/>
                    </a:lnTo>
                    <a:lnTo>
                      <a:pt x="2144" y="421"/>
                    </a:lnTo>
                    <a:lnTo>
                      <a:pt x="2099" y="395"/>
                    </a:lnTo>
                    <a:lnTo>
                      <a:pt x="2053" y="373"/>
                    </a:lnTo>
                    <a:lnTo>
                      <a:pt x="2004" y="356"/>
                    </a:lnTo>
                    <a:lnTo>
                      <a:pt x="1953" y="344"/>
                    </a:lnTo>
                    <a:lnTo>
                      <a:pt x="1900" y="335"/>
                    </a:lnTo>
                    <a:lnTo>
                      <a:pt x="1846" y="333"/>
                    </a:lnTo>
                    <a:lnTo>
                      <a:pt x="1789" y="335"/>
                    </a:lnTo>
                    <a:lnTo>
                      <a:pt x="1734" y="345"/>
                    </a:lnTo>
                    <a:lnTo>
                      <a:pt x="1681" y="358"/>
                    </a:lnTo>
                    <a:lnTo>
                      <a:pt x="1629" y="377"/>
                    </a:lnTo>
                    <a:lnTo>
                      <a:pt x="1581" y="401"/>
                    </a:lnTo>
                    <a:lnTo>
                      <a:pt x="1534" y="428"/>
                    </a:lnTo>
                    <a:lnTo>
                      <a:pt x="1492" y="461"/>
                    </a:lnTo>
                    <a:lnTo>
                      <a:pt x="1453" y="497"/>
                    </a:lnTo>
                    <a:lnTo>
                      <a:pt x="1416" y="537"/>
                    </a:lnTo>
                    <a:lnTo>
                      <a:pt x="1385" y="580"/>
                    </a:lnTo>
                    <a:lnTo>
                      <a:pt x="1356" y="625"/>
                    </a:lnTo>
                    <a:lnTo>
                      <a:pt x="1333" y="675"/>
                    </a:lnTo>
                    <a:lnTo>
                      <a:pt x="1314" y="726"/>
                    </a:lnTo>
                    <a:lnTo>
                      <a:pt x="1300" y="779"/>
                    </a:lnTo>
                    <a:lnTo>
                      <a:pt x="1292" y="835"/>
                    </a:lnTo>
                    <a:lnTo>
                      <a:pt x="1289" y="891"/>
                    </a:lnTo>
                    <a:lnTo>
                      <a:pt x="1292" y="944"/>
                    </a:lnTo>
                    <a:lnTo>
                      <a:pt x="1208" y="944"/>
                    </a:lnTo>
                    <a:lnTo>
                      <a:pt x="1211" y="891"/>
                    </a:lnTo>
                    <a:lnTo>
                      <a:pt x="1208" y="835"/>
                    </a:lnTo>
                    <a:lnTo>
                      <a:pt x="1199" y="779"/>
                    </a:lnTo>
                    <a:lnTo>
                      <a:pt x="1185" y="726"/>
                    </a:lnTo>
                    <a:lnTo>
                      <a:pt x="1167" y="675"/>
                    </a:lnTo>
                    <a:lnTo>
                      <a:pt x="1143" y="625"/>
                    </a:lnTo>
                    <a:lnTo>
                      <a:pt x="1116" y="580"/>
                    </a:lnTo>
                    <a:lnTo>
                      <a:pt x="1083" y="537"/>
                    </a:lnTo>
                    <a:lnTo>
                      <a:pt x="1048" y="497"/>
                    </a:lnTo>
                    <a:lnTo>
                      <a:pt x="1008" y="461"/>
                    </a:lnTo>
                    <a:lnTo>
                      <a:pt x="965" y="428"/>
                    </a:lnTo>
                    <a:lnTo>
                      <a:pt x="919" y="401"/>
                    </a:lnTo>
                    <a:lnTo>
                      <a:pt x="871" y="377"/>
                    </a:lnTo>
                    <a:lnTo>
                      <a:pt x="820" y="358"/>
                    </a:lnTo>
                    <a:lnTo>
                      <a:pt x="766" y="345"/>
                    </a:lnTo>
                    <a:lnTo>
                      <a:pt x="711" y="335"/>
                    </a:lnTo>
                    <a:lnTo>
                      <a:pt x="654" y="333"/>
                    </a:lnTo>
                    <a:lnTo>
                      <a:pt x="598" y="335"/>
                    </a:lnTo>
                    <a:lnTo>
                      <a:pt x="542" y="345"/>
                    </a:lnTo>
                    <a:lnTo>
                      <a:pt x="489" y="358"/>
                    </a:lnTo>
                    <a:lnTo>
                      <a:pt x="438" y="377"/>
                    </a:lnTo>
                    <a:lnTo>
                      <a:pt x="389" y="401"/>
                    </a:lnTo>
                    <a:lnTo>
                      <a:pt x="343" y="428"/>
                    </a:lnTo>
                    <a:lnTo>
                      <a:pt x="300" y="461"/>
                    </a:lnTo>
                    <a:lnTo>
                      <a:pt x="261" y="497"/>
                    </a:lnTo>
                    <a:lnTo>
                      <a:pt x="225" y="537"/>
                    </a:lnTo>
                    <a:lnTo>
                      <a:pt x="192" y="580"/>
                    </a:lnTo>
                    <a:lnTo>
                      <a:pt x="165" y="625"/>
                    </a:lnTo>
                    <a:lnTo>
                      <a:pt x="142" y="675"/>
                    </a:lnTo>
                    <a:lnTo>
                      <a:pt x="122" y="726"/>
                    </a:lnTo>
                    <a:lnTo>
                      <a:pt x="109" y="779"/>
                    </a:lnTo>
                    <a:lnTo>
                      <a:pt x="101" y="835"/>
                    </a:lnTo>
                    <a:lnTo>
                      <a:pt x="98" y="891"/>
                    </a:lnTo>
                    <a:lnTo>
                      <a:pt x="100" y="944"/>
                    </a:lnTo>
                    <a:lnTo>
                      <a:pt x="34" y="944"/>
                    </a:lnTo>
                    <a:lnTo>
                      <a:pt x="20" y="942"/>
                    </a:lnTo>
                    <a:lnTo>
                      <a:pt x="10" y="935"/>
                    </a:lnTo>
                    <a:lnTo>
                      <a:pt x="3" y="924"/>
                    </a:lnTo>
                    <a:lnTo>
                      <a:pt x="0" y="910"/>
                    </a:lnTo>
                    <a:lnTo>
                      <a:pt x="0" y="34"/>
                    </a:lnTo>
                    <a:lnTo>
                      <a:pt x="3" y="21"/>
                    </a:lnTo>
                    <a:lnTo>
                      <a:pt x="10" y="11"/>
                    </a:lnTo>
                    <a:lnTo>
                      <a:pt x="20" y="3"/>
                    </a:lnTo>
                    <a:lnTo>
                      <a:pt x="34" y="0"/>
                    </a:lnTo>
                    <a:close/>
                  </a:path>
                </a:pathLst>
              </a:custGeom>
              <a:solidFill>
                <a:srgbClr val="FFFFFF"/>
              </a:solidFill>
              <a:ln w="0">
                <a:noFill/>
                <a:prstDash val="solid"/>
                <a:round/>
                <a:headEnd/>
                <a:tailEnd/>
              </a:ln>
            </p:spPr>
            <p:txBody>
              <a:bodyPr vert="horz" wrap="square" lIns="86152" tIns="43076" rIns="86152" bIns="43076"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sz="2745">
                  <a:solidFill>
                    <a:srgbClr val="000000"/>
                  </a:solidFill>
                </a:endParaRPr>
              </a:p>
            </p:txBody>
          </p:sp>
        </p:grpSp>
        <p:sp>
          <p:nvSpPr>
            <p:cNvPr id="122" name="Rounded Rectangle 3"/>
            <p:cNvSpPr/>
            <p:nvPr/>
          </p:nvSpPr>
          <p:spPr>
            <a:xfrm>
              <a:off x="7267864" y="3044370"/>
              <a:ext cx="447139" cy="409673"/>
            </a:xfrm>
            <a:custGeom>
              <a:avLst/>
              <a:gdLst/>
              <a:ahLst/>
              <a:cxnLst/>
              <a:rect l="l" t="t" r="r" b="b"/>
              <a:pathLst>
                <a:path w="3330911" h="3051813">
                  <a:moveTo>
                    <a:pt x="406465" y="2717058"/>
                  </a:moveTo>
                  <a:lnTo>
                    <a:pt x="207934" y="2962736"/>
                  </a:lnTo>
                  <a:lnTo>
                    <a:pt x="2659515" y="2962736"/>
                  </a:lnTo>
                  <a:lnTo>
                    <a:pt x="2460983" y="2717058"/>
                  </a:lnTo>
                  <a:close/>
                  <a:moveTo>
                    <a:pt x="629627" y="2438452"/>
                  </a:moveTo>
                  <a:lnTo>
                    <a:pt x="473429" y="2631742"/>
                  </a:lnTo>
                  <a:lnTo>
                    <a:pt x="2394019" y="2631742"/>
                  </a:lnTo>
                  <a:lnTo>
                    <a:pt x="2237821" y="2438452"/>
                  </a:lnTo>
                  <a:close/>
                  <a:moveTo>
                    <a:pt x="620404" y="2284080"/>
                  </a:moveTo>
                  <a:lnTo>
                    <a:pt x="739652" y="2284080"/>
                  </a:lnTo>
                  <a:lnTo>
                    <a:pt x="683848" y="2353136"/>
                  </a:lnTo>
                  <a:lnTo>
                    <a:pt x="2183600" y="2353136"/>
                  </a:lnTo>
                  <a:lnTo>
                    <a:pt x="2127796" y="2284080"/>
                  </a:lnTo>
                  <a:lnTo>
                    <a:pt x="2247044" y="2284080"/>
                  </a:lnTo>
                  <a:lnTo>
                    <a:pt x="2867448" y="3051813"/>
                  </a:lnTo>
                  <a:lnTo>
                    <a:pt x="0" y="3051813"/>
                  </a:lnTo>
                  <a:close/>
                  <a:moveTo>
                    <a:pt x="1997498" y="1602107"/>
                  </a:moveTo>
                  <a:cubicBezTo>
                    <a:pt x="1908537" y="1602107"/>
                    <a:pt x="1836420" y="1674224"/>
                    <a:pt x="1836420" y="1763185"/>
                  </a:cubicBezTo>
                  <a:cubicBezTo>
                    <a:pt x="1836420" y="1852146"/>
                    <a:pt x="1908537" y="1924264"/>
                    <a:pt x="1997498" y="1924264"/>
                  </a:cubicBezTo>
                  <a:cubicBezTo>
                    <a:pt x="2086459" y="1924264"/>
                    <a:pt x="2158577" y="1852146"/>
                    <a:pt x="2158577" y="1763185"/>
                  </a:cubicBezTo>
                  <a:cubicBezTo>
                    <a:pt x="2158577" y="1674224"/>
                    <a:pt x="2086459" y="1602107"/>
                    <a:pt x="1997498" y="1602107"/>
                  </a:cubicBezTo>
                  <a:close/>
                  <a:moveTo>
                    <a:pt x="869950" y="1602107"/>
                  </a:moveTo>
                  <a:cubicBezTo>
                    <a:pt x="780989" y="1602107"/>
                    <a:pt x="708872" y="1674224"/>
                    <a:pt x="708872" y="1763185"/>
                  </a:cubicBezTo>
                  <a:cubicBezTo>
                    <a:pt x="708872" y="1852146"/>
                    <a:pt x="780989" y="1924264"/>
                    <a:pt x="869950" y="1924264"/>
                  </a:cubicBezTo>
                  <a:cubicBezTo>
                    <a:pt x="958911" y="1924264"/>
                    <a:pt x="1031028" y="1852146"/>
                    <a:pt x="1031028" y="1763185"/>
                  </a:cubicBezTo>
                  <a:cubicBezTo>
                    <a:pt x="1031028" y="1674224"/>
                    <a:pt x="958911" y="1602107"/>
                    <a:pt x="869950" y="1602107"/>
                  </a:cubicBezTo>
                  <a:close/>
                  <a:moveTo>
                    <a:pt x="3235778" y="1122825"/>
                  </a:moveTo>
                  <a:cubicBezTo>
                    <a:pt x="3270706" y="1132340"/>
                    <a:pt x="3296170" y="1137343"/>
                    <a:pt x="3307982" y="1139490"/>
                  </a:cubicBezTo>
                  <a:cubicBezTo>
                    <a:pt x="3338938" y="1136845"/>
                    <a:pt x="3336558" y="1381849"/>
                    <a:pt x="3312746" y="1372059"/>
                  </a:cubicBezTo>
                  <a:lnTo>
                    <a:pt x="3235778" y="1378163"/>
                  </a:lnTo>
                  <a:close/>
                  <a:moveTo>
                    <a:pt x="3124268" y="1086359"/>
                  </a:moveTo>
                  <a:cubicBezTo>
                    <a:pt x="3162615" y="1101537"/>
                    <a:pt x="3197526" y="1112394"/>
                    <a:pt x="3226634" y="1120415"/>
                  </a:cubicBezTo>
                  <a:lnTo>
                    <a:pt x="3226634" y="1378889"/>
                  </a:lnTo>
                  <a:lnTo>
                    <a:pt x="3124268" y="1394469"/>
                  </a:lnTo>
                  <a:close/>
                  <a:moveTo>
                    <a:pt x="3012756" y="1037609"/>
                  </a:moveTo>
                  <a:cubicBezTo>
                    <a:pt x="3048266" y="1055863"/>
                    <a:pt x="3082886" y="1070533"/>
                    <a:pt x="3115124" y="1082724"/>
                  </a:cubicBezTo>
                  <a:lnTo>
                    <a:pt x="3115124" y="1395861"/>
                  </a:lnTo>
                  <a:lnTo>
                    <a:pt x="3012756" y="1423004"/>
                  </a:lnTo>
                  <a:close/>
                  <a:moveTo>
                    <a:pt x="2901244" y="974124"/>
                  </a:moveTo>
                  <a:cubicBezTo>
                    <a:pt x="2935391" y="996992"/>
                    <a:pt x="2969984" y="1016218"/>
                    <a:pt x="3003612" y="1032881"/>
                  </a:cubicBezTo>
                  <a:lnTo>
                    <a:pt x="3003612" y="1425429"/>
                  </a:lnTo>
                  <a:cubicBezTo>
                    <a:pt x="2967722" y="1437425"/>
                    <a:pt x="2933496" y="1451563"/>
                    <a:pt x="2901244" y="1468142"/>
                  </a:cubicBezTo>
                  <a:close/>
                  <a:moveTo>
                    <a:pt x="2780588" y="882843"/>
                  </a:moveTo>
                  <a:cubicBezTo>
                    <a:pt x="2813442" y="913085"/>
                    <a:pt x="2848122" y="939156"/>
                    <a:pt x="2882956" y="962224"/>
                  </a:cubicBezTo>
                  <a:lnTo>
                    <a:pt x="2882956" y="1478325"/>
                  </a:lnTo>
                  <a:lnTo>
                    <a:pt x="2780588" y="1546034"/>
                  </a:lnTo>
                  <a:close/>
                  <a:moveTo>
                    <a:pt x="2659932" y="752641"/>
                  </a:moveTo>
                  <a:cubicBezTo>
                    <a:pt x="2690673" y="795955"/>
                    <a:pt x="2725704" y="833568"/>
                    <a:pt x="2762300" y="867040"/>
                  </a:cubicBezTo>
                  <a:lnTo>
                    <a:pt x="2762300" y="1558130"/>
                  </a:lnTo>
                  <a:cubicBezTo>
                    <a:pt x="2724060" y="1587966"/>
                    <a:pt x="2689505" y="1621096"/>
                    <a:pt x="2659932" y="1657886"/>
                  </a:cubicBezTo>
                  <a:close/>
                  <a:moveTo>
                    <a:pt x="816259" y="474559"/>
                  </a:moveTo>
                  <a:cubicBezTo>
                    <a:pt x="756950" y="474559"/>
                    <a:pt x="708872" y="522637"/>
                    <a:pt x="708872" y="581946"/>
                  </a:cubicBezTo>
                  <a:lnTo>
                    <a:pt x="708872" y="1011484"/>
                  </a:lnTo>
                  <a:cubicBezTo>
                    <a:pt x="708872" y="1070794"/>
                    <a:pt x="756950" y="1118872"/>
                    <a:pt x="816259" y="1118872"/>
                  </a:cubicBezTo>
                  <a:lnTo>
                    <a:pt x="2051189" y="1118872"/>
                  </a:lnTo>
                  <a:cubicBezTo>
                    <a:pt x="2110498" y="1118872"/>
                    <a:pt x="2158577" y="1070794"/>
                    <a:pt x="2158577" y="1011484"/>
                  </a:cubicBezTo>
                  <a:lnTo>
                    <a:pt x="2158577" y="581946"/>
                  </a:lnTo>
                  <a:cubicBezTo>
                    <a:pt x="2158577" y="522637"/>
                    <a:pt x="2110498" y="474559"/>
                    <a:pt x="2051189" y="474559"/>
                  </a:cubicBezTo>
                  <a:close/>
                  <a:moveTo>
                    <a:pt x="2507724" y="440870"/>
                  </a:moveTo>
                  <a:cubicBezTo>
                    <a:pt x="2535374" y="547733"/>
                    <a:pt x="2578548" y="638682"/>
                    <a:pt x="2632500" y="714807"/>
                  </a:cubicBezTo>
                  <a:lnTo>
                    <a:pt x="2632500" y="1693126"/>
                  </a:lnTo>
                  <a:cubicBezTo>
                    <a:pt x="2573710" y="1767005"/>
                    <a:pt x="2532375" y="1852219"/>
                    <a:pt x="2507724" y="1942191"/>
                  </a:cubicBezTo>
                  <a:close/>
                  <a:moveTo>
                    <a:pt x="886058" y="313480"/>
                  </a:moveTo>
                  <a:cubicBezTo>
                    <a:pt x="877163" y="313480"/>
                    <a:pt x="869950" y="320693"/>
                    <a:pt x="869950" y="329588"/>
                  </a:cubicBezTo>
                  <a:lnTo>
                    <a:pt x="869950" y="394017"/>
                  </a:lnTo>
                  <a:cubicBezTo>
                    <a:pt x="869950" y="402913"/>
                    <a:pt x="877163" y="410125"/>
                    <a:pt x="886058" y="410125"/>
                  </a:cubicBezTo>
                  <a:lnTo>
                    <a:pt x="1981390" y="410125"/>
                  </a:lnTo>
                  <a:cubicBezTo>
                    <a:pt x="1990286" y="410125"/>
                    <a:pt x="1997498" y="402913"/>
                    <a:pt x="1997498" y="394017"/>
                  </a:cubicBezTo>
                  <a:lnTo>
                    <a:pt x="1997498" y="329588"/>
                  </a:lnTo>
                  <a:cubicBezTo>
                    <a:pt x="1997498" y="320693"/>
                    <a:pt x="1990286" y="313480"/>
                    <a:pt x="1981390" y="313480"/>
                  </a:cubicBezTo>
                  <a:close/>
                  <a:moveTo>
                    <a:pt x="1231318" y="0"/>
                  </a:moveTo>
                  <a:cubicBezTo>
                    <a:pt x="1265512" y="0"/>
                    <a:pt x="1293231" y="27719"/>
                    <a:pt x="1293231" y="61913"/>
                  </a:cubicBezTo>
                  <a:cubicBezTo>
                    <a:pt x="1293231" y="96105"/>
                    <a:pt x="1265515" y="123823"/>
                    <a:pt x="1231323" y="123825"/>
                  </a:cubicBezTo>
                  <a:lnTo>
                    <a:pt x="1254177" y="123825"/>
                  </a:lnTo>
                  <a:lnTo>
                    <a:pt x="1254177" y="152402"/>
                  </a:lnTo>
                  <a:lnTo>
                    <a:pt x="1613271" y="152402"/>
                  </a:lnTo>
                  <a:lnTo>
                    <a:pt x="1613271" y="123825"/>
                  </a:lnTo>
                  <a:lnTo>
                    <a:pt x="1636126" y="123825"/>
                  </a:lnTo>
                  <a:cubicBezTo>
                    <a:pt x="1601935" y="123823"/>
                    <a:pt x="1574218" y="96105"/>
                    <a:pt x="1574218" y="61913"/>
                  </a:cubicBezTo>
                  <a:cubicBezTo>
                    <a:pt x="1574218" y="27719"/>
                    <a:pt x="1601937" y="0"/>
                    <a:pt x="1636131" y="0"/>
                  </a:cubicBezTo>
                  <a:cubicBezTo>
                    <a:pt x="1670325" y="0"/>
                    <a:pt x="1698044" y="27719"/>
                    <a:pt x="1698044" y="61913"/>
                  </a:cubicBezTo>
                  <a:cubicBezTo>
                    <a:pt x="1698044" y="96105"/>
                    <a:pt x="1670328" y="123823"/>
                    <a:pt x="1636136" y="123825"/>
                  </a:cubicBezTo>
                  <a:lnTo>
                    <a:pt x="1658990" y="123825"/>
                  </a:lnTo>
                  <a:lnTo>
                    <a:pt x="1658990" y="152402"/>
                  </a:lnTo>
                  <a:lnTo>
                    <a:pt x="2239116" y="152402"/>
                  </a:lnTo>
                  <a:cubicBezTo>
                    <a:pt x="2372557" y="152402"/>
                    <a:pt x="2480733" y="260578"/>
                    <a:pt x="2480733" y="394020"/>
                  </a:cubicBezTo>
                  <a:lnTo>
                    <a:pt x="2480733" y="1441029"/>
                  </a:lnTo>
                  <a:lnTo>
                    <a:pt x="2480733" y="1843724"/>
                  </a:lnTo>
                  <a:lnTo>
                    <a:pt x="2480733" y="2031647"/>
                  </a:lnTo>
                  <a:lnTo>
                    <a:pt x="2265960" y="2246420"/>
                  </a:lnTo>
                  <a:lnTo>
                    <a:pt x="601488" y="2246420"/>
                  </a:lnTo>
                  <a:lnTo>
                    <a:pt x="386715" y="2031647"/>
                  </a:lnTo>
                  <a:lnTo>
                    <a:pt x="386715" y="1843724"/>
                  </a:lnTo>
                  <a:lnTo>
                    <a:pt x="386715" y="1441029"/>
                  </a:lnTo>
                  <a:lnTo>
                    <a:pt x="386715" y="394020"/>
                  </a:lnTo>
                  <a:cubicBezTo>
                    <a:pt x="386715" y="260578"/>
                    <a:pt x="494891" y="152402"/>
                    <a:pt x="628333" y="152402"/>
                  </a:cubicBezTo>
                  <a:lnTo>
                    <a:pt x="1208458" y="152402"/>
                  </a:lnTo>
                  <a:lnTo>
                    <a:pt x="1208458" y="123825"/>
                  </a:lnTo>
                  <a:lnTo>
                    <a:pt x="1231313" y="123825"/>
                  </a:lnTo>
                  <a:cubicBezTo>
                    <a:pt x="1197122" y="123823"/>
                    <a:pt x="1169405" y="96105"/>
                    <a:pt x="1169405" y="61913"/>
                  </a:cubicBezTo>
                  <a:cubicBezTo>
                    <a:pt x="1169405" y="27719"/>
                    <a:pt x="1197124" y="0"/>
                    <a:pt x="1231318"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l" defTabSz="931863" rtl="0" fontAlgn="base">
                <a:spcBef>
                  <a:spcPct val="0"/>
                </a:spcBef>
                <a:spcAft>
                  <a:spcPct val="0"/>
                </a:spcAft>
                <a:defRPr sz="2400" kern="1200">
                  <a:solidFill>
                    <a:schemeClr val="lt1"/>
                  </a:solidFill>
                  <a:latin typeface="+mn-lt"/>
                  <a:ea typeface="+mn-ea"/>
                  <a:cs typeface="+mn-cs"/>
                </a:defRPr>
              </a:lvl1pPr>
              <a:lvl2pPr marL="465138" indent="-7938" algn="l" defTabSz="931863" rtl="0" fontAlgn="base">
                <a:spcBef>
                  <a:spcPct val="0"/>
                </a:spcBef>
                <a:spcAft>
                  <a:spcPct val="0"/>
                </a:spcAft>
                <a:defRPr sz="2400" kern="1200">
                  <a:solidFill>
                    <a:schemeClr val="lt1"/>
                  </a:solidFill>
                  <a:latin typeface="+mn-lt"/>
                  <a:ea typeface="+mn-ea"/>
                  <a:cs typeface="+mn-cs"/>
                </a:defRPr>
              </a:lvl2pPr>
              <a:lvl3pPr marL="931863" indent="-17463" algn="l" defTabSz="931863" rtl="0" fontAlgn="base">
                <a:spcBef>
                  <a:spcPct val="0"/>
                </a:spcBef>
                <a:spcAft>
                  <a:spcPct val="0"/>
                </a:spcAft>
                <a:defRPr sz="2400" kern="1200">
                  <a:solidFill>
                    <a:schemeClr val="lt1"/>
                  </a:solidFill>
                  <a:latin typeface="+mn-lt"/>
                  <a:ea typeface="+mn-ea"/>
                  <a:cs typeface="+mn-cs"/>
                </a:defRPr>
              </a:lvl3pPr>
              <a:lvl4pPr marL="1398588" indent="-26988" algn="l" defTabSz="931863" rtl="0" fontAlgn="base">
                <a:spcBef>
                  <a:spcPct val="0"/>
                </a:spcBef>
                <a:spcAft>
                  <a:spcPct val="0"/>
                </a:spcAft>
                <a:defRPr sz="2400" kern="1200">
                  <a:solidFill>
                    <a:schemeClr val="lt1"/>
                  </a:solidFill>
                  <a:latin typeface="+mn-lt"/>
                  <a:ea typeface="+mn-ea"/>
                  <a:cs typeface="+mn-cs"/>
                </a:defRPr>
              </a:lvl4pPr>
              <a:lvl5pPr marL="1865313" indent="-36513" algn="l" defTabSz="931863" rtl="0" fontAlgn="base">
                <a:spcBef>
                  <a:spcPct val="0"/>
                </a:spcBef>
                <a:spcAft>
                  <a:spcPct val="0"/>
                </a:spcAft>
                <a:defRPr sz="2400" kern="1200">
                  <a:solidFill>
                    <a:schemeClr val="lt1"/>
                  </a:solidFill>
                  <a:latin typeface="+mn-lt"/>
                  <a:ea typeface="+mn-ea"/>
                  <a:cs typeface="+mn-cs"/>
                </a:defRPr>
              </a:lvl5pPr>
              <a:lvl6pPr marL="2286000" algn="l" defTabSz="457200" rtl="0" eaLnBrk="1" latinLnBrk="0" hangingPunct="1">
                <a:defRPr sz="2400" kern="1200">
                  <a:solidFill>
                    <a:schemeClr val="lt1"/>
                  </a:solidFill>
                  <a:latin typeface="+mn-lt"/>
                  <a:ea typeface="+mn-ea"/>
                  <a:cs typeface="+mn-cs"/>
                </a:defRPr>
              </a:lvl6pPr>
              <a:lvl7pPr marL="2743200" algn="l" defTabSz="457200" rtl="0" eaLnBrk="1" latinLnBrk="0" hangingPunct="1">
                <a:defRPr sz="2400" kern="1200">
                  <a:solidFill>
                    <a:schemeClr val="lt1"/>
                  </a:solidFill>
                  <a:latin typeface="+mn-lt"/>
                  <a:ea typeface="+mn-ea"/>
                  <a:cs typeface="+mn-cs"/>
                </a:defRPr>
              </a:lvl7pPr>
              <a:lvl8pPr marL="3200400" algn="l" defTabSz="457200" rtl="0" eaLnBrk="1" latinLnBrk="0" hangingPunct="1">
                <a:defRPr sz="2400" kern="1200">
                  <a:solidFill>
                    <a:schemeClr val="lt1"/>
                  </a:solidFill>
                  <a:latin typeface="+mn-lt"/>
                  <a:ea typeface="+mn-ea"/>
                  <a:cs typeface="+mn-cs"/>
                </a:defRPr>
              </a:lvl8pPr>
              <a:lvl9pPr marL="3657600" algn="l" defTabSz="457200" rtl="0" eaLnBrk="1" latinLnBrk="0" hangingPunct="1">
                <a:defRPr sz="2400" kern="1200">
                  <a:solidFill>
                    <a:schemeClr val="lt1"/>
                  </a:solidFill>
                  <a:latin typeface="+mn-lt"/>
                  <a:ea typeface="+mn-ea"/>
                  <a:cs typeface="+mn-cs"/>
                </a:defRPr>
              </a:lvl9pPr>
            </a:lstStyle>
            <a:p>
              <a:pPr algn="ctr"/>
              <a:endParaRPr lang="en-US" sz="2745">
                <a:solidFill>
                  <a:prstClr val="white"/>
                </a:solidFill>
              </a:endParaRPr>
            </a:p>
          </p:txBody>
        </p:sp>
      </p:grpSp>
      <p:grpSp>
        <p:nvGrpSpPr>
          <p:cNvPr id="37" name="Group 36"/>
          <p:cNvGrpSpPr/>
          <p:nvPr/>
        </p:nvGrpSpPr>
        <p:grpSpPr>
          <a:xfrm>
            <a:off x="276343" y="1793337"/>
            <a:ext cx="3304152" cy="3304152"/>
            <a:chOff x="281883" y="1828800"/>
            <a:chExt cx="3370407" cy="3370407"/>
          </a:xfrm>
        </p:grpSpPr>
        <p:sp>
          <p:nvSpPr>
            <p:cNvPr id="94" name="Rectangle 93"/>
            <p:cNvSpPr/>
            <p:nvPr/>
          </p:nvSpPr>
          <p:spPr bwMode="auto">
            <a:xfrm>
              <a:off x="281883" y="1828800"/>
              <a:ext cx="3370407" cy="3370407"/>
            </a:xfrm>
            <a:prstGeom prst="rect">
              <a:avLst/>
            </a:prstGeom>
            <a:solidFill>
              <a:srgbClr val="00569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88249" rIns="179285" bIns="143428" numCol="1" spcCol="0" rtlCol="0" fromWordArt="0" anchor="t" anchorCtr="0" forceAA="0" compatLnSpc="1">
              <a:prstTxWarp prst="textNoShape">
                <a:avLst/>
              </a:prstTxWarp>
              <a:noAutofit/>
            </a:bodyPr>
            <a:lstStyle>
              <a:defPPr>
                <a:defRPr lang="en-US"/>
              </a:defPPr>
              <a:lvl1pPr algn="l" defTabSz="931863" rtl="0" fontAlgn="base">
                <a:spcBef>
                  <a:spcPct val="0"/>
                </a:spcBef>
                <a:spcAft>
                  <a:spcPct val="0"/>
                </a:spcAft>
                <a:defRPr sz="2400" kern="1200">
                  <a:solidFill>
                    <a:schemeClr val="lt1"/>
                  </a:solidFill>
                  <a:latin typeface="+mn-lt"/>
                  <a:ea typeface="+mn-ea"/>
                  <a:cs typeface="+mn-cs"/>
                </a:defRPr>
              </a:lvl1pPr>
              <a:lvl2pPr marL="465138" indent="-7938" algn="l" defTabSz="931863" rtl="0" fontAlgn="base">
                <a:spcBef>
                  <a:spcPct val="0"/>
                </a:spcBef>
                <a:spcAft>
                  <a:spcPct val="0"/>
                </a:spcAft>
                <a:defRPr sz="2400" kern="1200">
                  <a:solidFill>
                    <a:schemeClr val="lt1"/>
                  </a:solidFill>
                  <a:latin typeface="+mn-lt"/>
                  <a:ea typeface="+mn-ea"/>
                  <a:cs typeface="+mn-cs"/>
                </a:defRPr>
              </a:lvl2pPr>
              <a:lvl3pPr marL="931863" indent="-17463" algn="l" defTabSz="931863" rtl="0" fontAlgn="base">
                <a:spcBef>
                  <a:spcPct val="0"/>
                </a:spcBef>
                <a:spcAft>
                  <a:spcPct val="0"/>
                </a:spcAft>
                <a:defRPr sz="2400" kern="1200">
                  <a:solidFill>
                    <a:schemeClr val="lt1"/>
                  </a:solidFill>
                  <a:latin typeface="+mn-lt"/>
                  <a:ea typeface="+mn-ea"/>
                  <a:cs typeface="+mn-cs"/>
                </a:defRPr>
              </a:lvl3pPr>
              <a:lvl4pPr marL="1398588" indent="-26988" algn="l" defTabSz="931863" rtl="0" fontAlgn="base">
                <a:spcBef>
                  <a:spcPct val="0"/>
                </a:spcBef>
                <a:spcAft>
                  <a:spcPct val="0"/>
                </a:spcAft>
                <a:defRPr sz="2400" kern="1200">
                  <a:solidFill>
                    <a:schemeClr val="lt1"/>
                  </a:solidFill>
                  <a:latin typeface="+mn-lt"/>
                  <a:ea typeface="+mn-ea"/>
                  <a:cs typeface="+mn-cs"/>
                </a:defRPr>
              </a:lvl4pPr>
              <a:lvl5pPr marL="1865313" indent="-36513" algn="l" defTabSz="931863" rtl="0" fontAlgn="base">
                <a:spcBef>
                  <a:spcPct val="0"/>
                </a:spcBef>
                <a:spcAft>
                  <a:spcPct val="0"/>
                </a:spcAft>
                <a:defRPr sz="2400" kern="1200">
                  <a:solidFill>
                    <a:schemeClr val="lt1"/>
                  </a:solidFill>
                  <a:latin typeface="+mn-lt"/>
                  <a:ea typeface="+mn-ea"/>
                  <a:cs typeface="+mn-cs"/>
                </a:defRPr>
              </a:lvl5pPr>
              <a:lvl6pPr marL="2286000" algn="l" defTabSz="457200" rtl="0" eaLnBrk="1" latinLnBrk="0" hangingPunct="1">
                <a:defRPr sz="2400" kern="1200">
                  <a:solidFill>
                    <a:schemeClr val="lt1"/>
                  </a:solidFill>
                  <a:latin typeface="+mn-lt"/>
                  <a:ea typeface="+mn-ea"/>
                  <a:cs typeface="+mn-cs"/>
                </a:defRPr>
              </a:lvl6pPr>
              <a:lvl7pPr marL="2743200" algn="l" defTabSz="457200" rtl="0" eaLnBrk="1" latinLnBrk="0" hangingPunct="1">
                <a:defRPr sz="2400" kern="1200">
                  <a:solidFill>
                    <a:schemeClr val="lt1"/>
                  </a:solidFill>
                  <a:latin typeface="+mn-lt"/>
                  <a:ea typeface="+mn-ea"/>
                  <a:cs typeface="+mn-cs"/>
                </a:defRPr>
              </a:lvl7pPr>
              <a:lvl8pPr marL="3200400" algn="l" defTabSz="457200" rtl="0" eaLnBrk="1" latinLnBrk="0" hangingPunct="1">
                <a:defRPr sz="2400" kern="1200">
                  <a:solidFill>
                    <a:schemeClr val="lt1"/>
                  </a:solidFill>
                  <a:latin typeface="+mn-lt"/>
                  <a:ea typeface="+mn-ea"/>
                  <a:cs typeface="+mn-cs"/>
                </a:defRPr>
              </a:lvl8pPr>
              <a:lvl9pPr marL="3657600" algn="l" defTabSz="457200" rtl="0" eaLnBrk="1" latinLnBrk="0" hangingPunct="1">
                <a:defRPr sz="2400" kern="1200">
                  <a:solidFill>
                    <a:schemeClr val="lt1"/>
                  </a:solidFill>
                  <a:latin typeface="+mn-lt"/>
                  <a:ea typeface="+mn-ea"/>
                  <a:cs typeface="+mn-cs"/>
                </a:defRPr>
              </a:lvl9pPr>
            </a:lstStyle>
            <a:p>
              <a:pPr defTabSz="914102">
                <a:lnSpc>
                  <a:spcPts val="2274"/>
                </a:lnSpc>
                <a:spcBef>
                  <a:spcPts val="196"/>
                </a:spcBef>
                <a:spcAft>
                  <a:spcPts val="588"/>
                </a:spcAft>
              </a:pPr>
              <a:r>
                <a:rPr lang="en-US" sz="2745" dirty="0">
                  <a:solidFill>
                    <a:srgbClr val="FFFFFF"/>
                  </a:solidFill>
                  <a:latin typeface="Segoe UI Light"/>
                  <a:ea typeface="Segoe UI" pitchFamily="34" charset="0"/>
                  <a:cs typeface="Segoe UI" pitchFamily="34" charset="0"/>
                </a:rPr>
                <a:t>Structured</a:t>
              </a:r>
              <a:endParaRPr lang="en-US" sz="2745" b="1" dirty="0">
                <a:solidFill>
                  <a:srgbClr val="FFFFFF"/>
                </a:solidFill>
                <a:latin typeface="Segoe UI Light"/>
                <a:ea typeface="Segoe UI" pitchFamily="34" charset="0"/>
                <a:cs typeface="Segoe UI" pitchFamily="34" charset="0"/>
              </a:endParaRPr>
            </a:p>
            <a:p>
              <a:pPr defTabSz="914102">
                <a:lnSpc>
                  <a:spcPts val="1784"/>
                </a:lnSpc>
                <a:spcBef>
                  <a:spcPts val="196"/>
                </a:spcBef>
                <a:spcAft>
                  <a:spcPts val="588"/>
                </a:spcAft>
              </a:pPr>
              <a:endParaRPr lang="en-US" sz="2745" dirty="0">
                <a:solidFill>
                  <a:srgbClr val="FFFFFF"/>
                </a:solidFill>
                <a:ea typeface="Segoe UI" pitchFamily="34" charset="0"/>
                <a:cs typeface="Segoe UI" pitchFamily="34" charset="0"/>
              </a:endParaRPr>
            </a:p>
            <a:p>
              <a:pPr defTabSz="914102">
                <a:lnSpc>
                  <a:spcPts val="1784"/>
                </a:lnSpc>
                <a:spcBef>
                  <a:spcPts val="196"/>
                </a:spcBef>
                <a:spcAft>
                  <a:spcPts val="588"/>
                </a:spcAft>
              </a:pPr>
              <a:endParaRPr lang="en-US" sz="2745" dirty="0">
                <a:solidFill>
                  <a:srgbClr val="FFFFFF"/>
                </a:solidFill>
                <a:ea typeface="Segoe UI" pitchFamily="34" charset="0"/>
                <a:cs typeface="Segoe UI" pitchFamily="34" charset="0"/>
              </a:endParaRPr>
            </a:p>
            <a:p>
              <a:pPr defTabSz="914102">
                <a:lnSpc>
                  <a:spcPts val="2274"/>
                </a:lnSpc>
                <a:spcBef>
                  <a:spcPts val="196"/>
                </a:spcBef>
                <a:spcAft>
                  <a:spcPts val="588"/>
                </a:spcAft>
              </a:pPr>
              <a:endParaRPr lang="en-US" sz="2745" b="1" dirty="0">
                <a:solidFill>
                  <a:srgbClr val="FFFFFF"/>
                </a:solidFill>
                <a:latin typeface="Segoe UI Light"/>
                <a:ea typeface="Segoe UI" pitchFamily="34" charset="0"/>
                <a:cs typeface="Segoe UI" pitchFamily="34" charset="0"/>
              </a:endParaRPr>
            </a:p>
            <a:p>
              <a:pPr defTabSz="914102">
                <a:lnSpc>
                  <a:spcPts val="2274"/>
                </a:lnSpc>
                <a:spcBef>
                  <a:spcPts val="196"/>
                </a:spcBef>
                <a:spcAft>
                  <a:spcPts val="588"/>
                </a:spcAft>
              </a:pPr>
              <a:endParaRPr lang="en-US" sz="2745" b="1" dirty="0">
                <a:solidFill>
                  <a:srgbClr val="FFFFFF"/>
                </a:solidFill>
                <a:latin typeface="Segoe UI Light"/>
                <a:ea typeface="Segoe UI" pitchFamily="34" charset="0"/>
                <a:cs typeface="Segoe UI" pitchFamily="34" charset="0"/>
              </a:endParaRPr>
            </a:p>
          </p:txBody>
        </p:sp>
        <p:grpSp>
          <p:nvGrpSpPr>
            <p:cNvPr id="36" name="Group 35"/>
            <p:cNvGrpSpPr/>
            <p:nvPr/>
          </p:nvGrpSpPr>
          <p:grpSpPr>
            <a:xfrm>
              <a:off x="1135724" y="2959430"/>
              <a:ext cx="1650714" cy="1559036"/>
              <a:chOff x="1049459" y="2959430"/>
              <a:chExt cx="1650714" cy="1559036"/>
            </a:xfrm>
          </p:grpSpPr>
          <p:sp>
            <p:nvSpPr>
              <p:cNvPr id="96" name="Freeform 95"/>
              <p:cNvSpPr>
                <a:spLocks noEditPoints="1"/>
              </p:cNvSpPr>
              <p:nvPr/>
            </p:nvSpPr>
            <p:spPr bwMode="black">
              <a:xfrm>
                <a:off x="1049459" y="3879560"/>
                <a:ext cx="517693" cy="567973"/>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chemeClr val="bg1"/>
              </a:solidFill>
              <a:ln>
                <a:noFill/>
              </a:ln>
              <a:extLst/>
            </p:spPr>
            <p:txBody>
              <a:bodyPr vert="horz" wrap="square" lIns="79089" tIns="39545" rIns="79089" bIns="39545"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896354"/>
                <a:endParaRPr lang="en-US" sz="2745">
                  <a:solidFill>
                    <a:prstClr val="black"/>
                  </a:solidFill>
                </a:endParaRPr>
              </a:p>
            </p:txBody>
          </p:sp>
          <p:sp>
            <p:nvSpPr>
              <p:cNvPr id="97" name="Freeform 96"/>
              <p:cNvSpPr>
                <a:spLocks noEditPoints="1"/>
              </p:cNvSpPr>
              <p:nvPr/>
            </p:nvSpPr>
            <p:spPr bwMode="black">
              <a:xfrm>
                <a:off x="2200585" y="3819044"/>
                <a:ext cx="499588" cy="699422"/>
              </a:xfrm>
              <a:custGeom>
                <a:avLst/>
                <a:gdLst>
                  <a:gd name="T0" fmla="*/ 101 w 283"/>
                  <a:gd name="T1" fmla="*/ 50 h 426"/>
                  <a:gd name="T2" fmla="*/ 202 w 283"/>
                  <a:gd name="T3" fmla="*/ 50 h 426"/>
                  <a:gd name="T4" fmla="*/ 271 w 283"/>
                  <a:gd name="T5" fmla="*/ 254 h 426"/>
                  <a:gd name="T6" fmla="*/ 274 w 283"/>
                  <a:gd name="T7" fmla="*/ 266 h 426"/>
                  <a:gd name="T8" fmla="*/ 204 w 283"/>
                  <a:gd name="T9" fmla="*/ 298 h 426"/>
                  <a:gd name="T10" fmla="*/ 210 w 283"/>
                  <a:gd name="T11" fmla="*/ 426 h 426"/>
                  <a:gd name="T12" fmla="*/ 179 w 283"/>
                  <a:gd name="T13" fmla="*/ 407 h 426"/>
                  <a:gd name="T14" fmla="*/ 141 w 283"/>
                  <a:gd name="T15" fmla="*/ 315 h 426"/>
                  <a:gd name="T16" fmla="*/ 94 w 283"/>
                  <a:gd name="T17" fmla="*/ 426 h 426"/>
                  <a:gd name="T18" fmla="*/ 70 w 283"/>
                  <a:gd name="T19" fmla="*/ 395 h 426"/>
                  <a:gd name="T20" fmla="*/ 54 w 283"/>
                  <a:gd name="T21" fmla="*/ 338 h 426"/>
                  <a:gd name="T22" fmla="*/ 34 w 283"/>
                  <a:gd name="T23" fmla="*/ 326 h 426"/>
                  <a:gd name="T24" fmla="*/ 0 w 283"/>
                  <a:gd name="T25" fmla="*/ 198 h 426"/>
                  <a:gd name="T26" fmla="*/ 49 w 283"/>
                  <a:gd name="T27" fmla="*/ 172 h 426"/>
                  <a:gd name="T28" fmla="*/ 110 w 283"/>
                  <a:gd name="T29" fmla="*/ 125 h 426"/>
                  <a:gd name="T30" fmla="*/ 195 w 283"/>
                  <a:gd name="T31" fmla="*/ 133 h 426"/>
                  <a:gd name="T32" fmla="*/ 224 w 283"/>
                  <a:gd name="T33" fmla="*/ 126 h 426"/>
                  <a:gd name="T34" fmla="*/ 261 w 283"/>
                  <a:gd name="T35" fmla="*/ 215 h 426"/>
                  <a:gd name="T36" fmla="*/ 283 w 283"/>
                  <a:gd name="T37" fmla="*/ 235 h 426"/>
                  <a:gd name="T38" fmla="*/ 86 w 283"/>
                  <a:gd name="T39" fmla="*/ 208 h 426"/>
                  <a:gd name="T40" fmla="*/ 230 w 283"/>
                  <a:gd name="T41" fmla="*/ 141 h 426"/>
                  <a:gd name="T42" fmla="*/ 222 w 283"/>
                  <a:gd name="T43" fmla="*/ 136 h 426"/>
                  <a:gd name="T44" fmla="*/ 86 w 283"/>
                  <a:gd name="T45" fmla="*/ 194 h 426"/>
                  <a:gd name="T46" fmla="*/ 17 w 283"/>
                  <a:gd name="T47" fmla="*/ 226 h 426"/>
                  <a:gd name="T48" fmla="*/ 46 w 283"/>
                  <a:gd name="T49" fmla="*/ 183 h 426"/>
                  <a:gd name="T50" fmla="*/ 10 w 283"/>
                  <a:gd name="T51" fmla="*/ 198 h 426"/>
                  <a:gd name="T52" fmla="*/ 17 w 283"/>
                  <a:gd name="T53" fmla="*/ 226 h 426"/>
                  <a:gd name="T54" fmla="*/ 263 w 283"/>
                  <a:gd name="T55" fmla="*/ 264 h 426"/>
                  <a:gd name="T56" fmla="*/ 86 w 283"/>
                  <a:gd name="T57" fmla="*/ 244 h 426"/>
                  <a:gd name="T58" fmla="*/ 86 w 283"/>
                  <a:gd name="T59" fmla="*/ 246 h 426"/>
                  <a:gd name="T60" fmla="*/ 48 w 283"/>
                  <a:gd name="T61" fmla="*/ 255 h 426"/>
                  <a:gd name="T62" fmla="*/ 43 w 283"/>
                  <a:gd name="T63" fmla="*/ 323 h 426"/>
                  <a:gd name="T64" fmla="*/ 52 w 283"/>
                  <a:gd name="T65" fmla="*/ 328 h 426"/>
                  <a:gd name="T66" fmla="*/ 264 w 283"/>
                  <a:gd name="T67" fmla="*/ 266 h 426"/>
                  <a:gd name="T68" fmla="*/ 245 w 283"/>
                  <a:gd name="T69" fmla="*/ 259 h 426"/>
                  <a:gd name="T70" fmla="*/ 222 w 283"/>
                  <a:gd name="T71" fmla="*/ 246 h 426"/>
                  <a:gd name="T72" fmla="*/ 215 w 283"/>
                  <a:gd name="T73" fmla="*/ 248 h 426"/>
                  <a:gd name="T74" fmla="*/ 202 w 283"/>
                  <a:gd name="T75" fmla="*/ 270 h 426"/>
                  <a:gd name="T76" fmla="*/ 215 w 283"/>
                  <a:gd name="T77" fmla="*/ 24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3" h="426">
                    <a:moveTo>
                      <a:pt x="151" y="100"/>
                    </a:moveTo>
                    <a:cubicBezTo>
                      <a:pt x="124" y="100"/>
                      <a:pt x="101" y="77"/>
                      <a:pt x="101" y="50"/>
                    </a:cubicBezTo>
                    <a:cubicBezTo>
                      <a:pt x="101" y="22"/>
                      <a:pt x="124" y="0"/>
                      <a:pt x="151" y="0"/>
                    </a:cubicBezTo>
                    <a:cubicBezTo>
                      <a:pt x="179" y="0"/>
                      <a:pt x="202" y="22"/>
                      <a:pt x="202" y="50"/>
                    </a:cubicBezTo>
                    <a:cubicBezTo>
                      <a:pt x="202" y="77"/>
                      <a:pt x="179" y="100"/>
                      <a:pt x="151" y="100"/>
                    </a:cubicBezTo>
                    <a:close/>
                    <a:moveTo>
                      <a:pt x="271" y="254"/>
                    </a:moveTo>
                    <a:cubicBezTo>
                      <a:pt x="273" y="262"/>
                      <a:pt x="273" y="262"/>
                      <a:pt x="273" y="262"/>
                    </a:cubicBezTo>
                    <a:cubicBezTo>
                      <a:pt x="273" y="263"/>
                      <a:pt x="274" y="265"/>
                      <a:pt x="274" y="266"/>
                    </a:cubicBezTo>
                    <a:cubicBezTo>
                      <a:pt x="274" y="274"/>
                      <a:pt x="269" y="280"/>
                      <a:pt x="261" y="282"/>
                    </a:cubicBezTo>
                    <a:cubicBezTo>
                      <a:pt x="204" y="298"/>
                      <a:pt x="204" y="298"/>
                      <a:pt x="204" y="298"/>
                    </a:cubicBezTo>
                    <a:cubicBezTo>
                      <a:pt x="228" y="395"/>
                      <a:pt x="228" y="395"/>
                      <a:pt x="228" y="395"/>
                    </a:cubicBezTo>
                    <a:cubicBezTo>
                      <a:pt x="231" y="409"/>
                      <a:pt x="223" y="422"/>
                      <a:pt x="210" y="426"/>
                    </a:cubicBezTo>
                    <a:cubicBezTo>
                      <a:pt x="208" y="426"/>
                      <a:pt x="206" y="426"/>
                      <a:pt x="204" y="426"/>
                    </a:cubicBezTo>
                    <a:cubicBezTo>
                      <a:pt x="192" y="426"/>
                      <a:pt x="182" y="419"/>
                      <a:pt x="179" y="407"/>
                    </a:cubicBezTo>
                    <a:cubicBezTo>
                      <a:pt x="155" y="311"/>
                      <a:pt x="155" y="311"/>
                      <a:pt x="155" y="311"/>
                    </a:cubicBezTo>
                    <a:cubicBezTo>
                      <a:pt x="141" y="315"/>
                      <a:pt x="141" y="315"/>
                      <a:pt x="141" y="315"/>
                    </a:cubicBezTo>
                    <a:cubicBezTo>
                      <a:pt x="118" y="407"/>
                      <a:pt x="118" y="407"/>
                      <a:pt x="118" y="407"/>
                    </a:cubicBezTo>
                    <a:cubicBezTo>
                      <a:pt x="116" y="419"/>
                      <a:pt x="105" y="426"/>
                      <a:pt x="94" y="426"/>
                    </a:cubicBezTo>
                    <a:cubicBezTo>
                      <a:pt x="92" y="426"/>
                      <a:pt x="90" y="426"/>
                      <a:pt x="88" y="426"/>
                    </a:cubicBezTo>
                    <a:cubicBezTo>
                      <a:pt x="75" y="422"/>
                      <a:pt x="67" y="409"/>
                      <a:pt x="70" y="395"/>
                    </a:cubicBezTo>
                    <a:cubicBezTo>
                      <a:pt x="86" y="329"/>
                      <a:pt x="86" y="329"/>
                      <a:pt x="86" y="329"/>
                    </a:cubicBezTo>
                    <a:cubicBezTo>
                      <a:pt x="54" y="338"/>
                      <a:pt x="54" y="338"/>
                      <a:pt x="54" y="338"/>
                    </a:cubicBezTo>
                    <a:cubicBezTo>
                      <a:pt x="53" y="338"/>
                      <a:pt x="51" y="338"/>
                      <a:pt x="50" y="338"/>
                    </a:cubicBezTo>
                    <a:cubicBezTo>
                      <a:pt x="42" y="338"/>
                      <a:pt x="36" y="334"/>
                      <a:pt x="34" y="326"/>
                    </a:cubicBezTo>
                    <a:cubicBezTo>
                      <a:pt x="0" y="202"/>
                      <a:pt x="0" y="202"/>
                      <a:pt x="0" y="202"/>
                    </a:cubicBezTo>
                    <a:cubicBezTo>
                      <a:pt x="0" y="201"/>
                      <a:pt x="0" y="200"/>
                      <a:pt x="0" y="198"/>
                    </a:cubicBezTo>
                    <a:cubicBezTo>
                      <a:pt x="0" y="191"/>
                      <a:pt x="5" y="184"/>
                      <a:pt x="12" y="182"/>
                    </a:cubicBezTo>
                    <a:cubicBezTo>
                      <a:pt x="49" y="172"/>
                      <a:pt x="49" y="172"/>
                      <a:pt x="49" y="172"/>
                    </a:cubicBezTo>
                    <a:cubicBezTo>
                      <a:pt x="106" y="127"/>
                      <a:pt x="106" y="127"/>
                      <a:pt x="106" y="127"/>
                    </a:cubicBezTo>
                    <a:cubicBezTo>
                      <a:pt x="107" y="126"/>
                      <a:pt x="109" y="125"/>
                      <a:pt x="110" y="125"/>
                    </a:cubicBezTo>
                    <a:cubicBezTo>
                      <a:pt x="117" y="119"/>
                      <a:pt x="130" y="116"/>
                      <a:pt x="149" y="116"/>
                    </a:cubicBezTo>
                    <a:cubicBezTo>
                      <a:pt x="175" y="116"/>
                      <a:pt x="189" y="123"/>
                      <a:pt x="195" y="133"/>
                    </a:cubicBezTo>
                    <a:cubicBezTo>
                      <a:pt x="219" y="126"/>
                      <a:pt x="219" y="126"/>
                      <a:pt x="219" y="126"/>
                    </a:cubicBezTo>
                    <a:cubicBezTo>
                      <a:pt x="221" y="126"/>
                      <a:pt x="222" y="126"/>
                      <a:pt x="224" y="126"/>
                    </a:cubicBezTo>
                    <a:cubicBezTo>
                      <a:pt x="231" y="126"/>
                      <a:pt x="238" y="131"/>
                      <a:pt x="240" y="138"/>
                    </a:cubicBezTo>
                    <a:cubicBezTo>
                      <a:pt x="261" y="215"/>
                      <a:pt x="261" y="215"/>
                      <a:pt x="261" y="215"/>
                    </a:cubicBezTo>
                    <a:cubicBezTo>
                      <a:pt x="263" y="215"/>
                      <a:pt x="263" y="215"/>
                      <a:pt x="263" y="215"/>
                    </a:cubicBezTo>
                    <a:cubicBezTo>
                      <a:pt x="275" y="215"/>
                      <a:pt x="283" y="224"/>
                      <a:pt x="283" y="235"/>
                    </a:cubicBezTo>
                    <a:cubicBezTo>
                      <a:pt x="283" y="244"/>
                      <a:pt x="278" y="251"/>
                      <a:pt x="271" y="254"/>
                    </a:cubicBezTo>
                    <a:close/>
                    <a:moveTo>
                      <a:pt x="86" y="208"/>
                    </a:moveTo>
                    <a:cubicBezTo>
                      <a:pt x="237" y="167"/>
                      <a:pt x="237" y="167"/>
                      <a:pt x="237" y="167"/>
                    </a:cubicBezTo>
                    <a:cubicBezTo>
                      <a:pt x="230" y="141"/>
                      <a:pt x="230" y="141"/>
                      <a:pt x="230" y="141"/>
                    </a:cubicBezTo>
                    <a:cubicBezTo>
                      <a:pt x="230" y="138"/>
                      <a:pt x="227" y="136"/>
                      <a:pt x="224" y="136"/>
                    </a:cubicBezTo>
                    <a:cubicBezTo>
                      <a:pt x="223" y="136"/>
                      <a:pt x="223" y="136"/>
                      <a:pt x="222" y="136"/>
                    </a:cubicBezTo>
                    <a:cubicBezTo>
                      <a:pt x="127" y="161"/>
                      <a:pt x="127" y="161"/>
                      <a:pt x="127" y="161"/>
                    </a:cubicBezTo>
                    <a:cubicBezTo>
                      <a:pt x="86" y="194"/>
                      <a:pt x="86" y="194"/>
                      <a:pt x="86" y="194"/>
                    </a:cubicBezTo>
                    <a:lnTo>
                      <a:pt x="86" y="208"/>
                    </a:lnTo>
                    <a:close/>
                    <a:moveTo>
                      <a:pt x="17" y="226"/>
                    </a:moveTo>
                    <a:cubicBezTo>
                      <a:pt x="46" y="219"/>
                      <a:pt x="46" y="219"/>
                      <a:pt x="46" y="219"/>
                    </a:cubicBezTo>
                    <a:cubicBezTo>
                      <a:pt x="46" y="183"/>
                      <a:pt x="46" y="183"/>
                      <a:pt x="46" y="183"/>
                    </a:cubicBezTo>
                    <a:cubicBezTo>
                      <a:pt x="15" y="191"/>
                      <a:pt x="15" y="191"/>
                      <a:pt x="15" y="191"/>
                    </a:cubicBezTo>
                    <a:cubicBezTo>
                      <a:pt x="12" y="192"/>
                      <a:pt x="10" y="195"/>
                      <a:pt x="10" y="198"/>
                    </a:cubicBezTo>
                    <a:cubicBezTo>
                      <a:pt x="10" y="199"/>
                      <a:pt x="10" y="199"/>
                      <a:pt x="10" y="200"/>
                    </a:cubicBezTo>
                    <a:lnTo>
                      <a:pt x="17" y="226"/>
                    </a:lnTo>
                    <a:close/>
                    <a:moveTo>
                      <a:pt x="264" y="266"/>
                    </a:moveTo>
                    <a:cubicBezTo>
                      <a:pt x="264" y="266"/>
                      <a:pt x="264" y="265"/>
                      <a:pt x="263" y="264"/>
                    </a:cubicBezTo>
                    <a:cubicBezTo>
                      <a:pt x="247" y="201"/>
                      <a:pt x="247" y="201"/>
                      <a:pt x="247" y="201"/>
                    </a:cubicBezTo>
                    <a:cubicBezTo>
                      <a:pt x="86" y="244"/>
                      <a:pt x="86" y="244"/>
                      <a:pt x="86" y="244"/>
                    </a:cubicBezTo>
                    <a:cubicBezTo>
                      <a:pt x="86" y="246"/>
                      <a:pt x="86" y="246"/>
                      <a:pt x="86" y="246"/>
                    </a:cubicBezTo>
                    <a:cubicBezTo>
                      <a:pt x="86" y="246"/>
                      <a:pt x="86" y="246"/>
                      <a:pt x="86" y="246"/>
                    </a:cubicBezTo>
                    <a:cubicBezTo>
                      <a:pt x="86" y="257"/>
                      <a:pt x="77" y="266"/>
                      <a:pt x="66" y="266"/>
                    </a:cubicBezTo>
                    <a:cubicBezTo>
                      <a:pt x="58" y="266"/>
                      <a:pt x="51" y="262"/>
                      <a:pt x="48" y="255"/>
                    </a:cubicBezTo>
                    <a:cubicBezTo>
                      <a:pt x="26" y="260"/>
                      <a:pt x="26" y="260"/>
                      <a:pt x="26" y="260"/>
                    </a:cubicBezTo>
                    <a:cubicBezTo>
                      <a:pt x="43" y="323"/>
                      <a:pt x="43" y="323"/>
                      <a:pt x="43" y="323"/>
                    </a:cubicBezTo>
                    <a:cubicBezTo>
                      <a:pt x="44" y="326"/>
                      <a:pt x="47" y="328"/>
                      <a:pt x="50" y="328"/>
                    </a:cubicBezTo>
                    <a:cubicBezTo>
                      <a:pt x="50" y="328"/>
                      <a:pt x="51" y="328"/>
                      <a:pt x="52" y="328"/>
                    </a:cubicBezTo>
                    <a:cubicBezTo>
                      <a:pt x="259" y="273"/>
                      <a:pt x="259" y="273"/>
                      <a:pt x="259" y="273"/>
                    </a:cubicBezTo>
                    <a:cubicBezTo>
                      <a:pt x="262" y="272"/>
                      <a:pt x="264" y="269"/>
                      <a:pt x="264" y="266"/>
                    </a:cubicBezTo>
                    <a:close/>
                    <a:moveTo>
                      <a:pt x="240" y="241"/>
                    </a:moveTo>
                    <a:cubicBezTo>
                      <a:pt x="245" y="259"/>
                      <a:pt x="245" y="259"/>
                      <a:pt x="245" y="259"/>
                    </a:cubicBezTo>
                    <a:cubicBezTo>
                      <a:pt x="227" y="264"/>
                      <a:pt x="227" y="264"/>
                      <a:pt x="227" y="264"/>
                    </a:cubicBezTo>
                    <a:cubicBezTo>
                      <a:pt x="222" y="246"/>
                      <a:pt x="222" y="246"/>
                      <a:pt x="222" y="246"/>
                    </a:cubicBezTo>
                    <a:lnTo>
                      <a:pt x="240" y="241"/>
                    </a:lnTo>
                    <a:close/>
                    <a:moveTo>
                      <a:pt x="215" y="248"/>
                    </a:moveTo>
                    <a:cubicBezTo>
                      <a:pt x="220" y="265"/>
                      <a:pt x="220" y="265"/>
                      <a:pt x="220" y="265"/>
                    </a:cubicBezTo>
                    <a:cubicBezTo>
                      <a:pt x="202" y="270"/>
                      <a:pt x="202" y="270"/>
                      <a:pt x="202" y="270"/>
                    </a:cubicBezTo>
                    <a:cubicBezTo>
                      <a:pt x="197" y="253"/>
                      <a:pt x="197" y="253"/>
                      <a:pt x="197" y="253"/>
                    </a:cubicBezTo>
                    <a:lnTo>
                      <a:pt x="215" y="248"/>
                    </a:lnTo>
                    <a:close/>
                  </a:path>
                </a:pathLst>
              </a:custGeom>
              <a:solidFill>
                <a:srgbClr val="FFFFFF"/>
              </a:solidFill>
              <a:ln>
                <a:noFill/>
              </a:ln>
              <a:extLst/>
            </p:spPr>
            <p:txBody>
              <a:bodyPr vert="horz" wrap="square" lIns="100880" tIns="50441" rIns="100880" bIns="50441"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1120641"/>
                <a:endParaRPr lang="en-US" sz="2745">
                  <a:solidFill>
                    <a:srgbClr val="505050"/>
                  </a:solidFill>
                </a:endParaRPr>
              </a:p>
            </p:txBody>
          </p:sp>
          <p:grpSp>
            <p:nvGrpSpPr>
              <p:cNvPr id="26" name="Group 25"/>
              <p:cNvGrpSpPr/>
              <p:nvPr/>
            </p:nvGrpSpPr>
            <p:grpSpPr>
              <a:xfrm>
                <a:off x="1060470" y="2959430"/>
                <a:ext cx="546956" cy="537082"/>
                <a:chOff x="-5824538" y="1508125"/>
                <a:chExt cx="4044950" cy="3971925"/>
              </a:xfrm>
              <a:solidFill>
                <a:schemeClr val="bg1"/>
              </a:solidFill>
            </p:grpSpPr>
            <p:sp>
              <p:nvSpPr>
                <p:cNvPr id="7" name="Freeform 5"/>
                <p:cNvSpPr>
                  <a:spLocks noEditPoints="1"/>
                </p:cNvSpPr>
                <p:nvPr/>
              </p:nvSpPr>
              <p:spPr bwMode="auto">
                <a:xfrm>
                  <a:off x="-5824538" y="1508125"/>
                  <a:ext cx="4044950" cy="3971925"/>
                </a:xfrm>
                <a:custGeom>
                  <a:avLst/>
                  <a:gdLst>
                    <a:gd name="T0" fmla="*/ 0 w 2548"/>
                    <a:gd name="T1" fmla="*/ 0 h 2502"/>
                    <a:gd name="T2" fmla="*/ 0 w 2548"/>
                    <a:gd name="T3" fmla="*/ 2502 h 2502"/>
                    <a:gd name="T4" fmla="*/ 2548 w 2548"/>
                    <a:gd name="T5" fmla="*/ 2502 h 2502"/>
                    <a:gd name="T6" fmla="*/ 2548 w 2548"/>
                    <a:gd name="T7" fmla="*/ 0 h 2502"/>
                    <a:gd name="T8" fmla="*/ 0 w 2548"/>
                    <a:gd name="T9" fmla="*/ 0 h 2502"/>
                    <a:gd name="T10" fmla="*/ 2401 w 2548"/>
                    <a:gd name="T11" fmla="*/ 2355 h 2502"/>
                    <a:gd name="T12" fmla="*/ 149 w 2548"/>
                    <a:gd name="T13" fmla="*/ 2355 h 2502"/>
                    <a:gd name="T14" fmla="*/ 149 w 2548"/>
                    <a:gd name="T15" fmla="*/ 519 h 2502"/>
                    <a:gd name="T16" fmla="*/ 2401 w 2548"/>
                    <a:gd name="T17" fmla="*/ 519 h 2502"/>
                    <a:gd name="T18" fmla="*/ 2401 w 2548"/>
                    <a:gd name="T19" fmla="*/ 2355 h 2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48" h="2502">
                      <a:moveTo>
                        <a:pt x="0" y="0"/>
                      </a:moveTo>
                      <a:lnTo>
                        <a:pt x="0" y="2502"/>
                      </a:lnTo>
                      <a:lnTo>
                        <a:pt x="2548" y="2502"/>
                      </a:lnTo>
                      <a:lnTo>
                        <a:pt x="2548" y="0"/>
                      </a:lnTo>
                      <a:lnTo>
                        <a:pt x="0" y="0"/>
                      </a:lnTo>
                      <a:close/>
                      <a:moveTo>
                        <a:pt x="2401" y="2355"/>
                      </a:moveTo>
                      <a:lnTo>
                        <a:pt x="149" y="2355"/>
                      </a:lnTo>
                      <a:lnTo>
                        <a:pt x="149" y="519"/>
                      </a:lnTo>
                      <a:lnTo>
                        <a:pt x="2401" y="519"/>
                      </a:lnTo>
                      <a:lnTo>
                        <a:pt x="2401" y="235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2353">
                    <a:solidFill>
                      <a:srgbClr val="000000"/>
                    </a:solidFill>
                    <a:ea typeface="MS PGothic" charset="0"/>
                  </a:endParaRPr>
                </a:p>
              </p:txBody>
            </p:sp>
            <p:sp>
              <p:nvSpPr>
                <p:cNvPr id="8" name="Rectangle 6"/>
                <p:cNvSpPr>
                  <a:spLocks noChangeArrowheads="1"/>
                </p:cNvSpPr>
                <p:nvPr/>
              </p:nvSpPr>
              <p:spPr bwMode="auto">
                <a:xfrm>
                  <a:off x="-4716463" y="2541588"/>
                  <a:ext cx="452438" cy="4524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2353">
                    <a:solidFill>
                      <a:srgbClr val="000000"/>
                    </a:solidFill>
                    <a:ea typeface="MS PGothic" charset="0"/>
                  </a:endParaRPr>
                </a:p>
              </p:txBody>
            </p:sp>
            <p:sp>
              <p:nvSpPr>
                <p:cNvPr id="9" name="Rectangle 7"/>
                <p:cNvSpPr>
                  <a:spLocks noChangeArrowheads="1"/>
                </p:cNvSpPr>
                <p:nvPr/>
              </p:nvSpPr>
              <p:spPr bwMode="auto">
                <a:xfrm>
                  <a:off x="-4038601" y="2541588"/>
                  <a:ext cx="450850" cy="4524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2353">
                    <a:solidFill>
                      <a:srgbClr val="000000"/>
                    </a:solidFill>
                    <a:ea typeface="MS PGothic" charset="0"/>
                  </a:endParaRPr>
                </a:p>
              </p:txBody>
            </p:sp>
            <p:sp>
              <p:nvSpPr>
                <p:cNvPr id="10" name="Rectangle 8"/>
                <p:cNvSpPr>
                  <a:spLocks noChangeArrowheads="1"/>
                </p:cNvSpPr>
                <p:nvPr/>
              </p:nvSpPr>
              <p:spPr bwMode="auto">
                <a:xfrm>
                  <a:off x="-3362326" y="2541588"/>
                  <a:ext cx="450850" cy="4524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2353">
                    <a:solidFill>
                      <a:srgbClr val="000000"/>
                    </a:solidFill>
                    <a:ea typeface="MS PGothic" charset="0"/>
                  </a:endParaRPr>
                </a:p>
              </p:txBody>
            </p:sp>
            <p:sp>
              <p:nvSpPr>
                <p:cNvPr id="11" name="Rectangle 9"/>
                <p:cNvSpPr>
                  <a:spLocks noChangeArrowheads="1"/>
                </p:cNvSpPr>
                <p:nvPr/>
              </p:nvSpPr>
              <p:spPr bwMode="auto">
                <a:xfrm>
                  <a:off x="-2686051" y="2541588"/>
                  <a:ext cx="452438" cy="4524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2353">
                    <a:solidFill>
                      <a:srgbClr val="000000"/>
                    </a:solidFill>
                    <a:ea typeface="MS PGothic" charset="0"/>
                  </a:endParaRPr>
                </a:p>
              </p:txBody>
            </p:sp>
            <p:sp>
              <p:nvSpPr>
                <p:cNvPr id="12" name="Rectangle 10"/>
                <p:cNvSpPr>
                  <a:spLocks noChangeArrowheads="1"/>
                </p:cNvSpPr>
                <p:nvPr/>
              </p:nvSpPr>
              <p:spPr bwMode="auto">
                <a:xfrm>
                  <a:off x="-5392738" y="3214688"/>
                  <a:ext cx="450850" cy="4524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2353">
                    <a:solidFill>
                      <a:srgbClr val="000000"/>
                    </a:solidFill>
                    <a:ea typeface="MS PGothic" charset="0"/>
                  </a:endParaRPr>
                </a:p>
              </p:txBody>
            </p:sp>
            <p:sp>
              <p:nvSpPr>
                <p:cNvPr id="13" name="Rectangle 11"/>
                <p:cNvSpPr>
                  <a:spLocks noChangeArrowheads="1"/>
                </p:cNvSpPr>
                <p:nvPr/>
              </p:nvSpPr>
              <p:spPr bwMode="auto">
                <a:xfrm>
                  <a:off x="-4716463" y="3214688"/>
                  <a:ext cx="452438" cy="4524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2353">
                    <a:solidFill>
                      <a:srgbClr val="000000"/>
                    </a:solidFill>
                    <a:ea typeface="MS PGothic" charset="0"/>
                  </a:endParaRPr>
                </a:p>
              </p:txBody>
            </p:sp>
            <p:sp>
              <p:nvSpPr>
                <p:cNvPr id="14" name="Rectangle 12"/>
                <p:cNvSpPr>
                  <a:spLocks noChangeArrowheads="1"/>
                </p:cNvSpPr>
                <p:nvPr/>
              </p:nvSpPr>
              <p:spPr bwMode="auto">
                <a:xfrm>
                  <a:off x="-4038601" y="3214688"/>
                  <a:ext cx="450850" cy="4524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2353">
                    <a:solidFill>
                      <a:srgbClr val="000000"/>
                    </a:solidFill>
                    <a:ea typeface="MS PGothic" charset="0"/>
                  </a:endParaRPr>
                </a:p>
              </p:txBody>
            </p:sp>
            <p:sp>
              <p:nvSpPr>
                <p:cNvPr id="15" name="Rectangle 13"/>
                <p:cNvSpPr>
                  <a:spLocks noChangeArrowheads="1"/>
                </p:cNvSpPr>
                <p:nvPr/>
              </p:nvSpPr>
              <p:spPr bwMode="auto">
                <a:xfrm>
                  <a:off x="-3362326" y="3214688"/>
                  <a:ext cx="450850" cy="4524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2353">
                    <a:solidFill>
                      <a:srgbClr val="000000"/>
                    </a:solidFill>
                    <a:ea typeface="MS PGothic" charset="0"/>
                  </a:endParaRPr>
                </a:p>
              </p:txBody>
            </p:sp>
            <p:sp>
              <p:nvSpPr>
                <p:cNvPr id="16" name="Rectangle 14"/>
                <p:cNvSpPr>
                  <a:spLocks noChangeArrowheads="1"/>
                </p:cNvSpPr>
                <p:nvPr/>
              </p:nvSpPr>
              <p:spPr bwMode="auto">
                <a:xfrm>
                  <a:off x="-2686051" y="3214688"/>
                  <a:ext cx="452438" cy="4524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2353">
                    <a:solidFill>
                      <a:srgbClr val="000000"/>
                    </a:solidFill>
                    <a:ea typeface="MS PGothic" charset="0"/>
                  </a:endParaRPr>
                </a:p>
              </p:txBody>
            </p:sp>
            <p:sp>
              <p:nvSpPr>
                <p:cNvPr id="17" name="Rectangle 15"/>
                <p:cNvSpPr>
                  <a:spLocks noChangeArrowheads="1"/>
                </p:cNvSpPr>
                <p:nvPr/>
              </p:nvSpPr>
              <p:spPr bwMode="auto">
                <a:xfrm>
                  <a:off x="-5392738" y="3884613"/>
                  <a:ext cx="450850" cy="4524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2353">
                    <a:solidFill>
                      <a:srgbClr val="000000"/>
                    </a:solidFill>
                    <a:ea typeface="MS PGothic" charset="0"/>
                  </a:endParaRPr>
                </a:p>
              </p:txBody>
            </p:sp>
            <p:sp>
              <p:nvSpPr>
                <p:cNvPr id="18" name="Rectangle 16"/>
                <p:cNvSpPr>
                  <a:spLocks noChangeArrowheads="1"/>
                </p:cNvSpPr>
                <p:nvPr/>
              </p:nvSpPr>
              <p:spPr bwMode="auto">
                <a:xfrm>
                  <a:off x="-4716463" y="3884613"/>
                  <a:ext cx="452438" cy="4524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2353">
                    <a:solidFill>
                      <a:srgbClr val="000000"/>
                    </a:solidFill>
                    <a:ea typeface="MS PGothic" charset="0"/>
                  </a:endParaRPr>
                </a:p>
              </p:txBody>
            </p:sp>
            <p:sp>
              <p:nvSpPr>
                <p:cNvPr id="19" name="Rectangle 17"/>
                <p:cNvSpPr>
                  <a:spLocks noChangeArrowheads="1"/>
                </p:cNvSpPr>
                <p:nvPr/>
              </p:nvSpPr>
              <p:spPr bwMode="auto">
                <a:xfrm>
                  <a:off x="-4038601" y="3884613"/>
                  <a:ext cx="450850" cy="4524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2353">
                    <a:solidFill>
                      <a:srgbClr val="000000"/>
                    </a:solidFill>
                    <a:ea typeface="MS PGothic" charset="0"/>
                  </a:endParaRPr>
                </a:p>
              </p:txBody>
            </p:sp>
            <p:sp>
              <p:nvSpPr>
                <p:cNvPr id="20" name="Rectangle 18"/>
                <p:cNvSpPr>
                  <a:spLocks noChangeArrowheads="1"/>
                </p:cNvSpPr>
                <p:nvPr/>
              </p:nvSpPr>
              <p:spPr bwMode="auto">
                <a:xfrm>
                  <a:off x="-3362326" y="3884613"/>
                  <a:ext cx="450850" cy="4524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2353">
                    <a:solidFill>
                      <a:srgbClr val="000000"/>
                    </a:solidFill>
                    <a:ea typeface="MS PGothic" charset="0"/>
                  </a:endParaRPr>
                </a:p>
              </p:txBody>
            </p:sp>
            <p:sp>
              <p:nvSpPr>
                <p:cNvPr id="21" name="Rectangle 19"/>
                <p:cNvSpPr>
                  <a:spLocks noChangeArrowheads="1"/>
                </p:cNvSpPr>
                <p:nvPr/>
              </p:nvSpPr>
              <p:spPr bwMode="auto">
                <a:xfrm>
                  <a:off x="-2686051" y="3884613"/>
                  <a:ext cx="452438" cy="4524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2353">
                    <a:solidFill>
                      <a:srgbClr val="000000"/>
                    </a:solidFill>
                    <a:ea typeface="MS PGothic" charset="0"/>
                  </a:endParaRPr>
                </a:p>
              </p:txBody>
            </p:sp>
            <p:sp>
              <p:nvSpPr>
                <p:cNvPr id="22" name="Rectangle 20"/>
                <p:cNvSpPr>
                  <a:spLocks noChangeArrowheads="1"/>
                </p:cNvSpPr>
                <p:nvPr/>
              </p:nvSpPr>
              <p:spPr bwMode="auto">
                <a:xfrm>
                  <a:off x="-5392738" y="4557713"/>
                  <a:ext cx="450850" cy="4524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2353">
                    <a:solidFill>
                      <a:srgbClr val="000000"/>
                    </a:solidFill>
                    <a:ea typeface="MS PGothic" charset="0"/>
                  </a:endParaRPr>
                </a:p>
              </p:txBody>
            </p:sp>
            <p:sp>
              <p:nvSpPr>
                <p:cNvPr id="23" name="Rectangle 21"/>
                <p:cNvSpPr>
                  <a:spLocks noChangeArrowheads="1"/>
                </p:cNvSpPr>
                <p:nvPr/>
              </p:nvSpPr>
              <p:spPr bwMode="auto">
                <a:xfrm>
                  <a:off x="-4716463" y="4557713"/>
                  <a:ext cx="452438" cy="4524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2353">
                    <a:solidFill>
                      <a:srgbClr val="000000"/>
                    </a:solidFill>
                    <a:ea typeface="MS PGothic" charset="0"/>
                  </a:endParaRPr>
                </a:p>
              </p:txBody>
            </p:sp>
            <p:sp>
              <p:nvSpPr>
                <p:cNvPr id="24" name="Rectangle 22"/>
                <p:cNvSpPr>
                  <a:spLocks noChangeArrowheads="1"/>
                </p:cNvSpPr>
                <p:nvPr/>
              </p:nvSpPr>
              <p:spPr bwMode="auto">
                <a:xfrm>
                  <a:off x="-4038601" y="4557713"/>
                  <a:ext cx="450850" cy="4524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2353">
                    <a:solidFill>
                      <a:srgbClr val="000000"/>
                    </a:solidFill>
                    <a:ea typeface="MS PGothic" charset="0"/>
                  </a:endParaRPr>
                </a:p>
              </p:txBody>
            </p:sp>
            <p:sp>
              <p:nvSpPr>
                <p:cNvPr id="25" name="Rectangle 23"/>
                <p:cNvSpPr>
                  <a:spLocks noChangeArrowheads="1"/>
                </p:cNvSpPr>
                <p:nvPr/>
              </p:nvSpPr>
              <p:spPr bwMode="auto">
                <a:xfrm>
                  <a:off x="-3362326" y="4557713"/>
                  <a:ext cx="450850" cy="4524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2353">
                    <a:solidFill>
                      <a:srgbClr val="000000"/>
                    </a:solidFill>
                    <a:ea typeface="MS PGothic" charset="0"/>
                  </a:endParaRPr>
                </a:p>
              </p:txBody>
            </p:sp>
          </p:grpSp>
          <p:sp>
            <p:nvSpPr>
              <p:cNvPr id="30" name="Freeform 27"/>
              <p:cNvSpPr>
                <a:spLocks noEditPoints="1"/>
              </p:cNvSpPr>
              <p:nvPr/>
            </p:nvSpPr>
            <p:spPr bwMode="auto">
              <a:xfrm>
                <a:off x="2230642" y="2971800"/>
                <a:ext cx="439474" cy="520476"/>
              </a:xfrm>
              <a:custGeom>
                <a:avLst/>
                <a:gdLst>
                  <a:gd name="T0" fmla="*/ 2502 w 2604"/>
                  <a:gd name="T1" fmla="*/ 314 h 3084"/>
                  <a:gd name="T2" fmla="*/ 2222 w 2604"/>
                  <a:gd name="T3" fmla="*/ 150 h 3084"/>
                  <a:gd name="T4" fmla="*/ 1807 w 2604"/>
                  <a:gd name="T5" fmla="*/ 40 h 3084"/>
                  <a:gd name="T6" fmla="*/ 1305 w 2604"/>
                  <a:gd name="T7" fmla="*/ 0 h 3084"/>
                  <a:gd name="T8" fmla="*/ 1305 w 2604"/>
                  <a:gd name="T9" fmla="*/ 0 h 3084"/>
                  <a:gd name="T10" fmla="*/ 1305 w 2604"/>
                  <a:gd name="T11" fmla="*/ 0 h 3084"/>
                  <a:gd name="T12" fmla="*/ 1302 w 2604"/>
                  <a:gd name="T13" fmla="*/ 0 h 3084"/>
                  <a:gd name="T14" fmla="*/ 1299 w 2604"/>
                  <a:gd name="T15" fmla="*/ 0 h 3084"/>
                  <a:gd name="T16" fmla="*/ 1299 w 2604"/>
                  <a:gd name="T17" fmla="*/ 0 h 3084"/>
                  <a:gd name="T18" fmla="*/ 1299 w 2604"/>
                  <a:gd name="T19" fmla="*/ 0 h 3084"/>
                  <a:gd name="T20" fmla="*/ 797 w 2604"/>
                  <a:gd name="T21" fmla="*/ 40 h 3084"/>
                  <a:gd name="T22" fmla="*/ 382 w 2604"/>
                  <a:gd name="T23" fmla="*/ 150 h 3084"/>
                  <a:gd name="T24" fmla="*/ 102 w 2604"/>
                  <a:gd name="T25" fmla="*/ 314 h 3084"/>
                  <a:gd name="T26" fmla="*/ 0 w 2604"/>
                  <a:gd name="T27" fmla="*/ 514 h 3084"/>
                  <a:gd name="T28" fmla="*/ 0 w 2604"/>
                  <a:gd name="T29" fmla="*/ 2570 h 3084"/>
                  <a:gd name="T30" fmla="*/ 26 w 2604"/>
                  <a:gd name="T31" fmla="*/ 2673 h 3084"/>
                  <a:gd name="T32" fmla="*/ 102 w 2604"/>
                  <a:gd name="T33" fmla="*/ 2770 h 3084"/>
                  <a:gd name="T34" fmla="*/ 382 w 2604"/>
                  <a:gd name="T35" fmla="*/ 2933 h 3084"/>
                  <a:gd name="T36" fmla="*/ 1299 w 2604"/>
                  <a:gd name="T37" fmla="*/ 3084 h 3084"/>
                  <a:gd name="T38" fmla="*/ 1299 w 2604"/>
                  <a:gd name="T39" fmla="*/ 3084 h 3084"/>
                  <a:gd name="T40" fmla="*/ 1299 w 2604"/>
                  <a:gd name="T41" fmla="*/ 3084 h 3084"/>
                  <a:gd name="T42" fmla="*/ 1302 w 2604"/>
                  <a:gd name="T43" fmla="*/ 3084 h 3084"/>
                  <a:gd name="T44" fmla="*/ 1305 w 2604"/>
                  <a:gd name="T45" fmla="*/ 3084 h 3084"/>
                  <a:gd name="T46" fmla="*/ 1305 w 2604"/>
                  <a:gd name="T47" fmla="*/ 3084 h 3084"/>
                  <a:gd name="T48" fmla="*/ 1305 w 2604"/>
                  <a:gd name="T49" fmla="*/ 3084 h 3084"/>
                  <a:gd name="T50" fmla="*/ 2222 w 2604"/>
                  <a:gd name="T51" fmla="*/ 2933 h 3084"/>
                  <a:gd name="T52" fmla="*/ 2502 w 2604"/>
                  <a:gd name="T53" fmla="*/ 2770 h 3084"/>
                  <a:gd name="T54" fmla="*/ 2578 w 2604"/>
                  <a:gd name="T55" fmla="*/ 2673 h 3084"/>
                  <a:gd name="T56" fmla="*/ 2604 w 2604"/>
                  <a:gd name="T57" fmla="*/ 2570 h 3084"/>
                  <a:gd name="T58" fmla="*/ 2604 w 2604"/>
                  <a:gd name="T59" fmla="*/ 514 h 3084"/>
                  <a:gd name="T60" fmla="*/ 2502 w 2604"/>
                  <a:gd name="T61" fmla="*/ 314 h 3084"/>
                  <a:gd name="T62" fmla="*/ 1302 w 2604"/>
                  <a:gd name="T63" fmla="*/ 770 h 3084"/>
                  <a:gd name="T64" fmla="*/ 229 w 2604"/>
                  <a:gd name="T65" fmla="*/ 462 h 3084"/>
                  <a:gd name="T66" fmla="*/ 1302 w 2604"/>
                  <a:gd name="T67" fmla="*/ 154 h 3084"/>
                  <a:gd name="T68" fmla="*/ 2375 w 2604"/>
                  <a:gd name="T69" fmla="*/ 462 h 3084"/>
                  <a:gd name="T70" fmla="*/ 1302 w 2604"/>
                  <a:gd name="T71" fmla="*/ 770 h 3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604" h="3084">
                    <a:moveTo>
                      <a:pt x="2502" y="314"/>
                    </a:moveTo>
                    <a:cubicBezTo>
                      <a:pt x="2436" y="252"/>
                      <a:pt x="2340" y="197"/>
                      <a:pt x="2222" y="150"/>
                    </a:cubicBezTo>
                    <a:cubicBezTo>
                      <a:pt x="2104" y="104"/>
                      <a:pt x="1963" y="66"/>
                      <a:pt x="1807" y="40"/>
                    </a:cubicBezTo>
                    <a:cubicBezTo>
                      <a:pt x="1652" y="14"/>
                      <a:pt x="1483" y="0"/>
                      <a:pt x="1305" y="0"/>
                    </a:cubicBezTo>
                    <a:cubicBezTo>
                      <a:pt x="1305" y="0"/>
                      <a:pt x="1305" y="0"/>
                      <a:pt x="1305" y="0"/>
                    </a:cubicBezTo>
                    <a:cubicBezTo>
                      <a:pt x="1305" y="0"/>
                      <a:pt x="1305" y="0"/>
                      <a:pt x="1305" y="0"/>
                    </a:cubicBezTo>
                    <a:cubicBezTo>
                      <a:pt x="1304" y="0"/>
                      <a:pt x="1303" y="0"/>
                      <a:pt x="1302" y="0"/>
                    </a:cubicBezTo>
                    <a:cubicBezTo>
                      <a:pt x="1301" y="0"/>
                      <a:pt x="1300" y="0"/>
                      <a:pt x="1299" y="0"/>
                    </a:cubicBezTo>
                    <a:cubicBezTo>
                      <a:pt x="1299" y="0"/>
                      <a:pt x="1299" y="0"/>
                      <a:pt x="1299" y="0"/>
                    </a:cubicBezTo>
                    <a:cubicBezTo>
                      <a:pt x="1299" y="0"/>
                      <a:pt x="1299" y="0"/>
                      <a:pt x="1299" y="0"/>
                    </a:cubicBezTo>
                    <a:cubicBezTo>
                      <a:pt x="1121" y="0"/>
                      <a:pt x="951" y="14"/>
                      <a:pt x="797" y="40"/>
                    </a:cubicBezTo>
                    <a:cubicBezTo>
                      <a:pt x="641" y="66"/>
                      <a:pt x="500" y="104"/>
                      <a:pt x="382" y="150"/>
                    </a:cubicBezTo>
                    <a:cubicBezTo>
                      <a:pt x="264" y="197"/>
                      <a:pt x="168" y="252"/>
                      <a:pt x="102" y="314"/>
                    </a:cubicBezTo>
                    <a:cubicBezTo>
                      <a:pt x="36" y="375"/>
                      <a:pt x="0" y="443"/>
                      <a:pt x="0" y="514"/>
                    </a:cubicBezTo>
                    <a:cubicBezTo>
                      <a:pt x="0" y="2570"/>
                      <a:pt x="0" y="2570"/>
                      <a:pt x="0" y="2570"/>
                    </a:cubicBezTo>
                    <a:cubicBezTo>
                      <a:pt x="0" y="2605"/>
                      <a:pt x="9" y="2640"/>
                      <a:pt x="26" y="2673"/>
                    </a:cubicBezTo>
                    <a:cubicBezTo>
                      <a:pt x="44" y="2707"/>
                      <a:pt x="69" y="2739"/>
                      <a:pt x="102" y="2770"/>
                    </a:cubicBezTo>
                    <a:cubicBezTo>
                      <a:pt x="168" y="2831"/>
                      <a:pt x="264" y="2887"/>
                      <a:pt x="382" y="2933"/>
                    </a:cubicBezTo>
                    <a:cubicBezTo>
                      <a:pt x="617" y="3026"/>
                      <a:pt x="941" y="3083"/>
                      <a:pt x="1299" y="3084"/>
                    </a:cubicBezTo>
                    <a:cubicBezTo>
                      <a:pt x="1299" y="3084"/>
                      <a:pt x="1299" y="3084"/>
                      <a:pt x="1299" y="3084"/>
                    </a:cubicBezTo>
                    <a:cubicBezTo>
                      <a:pt x="1299" y="3084"/>
                      <a:pt x="1299" y="3084"/>
                      <a:pt x="1299" y="3084"/>
                    </a:cubicBezTo>
                    <a:cubicBezTo>
                      <a:pt x="1300" y="3084"/>
                      <a:pt x="1301" y="3084"/>
                      <a:pt x="1302" y="3084"/>
                    </a:cubicBezTo>
                    <a:cubicBezTo>
                      <a:pt x="1303" y="3084"/>
                      <a:pt x="1304" y="3084"/>
                      <a:pt x="1305" y="3084"/>
                    </a:cubicBezTo>
                    <a:cubicBezTo>
                      <a:pt x="1305" y="3084"/>
                      <a:pt x="1305" y="3084"/>
                      <a:pt x="1305" y="3084"/>
                    </a:cubicBezTo>
                    <a:cubicBezTo>
                      <a:pt x="1305" y="3084"/>
                      <a:pt x="1305" y="3084"/>
                      <a:pt x="1305" y="3084"/>
                    </a:cubicBezTo>
                    <a:cubicBezTo>
                      <a:pt x="1663" y="3083"/>
                      <a:pt x="1987" y="3026"/>
                      <a:pt x="2222" y="2933"/>
                    </a:cubicBezTo>
                    <a:cubicBezTo>
                      <a:pt x="2340" y="2887"/>
                      <a:pt x="2436" y="2831"/>
                      <a:pt x="2502" y="2770"/>
                    </a:cubicBezTo>
                    <a:cubicBezTo>
                      <a:pt x="2535" y="2739"/>
                      <a:pt x="2560" y="2707"/>
                      <a:pt x="2578" y="2673"/>
                    </a:cubicBezTo>
                    <a:cubicBezTo>
                      <a:pt x="2595" y="2640"/>
                      <a:pt x="2604" y="2605"/>
                      <a:pt x="2604" y="2570"/>
                    </a:cubicBezTo>
                    <a:cubicBezTo>
                      <a:pt x="2604" y="514"/>
                      <a:pt x="2604" y="514"/>
                      <a:pt x="2604" y="514"/>
                    </a:cubicBezTo>
                    <a:cubicBezTo>
                      <a:pt x="2604" y="443"/>
                      <a:pt x="2568" y="375"/>
                      <a:pt x="2502" y="314"/>
                    </a:cubicBezTo>
                    <a:close/>
                    <a:moveTo>
                      <a:pt x="1302" y="770"/>
                    </a:moveTo>
                    <a:cubicBezTo>
                      <a:pt x="708" y="769"/>
                      <a:pt x="229" y="631"/>
                      <a:pt x="229" y="462"/>
                    </a:cubicBezTo>
                    <a:cubicBezTo>
                      <a:pt x="229" y="293"/>
                      <a:pt x="708" y="155"/>
                      <a:pt x="1302" y="154"/>
                    </a:cubicBezTo>
                    <a:cubicBezTo>
                      <a:pt x="1896" y="155"/>
                      <a:pt x="2375" y="293"/>
                      <a:pt x="2375" y="462"/>
                    </a:cubicBezTo>
                    <a:cubicBezTo>
                      <a:pt x="2375" y="631"/>
                      <a:pt x="1896" y="769"/>
                      <a:pt x="1302" y="770"/>
                    </a:cubicBezTo>
                    <a:close/>
                  </a:path>
                </a:pathLst>
              </a:custGeom>
              <a:solidFill>
                <a:schemeClr val="bg1"/>
              </a:solidFill>
              <a:ln>
                <a:noFill/>
              </a:ln>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2353">
                  <a:solidFill>
                    <a:srgbClr val="000000"/>
                  </a:solidFill>
                  <a:ea typeface="MS PGothic" charset="0"/>
                </a:endParaRPr>
              </a:p>
            </p:txBody>
          </p:sp>
        </p:grpSp>
      </p:grpSp>
      <p:grpSp>
        <p:nvGrpSpPr>
          <p:cNvPr id="33" name="Group 32"/>
          <p:cNvGrpSpPr/>
          <p:nvPr/>
        </p:nvGrpSpPr>
        <p:grpSpPr>
          <a:xfrm>
            <a:off x="432679" y="5243085"/>
            <a:ext cx="7919162" cy="505101"/>
            <a:chOff x="441355" y="5347723"/>
            <a:chExt cx="8077958" cy="515229"/>
          </a:xfrm>
        </p:grpSpPr>
        <p:sp>
          <p:nvSpPr>
            <p:cNvPr id="50" name="TextBox 49"/>
            <p:cNvSpPr txBox="1"/>
            <p:nvPr/>
          </p:nvSpPr>
          <p:spPr>
            <a:xfrm>
              <a:off x="784823" y="5347723"/>
              <a:ext cx="7734490" cy="515229"/>
            </a:xfrm>
            <a:prstGeom prst="rect">
              <a:avLst/>
            </a:prstGeom>
            <a:noFill/>
          </p:spPr>
          <p:txBody>
            <a:bodyPr wrap="none" lIns="179285" tIns="143428" rIns="179285" bIns="143428" rtlCol="0">
              <a:spAutoFit/>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r>
                <a:rPr lang="en-US" sz="1400" dirty="0">
                  <a:solidFill>
                    <a:srgbClr val="505050"/>
                  </a:solidFill>
                  <a:latin typeface="Segoe UI Light" panose="020B0502040204020203" pitchFamily="34" charset="0"/>
                  <a:cs typeface="Segoe UI Light" panose="020B0502040204020203" pitchFamily="34" charset="0"/>
                </a:rPr>
                <a:t>Challenge is combining transactional data stored in relational databases with less structured data</a:t>
              </a:r>
            </a:p>
          </p:txBody>
        </p:sp>
        <p:grpSp>
          <p:nvGrpSpPr>
            <p:cNvPr id="31" name="Group 30"/>
            <p:cNvGrpSpPr/>
            <p:nvPr/>
          </p:nvGrpSpPr>
          <p:grpSpPr>
            <a:xfrm>
              <a:off x="441355" y="5453063"/>
              <a:ext cx="353058" cy="353058"/>
              <a:chOff x="448368" y="1755229"/>
              <a:chExt cx="648216" cy="648216"/>
            </a:xfrm>
          </p:grpSpPr>
          <p:sp>
            <p:nvSpPr>
              <p:cNvPr id="79" name="Oval 78"/>
              <p:cNvSpPr/>
              <p:nvPr/>
            </p:nvSpPr>
            <p:spPr bwMode="auto">
              <a:xfrm>
                <a:off x="448368" y="1755229"/>
                <a:ext cx="648216" cy="648216"/>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400" dirty="0">
                  <a:solidFill>
                    <a:srgbClr val="505050"/>
                  </a:solidFill>
                  <a:latin typeface="Segoe UI Light" panose="020B0502040204020203" pitchFamily="34" charset="0"/>
                  <a:cs typeface="Segoe UI Light" panose="020B0502040204020203" pitchFamily="34" charset="0"/>
                </a:endParaRPr>
              </a:p>
            </p:txBody>
          </p:sp>
          <p:sp>
            <p:nvSpPr>
              <p:cNvPr id="82" name="Isosceles Triangle 81"/>
              <p:cNvSpPr/>
              <p:nvPr/>
            </p:nvSpPr>
            <p:spPr bwMode="auto">
              <a:xfrm rot="5400000">
                <a:off x="691536" y="1995195"/>
                <a:ext cx="236699" cy="169604"/>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400" b="1" dirty="0">
                  <a:solidFill>
                    <a:srgbClr val="505050"/>
                  </a:solidFill>
                  <a:latin typeface="Segoe UI Light" panose="020B0502040204020203" pitchFamily="34" charset="0"/>
                  <a:ea typeface="Segoe UI" pitchFamily="34" charset="0"/>
                  <a:cs typeface="Segoe UI Light" panose="020B0502040204020203" pitchFamily="34" charset="0"/>
                </a:endParaRPr>
              </a:p>
            </p:txBody>
          </p:sp>
        </p:grpSp>
      </p:grpSp>
      <p:grpSp>
        <p:nvGrpSpPr>
          <p:cNvPr id="34" name="Group 33"/>
          <p:cNvGrpSpPr/>
          <p:nvPr/>
        </p:nvGrpSpPr>
        <p:grpSpPr>
          <a:xfrm>
            <a:off x="432680" y="5713777"/>
            <a:ext cx="2135078" cy="505101"/>
            <a:chOff x="441355" y="5827854"/>
            <a:chExt cx="2177890" cy="515229"/>
          </a:xfrm>
        </p:grpSpPr>
        <p:grpSp>
          <p:nvGrpSpPr>
            <p:cNvPr id="92" name="Group 91"/>
            <p:cNvGrpSpPr/>
            <p:nvPr/>
          </p:nvGrpSpPr>
          <p:grpSpPr>
            <a:xfrm>
              <a:off x="441355" y="5922169"/>
              <a:ext cx="353058" cy="353058"/>
              <a:chOff x="448368" y="1755229"/>
              <a:chExt cx="648216" cy="648216"/>
            </a:xfrm>
          </p:grpSpPr>
          <p:sp>
            <p:nvSpPr>
              <p:cNvPr id="93" name="Oval 92"/>
              <p:cNvSpPr/>
              <p:nvPr/>
            </p:nvSpPr>
            <p:spPr bwMode="auto">
              <a:xfrm>
                <a:off x="448368" y="1755229"/>
                <a:ext cx="648216" cy="648216"/>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400" dirty="0">
                  <a:solidFill>
                    <a:srgbClr val="505050"/>
                  </a:solidFill>
                  <a:latin typeface="Segoe UI Light" panose="020B0502040204020203" pitchFamily="34" charset="0"/>
                  <a:cs typeface="Segoe UI Light" panose="020B0502040204020203" pitchFamily="34" charset="0"/>
                </a:endParaRPr>
              </a:p>
            </p:txBody>
          </p:sp>
          <p:sp>
            <p:nvSpPr>
              <p:cNvPr id="99" name="Isosceles Triangle 98"/>
              <p:cNvSpPr/>
              <p:nvPr/>
            </p:nvSpPr>
            <p:spPr bwMode="auto">
              <a:xfrm rot="5400000">
                <a:off x="691536" y="1995195"/>
                <a:ext cx="236699" cy="169604"/>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400" b="1" dirty="0">
                  <a:solidFill>
                    <a:srgbClr val="505050"/>
                  </a:solidFill>
                  <a:latin typeface="Segoe UI Light" panose="020B0502040204020203" pitchFamily="34" charset="0"/>
                  <a:ea typeface="Segoe UI" pitchFamily="34" charset="0"/>
                  <a:cs typeface="Segoe UI Light" panose="020B0502040204020203" pitchFamily="34" charset="0"/>
                </a:endParaRPr>
              </a:p>
            </p:txBody>
          </p:sp>
        </p:grpSp>
        <p:sp>
          <p:nvSpPr>
            <p:cNvPr id="103" name="TextBox 102"/>
            <p:cNvSpPr txBox="1"/>
            <p:nvPr/>
          </p:nvSpPr>
          <p:spPr>
            <a:xfrm>
              <a:off x="784823" y="5827854"/>
              <a:ext cx="1834422" cy="515229"/>
            </a:xfrm>
            <a:prstGeom prst="rect">
              <a:avLst/>
            </a:prstGeom>
            <a:noFill/>
          </p:spPr>
          <p:txBody>
            <a:bodyPr wrap="none" lIns="179285" tIns="143428" rIns="179285" bIns="143428" rtlCol="0">
              <a:spAutoFit/>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spcAft>
                  <a:spcPts val="1765"/>
                </a:spcAft>
              </a:pPr>
              <a:r>
                <a:rPr lang="en-US" sz="1400" dirty="0">
                  <a:solidFill>
                    <a:srgbClr val="505050"/>
                  </a:solidFill>
                  <a:latin typeface="Segoe UI Light" panose="020B0502040204020203" pitchFamily="34" charset="0"/>
                  <a:ea typeface="Segoe UI" pitchFamily="34" charset="0"/>
                  <a:cs typeface="Segoe UI Light" panose="020B0502040204020203" pitchFamily="34" charset="0"/>
                </a:rPr>
                <a:t>Big Data = All Data</a:t>
              </a:r>
            </a:p>
          </p:txBody>
        </p:sp>
      </p:grpSp>
      <p:grpSp>
        <p:nvGrpSpPr>
          <p:cNvPr id="35" name="Group 34"/>
          <p:cNvGrpSpPr/>
          <p:nvPr/>
        </p:nvGrpSpPr>
        <p:grpSpPr>
          <a:xfrm>
            <a:off x="432680" y="6171858"/>
            <a:ext cx="6787570" cy="505101"/>
            <a:chOff x="441355" y="6295121"/>
            <a:chExt cx="6923675" cy="515229"/>
          </a:xfrm>
        </p:grpSpPr>
        <p:grpSp>
          <p:nvGrpSpPr>
            <p:cNvPr id="100" name="Group 99"/>
            <p:cNvGrpSpPr/>
            <p:nvPr/>
          </p:nvGrpSpPr>
          <p:grpSpPr>
            <a:xfrm>
              <a:off x="441355" y="6391275"/>
              <a:ext cx="353058" cy="353058"/>
              <a:chOff x="448368" y="1755229"/>
              <a:chExt cx="648216" cy="648216"/>
            </a:xfrm>
          </p:grpSpPr>
          <p:sp>
            <p:nvSpPr>
              <p:cNvPr id="101" name="Oval 100"/>
              <p:cNvSpPr/>
              <p:nvPr/>
            </p:nvSpPr>
            <p:spPr bwMode="auto">
              <a:xfrm>
                <a:off x="448368" y="1755229"/>
                <a:ext cx="648216" cy="648216"/>
              </a:xfrm>
              <a:prstGeom prst="ellipse">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400" dirty="0">
                  <a:solidFill>
                    <a:srgbClr val="505050"/>
                  </a:solidFill>
                  <a:latin typeface="Segoe UI Light" panose="020B0502040204020203" pitchFamily="34" charset="0"/>
                  <a:cs typeface="Segoe UI Light" panose="020B0502040204020203" pitchFamily="34" charset="0"/>
                </a:endParaRPr>
              </a:p>
            </p:txBody>
          </p:sp>
          <p:sp>
            <p:nvSpPr>
              <p:cNvPr id="102" name="Isosceles Triangle 101"/>
              <p:cNvSpPr/>
              <p:nvPr/>
            </p:nvSpPr>
            <p:spPr bwMode="auto">
              <a:xfrm rot="5400000">
                <a:off x="691536" y="1995195"/>
                <a:ext cx="236699" cy="169604"/>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1400" b="1" dirty="0">
                  <a:solidFill>
                    <a:srgbClr val="505050"/>
                  </a:solidFill>
                  <a:latin typeface="Segoe UI Light" panose="020B0502040204020203" pitchFamily="34" charset="0"/>
                  <a:ea typeface="Segoe UI" pitchFamily="34" charset="0"/>
                  <a:cs typeface="Segoe UI Light" panose="020B0502040204020203" pitchFamily="34" charset="0"/>
                </a:endParaRPr>
              </a:p>
            </p:txBody>
          </p:sp>
        </p:grpSp>
        <p:sp>
          <p:nvSpPr>
            <p:cNvPr id="104" name="TextBox 103"/>
            <p:cNvSpPr txBox="1"/>
            <p:nvPr/>
          </p:nvSpPr>
          <p:spPr>
            <a:xfrm>
              <a:off x="784823" y="6295121"/>
              <a:ext cx="6580207" cy="515229"/>
            </a:xfrm>
            <a:prstGeom prst="rect">
              <a:avLst/>
            </a:prstGeom>
            <a:noFill/>
          </p:spPr>
          <p:txBody>
            <a:bodyPr wrap="none" lIns="179285" tIns="143428" rIns="179285" bIns="143428" rtlCol="0">
              <a:spAutoFit/>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r>
                <a:rPr lang="en-US" sz="1400" dirty="0">
                  <a:solidFill>
                    <a:srgbClr val="505050"/>
                  </a:solidFill>
                  <a:latin typeface="Segoe UI Light" panose="020B0502040204020203" pitchFamily="34" charset="0"/>
                  <a:cs typeface="Segoe UI Light" panose="020B0502040204020203" pitchFamily="34" charset="0"/>
                </a:rPr>
                <a:t>Get the right information to the right people at the right time in the right format</a:t>
              </a:r>
            </a:p>
          </p:txBody>
        </p:sp>
      </p:grpSp>
      <p:grpSp>
        <p:nvGrpSpPr>
          <p:cNvPr id="43" name="Group 42"/>
          <p:cNvGrpSpPr/>
          <p:nvPr/>
        </p:nvGrpSpPr>
        <p:grpSpPr>
          <a:xfrm>
            <a:off x="3568720" y="1793337"/>
            <a:ext cx="3304152" cy="3304152"/>
            <a:chOff x="3640279" y="1828800"/>
            <a:chExt cx="3370407" cy="3370407"/>
          </a:xfrm>
        </p:grpSpPr>
        <p:sp>
          <p:nvSpPr>
            <p:cNvPr id="74" name="Rectangle 73"/>
            <p:cNvSpPr/>
            <p:nvPr/>
          </p:nvSpPr>
          <p:spPr bwMode="auto">
            <a:xfrm>
              <a:off x="3640279" y="1828800"/>
              <a:ext cx="3370407" cy="3370407"/>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88249" rIns="179285" bIns="143428" numCol="1" spcCol="0" rtlCol="0" fromWordArt="0" anchor="t" anchorCtr="0" forceAA="0" compatLnSpc="1">
              <a:prstTxWarp prst="textNoShape">
                <a:avLst/>
              </a:prstTxWarp>
              <a:noAutofit/>
            </a:bodyPr>
            <a:lstStyle>
              <a:defPPr>
                <a:defRPr lang="en-US"/>
              </a:defPPr>
              <a:lvl1pPr algn="l" defTabSz="931863" rtl="0" fontAlgn="base">
                <a:spcBef>
                  <a:spcPct val="0"/>
                </a:spcBef>
                <a:spcAft>
                  <a:spcPct val="0"/>
                </a:spcAft>
                <a:defRPr sz="2400" kern="1200">
                  <a:solidFill>
                    <a:schemeClr val="lt1"/>
                  </a:solidFill>
                  <a:latin typeface="+mn-lt"/>
                  <a:ea typeface="+mn-ea"/>
                  <a:cs typeface="+mn-cs"/>
                </a:defRPr>
              </a:lvl1pPr>
              <a:lvl2pPr marL="465138" indent="-7938" algn="l" defTabSz="931863" rtl="0" fontAlgn="base">
                <a:spcBef>
                  <a:spcPct val="0"/>
                </a:spcBef>
                <a:spcAft>
                  <a:spcPct val="0"/>
                </a:spcAft>
                <a:defRPr sz="2400" kern="1200">
                  <a:solidFill>
                    <a:schemeClr val="lt1"/>
                  </a:solidFill>
                  <a:latin typeface="+mn-lt"/>
                  <a:ea typeface="+mn-ea"/>
                  <a:cs typeface="+mn-cs"/>
                </a:defRPr>
              </a:lvl2pPr>
              <a:lvl3pPr marL="931863" indent="-17463" algn="l" defTabSz="931863" rtl="0" fontAlgn="base">
                <a:spcBef>
                  <a:spcPct val="0"/>
                </a:spcBef>
                <a:spcAft>
                  <a:spcPct val="0"/>
                </a:spcAft>
                <a:defRPr sz="2400" kern="1200">
                  <a:solidFill>
                    <a:schemeClr val="lt1"/>
                  </a:solidFill>
                  <a:latin typeface="+mn-lt"/>
                  <a:ea typeface="+mn-ea"/>
                  <a:cs typeface="+mn-cs"/>
                </a:defRPr>
              </a:lvl3pPr>
              <a:lvl4pPr marL="1398588" indent="-26988" algn="l" defTabSz="931863" rtl="0" fontAlgn="base">
                <a:spcBef>
                  <a:spcPct val="0"/>
                </a:spcBef>
                <a:spcAft>
                  <a:spcPct val="0"/>
                </a:spcAft>
                <a:defRPr sz="2400" kern="1200">
                  <a:solidFill>
                    <a:schemeClr val="lt1"/>
                  </a:solidFill>
                  <a:latin typeface="+mn-lt"/>
                  <a:ea typeface="+mn-ea"/>
                  <a:cs typeface="+mn-cs"/>
                </a:defRPr>
              </a:lvl4pPr>
              <a:lvl5pPr marL="1865313" indent="-36513" algn="l" defTabSz="931863" rtl="0" fontAlgn="base">
                <a:spcBef>
                  <a:spcPct val="0"/>
                </a:spcBef>
                <a:spcAft>
                  <a:spcPct val="0"/>
                </a:spcAft>
                <a:defRPr sz="2400" kern="1200">
                  <a:solidFill>
                    <a:schemeClr val="lt1"/>
                  </a:solidFill>
                  <a:latin typeface="+mn-lt"/>
                  <a:ea typeface="+mn-ea"/>
                  <a:cs typeface="+mn-cs"/>
                </a:defRPr>
              </a:lvl5pPr>
              <a:lvl6pPr marL="2286000" algn="l" defTabSz="457200" rtl="0" eaLnBrk="1" latinLnBrk="0" hangingPunct="1">
                <a:defRPr sz="2400" kern="1200">
                  <a:solidFill>
                    <a:schemeClr val="lt1"/>
                  </a:solidFill>
                  <a:latin typeface="+mn-lt"/>
                  <a:ea typeface="+mn-ea"/>
                  <a:cs typeface="+mn-cs"/>
                </a:defRPr>
              </a:lvl6pPr>
              <a:lvl7pPr marL="2743200" algn="l" defTabSz="457200" rtl="0" eaLnBrk="1" latinLnBrk="0" hangingPunct="1">
                <a:defRPr sz="2400" kern="1200">
                  <a:solidFill>
                    <a:schemeClr val="lt1"/>
                  </a:solidFill>
                  <a:latin typeface="+mn-lt"/>
                  <a:ea typeface="+mn-ea"/>
                  <a:cs typeface="+mn-cs"/>
                </a:defRPr>
              </a:lvl7pPr>
              <a:lvl8pPr marL="3200400" algn="l" defTabSz="457200" rtl="0" eaLnBrk="1" latinLnBrk="0" hangingPunct="1">
                <a:defRPr sz="2400" kern="1200">
                  <a:solidFill>
                    <a:schemeClr val="lt1"/>
                  </a:solidFill>
                  <a:latin typeface="+mn-lt"/>
                  <a:ea typeface="+mn-ea"/>
                  <a:cs typeface="+mn-cs"/>
                </a:defRPr>
              </a:lvl8pPr>
              <a:lvl9pPr marL="3657600" algn="l" defTabSz="457200" rtl="0" eaLnBrk="1" latinLnBrk="0" hangingPunct="1">
                <a:defRPr sz="2400" kern="1200">
                  <a:solidFill>
                    <a:schemeClr val="lt1"/>
                  </a:solidFill>
                  <a:latin typeface="+mn-lt"/>
                  <a:ea typeface="+mn-ea"/>
                  <a:cs typeface="+mn-cs"/>
                </a:defRPr>
              </a:lvl9pPr>
            </a:lstStyle>
            <a:p>
              <a:pPr defTabSz="914102">
                <a:lnSpc>
                  <a:spcPts val="2274"/>
                </a:lnSpc>
                <a:spcBef>
                  <a:spcPts val="196"/>
                </a:spcBef>
                <a:spcAft>
                  <a:spcPts val="588"/>
                </a:spcAft>
              </a:pPr>
              <a:r>
                <a:rPr lang="en-US" sz="2745" dirty="0">
                  <a:solidFill>
                    <a:srgbClr val="FFFFFF"/>
                  </a:solidFill>
                  <a:latin typeface="Segoe UI Light"/>
                  <a:ea typeface="Segoe UI" pitchFamily="34" charset="0"/>
                  <a:cs typeface="Segoe UI" pitchFamily="34" charset="0"/>
                </a:rPr>
                <a:t>Unstructured</a:t>
              </a:r>
              <a:endParaRPr lang="en-US" sz="2745" b="1" dirty="0">
                <a:solidFill>
                  <a:srgbClr val="FFFFFF"/>
                </a:solidFill>
                <a:ea typeface="Segoe UI" pitchFamily="34" charset="0"/>
                <a:cs typeface="Segoe UI" pitchFamily="34" charset="0"/>
              </a:endParaRPr>
            </a:p>
            <a:p>
              <a:pPr defTabSz="914102">
                <a:lnSpc>
                  <a:spcPts val="1784"/>
                </a:lnSpc>
                <a:spcBef>
                  <a:spcPts val="196"/>
                </a:spcBef>
                <a:spcAft>
                  <a:spcPts val="588"/>
                </a:spcAft>
              </a:pPr>
              <a:endParaRPr lang="en-US" sz="2745" dirty="0">
                <a:solidFill>
                  <a:srgbClr val="FFFFFF"/>
                </a:solidFill>
                <a:ea typeface="Segoe UI" pitchFamily="34" charset="0"/>
                <a:cs typeface="Segoe UI" pitchFamily="34" charset="0"/>
              </a:endParaRPr>
            </a:p>
            <a:p>
              <a:pPr defTabSz="914102">
                <a:lnSpc>
                  <a:spcPts val="1784"/>
                </a:lnSpc>
                <a:spcBef>
                  <a:spcPts val="196"/>
                </a:spcBef>
                <a:spcAft>
                  <a:spcPts val="588"/>
                </a:spcAft>
              </a:pPr>
              <a:endParaRPr lang="en-US" sz="2745" dirty="0">
                <a:solidFill>
                  <a:srgbClr val="FFFFFF"/>
                </a:solidFill>
                <a:ea typeface="Segoe UI" pitchFamily="34" charset="0"/>
                <a:cs typeface="Segoe UI" pitchFamily="34" charset="0"/>
              </a:endParaRPr>
            </a:p>
          </p:txBody>
        </p:sp>
        <p:sp>
          <p:nvSpPr>
            <p:cNvPr id="77" name="Freeform 76"/>
            <p:cNvSpPr>
              <a:spLocks noChangeAspect="1" noEditPoints="1"/>
            </p:cNvSpPr>
            <p:nvPr/>
          </p:nvSpPr>
          <p:spPr bwMode="black">
            <a:xfrm>
              <a:off x="6228066" y="3146038"/>
              <a:ext cx="405522" cy="345273"/>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0684" tIns="40342" rIns="80684" bIns="40342" numCol="1" rtlCol="0" anchor="ctr" anchorCtr="0" compatLnSpc="1">
              <a:prstTxWarp prst="textNoShape">
                <a:avLst/>
              </a:prstTxWarp>
            </a:bodyPr>
            <a:lstStyle>
              <a:defPPr>
                <a:defRPr lang="en-US"/>
              </a:defPPr>
              <a:lvl1pPr algn="l" defTabSz="931863" rtl="0" fontAlgn="base">
                <a:spcBef>
                  <a:spcPct val="0"/>
                </a:spcBef>
                <a:spcAft>
                  <a:spcPct val="0"/>
                </a:spcAft>
                <a:defRPr sz="2400" kern="1200">
                  <a:solidFill>
                    <a:schemeClr val="lt1"/>
                  </a:solidFill>
                  <a:latin typeface="+mn-lt"/>
                  <a:ea typeface="+mn-ea"/>
                  <a:cs typeface="+mn-cs"/>
                </a:defRPr>
              </a:lvl1pPr>
              <a:lvl2pPr marL="465138" indent="-7938" algn="l" defTabSz="931863" rtl="0" fontAlgn="base">
                <a:spcBef>
                  <a:spcPct val="0"/>
                </a:spcBef>
                <a:spcAft>
                  <a:spcPct val="0"/>
                </a:spcAft>
                <a:defRPr sz="2400" kern="1200">
                  <a:solidFill>
                    <a:schemeClr val="lt1"/>
                  </a:solidFill>
                  <a:latin typeface="+mn-lt"/>
                  <a:ea typeface="+mn-ea"/>
                  <a:cs typeface="+mn-cs"/>
                </a:defRPr>
              </a:lvl2pPr>
              <a:lvl3pPr marL="931863" indent="-17463" algn="l" defTabSz="931863" rtl="0" fontAlgn="base">
                <a:spcBef>
                  <a:spcPct val="0"/>
                </a:spcBef>
                <a:spcAft>
                  <a:spcPct val="0"/>
                </a:spcAft>
                <a:defRPr sz="2400" kern="1200">
                  <a:solidFill>
                    <a:schemeClr val="lt1"/>
                  </a:solidFill>
                  <a:latin typeface="+mn-lt"/>
                  <a:ea typeface="+mn-ea"/>
                  <a:cs typeface="+mn-cs"/>
                </a:defRPr>
              </a:lvl3pPr>
              <a:lvl4pPr marL="1398588" indent="-26988" algn="l" defTabSz="931863" rtl="0" fontAlgn="base">
                <a:spcBef>
                  <a:spcPct val="0"/>
                </a:spcBef>
                <a:spcAft>
                  <a:spcPct val="0"/>
                </a:spcAft>
                <a:defRPr sz="2400" kern="1200">
                  <a:solidFill>
                    <a:schemeClr val="lt1"/>
                  </a:solidFill>
                  <a:latin typeface="+mn-lt"/>
                  <a:ea typeface="+mn-ea"/>
                  <a:cs typeface="+mn-cs"/>
                </a:defRPr>
              </a:lvl4pPr>
              <a:lvl5pPr marL="1865313" indent="-36513" algn="l" defTabSz="931863" rtl="0" fontAlgn="base">
                <a:spcBef>
                  <a:spcPct val="0"/>
                </a:spcBef>
                <a:spcAft>
                  <a:spcPct val="0"/>
                </a:spcAft>
                <a:defRPr sz="2400" kern="1200">
                  <a:solidFill>
                    <a:schemeClr val="lt1"/>
                  </a:solidFill>
                  <a:latin typeface="+mn-lt"/>
                  <a:ea typeface="+mn-ea"/>
                  <a:cs typeface="+mn-cs"/>
                </a:defRPr>
              </a:lvl5pPr>
              <a:lvl6pPr marL="2286000" algn="l" defTabSz="457200" rtl="0" eaLnBrk="1" latinLnBrk="0" hangingPunct="1">
                <a:defRPr sz="2400" kern="1200">
                  <a:solidFill>
                    <a:schemeClr val="lt1"/>
                  </a:solidFill>
                  <a:latin typeface="+mn-lt"/>
                  <a:ea typeface="+mn-ea"/>
                  <a:cs typeface="+mn-cs"/>
                </a:defRPr>
              </a:lvl6pPr>
              <a:lvl7pPr marL="2743200" algn="l" defTabSz="457200" rtl="0" eaLnBrk="1" latinLnBrk="0" hangingPunct="1">
                <a:defRPr sz="2400" kern="1200">
                  <a:solidFill>
                    <a:schemeClr val="lt1"/>
                  </a:solidFill>
                  <a:latin typeface="+mn-lt"/>
                  <a:ea typeface="+mn-ea"/>
                  <a:cs typeface="+mn-cs"/>
                </a:defRPr>
              </a:lvl7pPr>
              <a:lvl8pPr marL="3200400" algn="l" defTabSz="457200" rtl="0" eaLnBrk="1" latinLnBrk="0" hangingPunct="1">
                <a:defRPr sz="2400" kern="1200">
                  <a:solidFill>
                    <a:schemeClr val="lt1"/>
                  </a:solidFill>
                  <a:latin typeface="+mn-lt"/>
                  <a:ea typeface="+mn-ea"/>
                  <a:cs typeface="+mn-cs"/>
                </a:defRPr>
              </a:lvl8pPr>
              <a:lvl9pPr marL="3657600" algn="l" defTabSz="457200" rtl="0" eaLnBrk="1" latinLnBrk="0" hangingPunct="1">
                <a:defRPr sz="2400" kern="1200">
                  <a:solidFill>
                    <a:schemeClr val="lt1"/>
                  </a:solidFill>
                  <a:latin typeface="+mn-lt"/>
                  <a:ea typeface="+mn-ea"/>
                  <a:cs typeface="+mn-cs"/>
                </a:defRPr>
              </a:lvl9pPr>
            </a:lstStyle>
            <a:p>
              <a:pPr defTabSz="726147"/>
              <a:endParaRPr lang="en-US" sz="2745" spc="-120">
                <a:solidFill>
                  <a:srgbClr val="000000">
                    <a:lumMod val="50000"/>
                  </a:srgbClr>
                </a:solidFill>
                <a:latin typeface="Segoe Light" pitchFamily="34" charset="0"/>
              </a:endParaRPr>
            </a:p>
          </p:txBody>
        </p:sp>
        <p:sp>
          <p:nvSpPr>
            <p:cNvPr id="78" name="Freeform 77"/>
            <p:cNvSpPr>
              <a:spLocks noEditPoints="1"/>
            </p:cNvSpPr>
            <p:nvPr/>
          </p:nvSpPr>
          <p:spPr bwMode="black">
            <a:xfrm>
              <a:off x="5656894" y="3068340"/>
              <a:ext cx="311255" cy="507228"/>
            </a:xfrm>
            <a:custGeom>
              <a:avLst/>
              <a:gdLst>
                <a:gd name="T0" fmla="*/ 42 w 49"/>
                <a:gd name="T1" fmla="*/ 7 h 80"/>
                <a:gd name="T2" fmla="*/ 25 w 49"/>
                <a:gd name="T3" fmla="*/ 0 h 80"/>
                <a:gd name="T4" fmla="*/ 8 w 49"/>
                <a:gd name="T5" fmla="*/ 7 h 80"/>
                <a:gd name="T6" fmla="*/ 0 w 49"/>
                <a:gd name="T7" fmla="*/ 24 h 80"/>
                <a:gd name="T8" fmla="*/ 4 w 49"/>
                <a:gd name="T9" fmla="*/ 39 h 80"/>
                <a:gd name="T10" fmla="*/ 16 w 49"/>
                <a:gd name="T11" fmla="*/ 55 h 80"/>
                <a:gd name="T12" fmla="*/ 23 w 49"/>
                <a:gd name="T13" fmla="*/ 80 h 80"/>
                <a:gd name="T14" fmla="*/ 27 w 49"/>
                <a:gd name="T15" fmla="*/ 80 h 80"/>
                <a:gd name="T16" fmla="*/ 37 w 49"/>
                <a:gd name="T17" fmla="*/ 49 h 80"/>
                <a:gd name="T18" fmla="*/ 45 w 49"/>
                <a:gd name="T19" fmla="*/ 39 h 80"/>
                <a:gd name="T20" fmla="*/ 49 w 49"/>
                <a:gd name="T21" fmla="*/ 24 h 80"/>
                <a:gd name="T22" fmla="*/ 42 w 49"/>
                <a:gd name="T23" fmla="*/ 7 h 80"/>
                <a:gd name="T24" fmla="*/ 25 w 49"/>
                <a:gd name="T25" fmla="*/ 37 h 80"/>
                <a:gd name="T26" fmla="*/ 13 w 49"/>
                <a:gd name="T27" fmla="*/ 25 h 80"/>
                <a:gd name="T28" fmla="*/ 25 w 49"/>
                <a:gd name="T29" fmla="*/ 14 h 80"/>
                <a:gd name="T30" fmla="*/ 36 w 49"/>
                <a:gd name="T31" fmla="*/ 25 h 80"/>
                <a:gd name="T32" fmla="*/ 25 w 49"/>
                <a:gd name="T33" fmla="*/ 3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80">
                  <a:moveTo>
                    <a:pt x="42" y="7"/>
                  </a:moveTo>
                  <a:cubicBezTo>
                    <a:pt x="37" y="3"/>
                    <a:pt x="31" y="0"/>
                    <a:pt x="25" y="0"/>
                  </a:cubicBezTo>
                  <a:cubicBezTo>
                    <a:pt x="18" y="0"/>
                    <a:pt x="12" y="3"/>
                    <a:pt x="8" y="7"/>
                  </a:cubicBezTo>
                  <a:cubicBezTo>
                    <a:pt x="3" y="12"/>
                    <a:pt x="0" y="18"/>
                    <a:pt x="0" y="24"/>
                  </a:cubicBezTo>
                  <a:cubicBezTo>
                    <a:pt x="0" y="30"/>
                    <a:pt x="2" y="35"/>
                    <a:pt x="4" y="39"/>
                  </a:cubicBezTo>
                  <a:cubicBezTo>
                    <a:pt x="8" y="45"/>
                    <a:pt x="12" y="49"/>
                    <a:pt x="16" y="55"/>
                  </a:cubicBezTo>
                  <a:cubicBezTo>
                    <a:pt x="20" y="61"/>
                    <a:pt x="23" y="68"/>
                    <a:pt x="23" y="80"/>
                  </a:cubicBezTo>
                  <a:cubicBezTo>
                    <a:pt x="27" y="80"/>
                    <a:pt x="27" y="80"/>
                    <a:pt x="27" y="80"/>
                  </a:cubicBezTo>
                  <a:cubicBezTo>
                    <a:pt x="27" y="64"/>
                    <a:pt x="32" y="56"/>
                    <a:pt x="37" y="49"/>
                  </a:cubicBezTo>
                  <a:cubicBezTo>
                    <a:pt x="40" y="46"/>
                    <a:pt x="43" y="43"/>
                    <a:pt x="45" y="39"/>
                  </a:cubicBezTo>
                  <a:cubicBezTo>
                    <a:pt x="48" y="35"/>
                    <a:pt x="49" y="30"/>
                    <a:pt x="49" y="24"/>
                  </a:cubicBezTo>
                  <a:cubicBezTo>
                    <a:pt x="49" y="18"/>
                    <a:pt x="46" y="12"/>
                    <a:pt x="42" y="7"/>
                  </a:cubicBezTo>
                  <a:close/>
                  <a:moveTo>
                    <a:pt x="25" y="37"/>
                  </a:moveTo>
                  <a:cubicBezTo>
                    <a:pt x="18" y="37"/>
                    <a:pt x="13" y="31"/>
                    <a:pt x="13" y="25"/>
                  </a:cubicBezTo>
                  <a:cubicBezTo>
                    <a:pt x="13" y="19"/>
                    <a:pt x="18" y="14"/>
                    <a:pt x="25" y="14"/>
                  </a:cubicBezTo>
                  <a:cubicBezTo>
                    <a:pt x="31" y="14"/>
                    <a:pt x="36" y="19"/>
                    <a:pt x="36" y="25"/>
                  </a:cubicBezTo>
                  <a:cubicBezTo>
                    <a:pt x="36" y="31"/>
                    <a:pt x="31" y="37"/>
                    <a:pt x="25" y="37"/>
                  </a:cubicBezTo>
                  <a:close/>
                </a:path>
              </a:pathLst>
            </a:custGeom>
            <a:solidFill>
              <a:srgbClr val="FFFFFF"/>
            </a:solidFill>
            <a:ln>
              <a:noFill/>
            </a:ln>
            <a:extLst/>
          </p:spPr>
          <p:txBody>
            <a:bodyPr vert="horz" wrap="square" lIns="87868" tIns="43933" rIns="87868" bIns="43933"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896354"/>
              <a:endParaRPr lang="en-US" sz="2745">
                <a:solidFill>
                  <a:prstClr val="black"/>
                </a:solidFill>
              </a:endParaRPr>
            </a:p>
          </p:txBody>
        </p:sp>
        <p:sp>
          <p:nvSpPr>
            <p:cNvPr id="80" name="Freeform 79"/>
            <p:cNvSpPr>
              <a:spLocks/>
            </p:cNvSpPr>
            <p:nvPr/>
          </p:nvSpPr>
          <p:spPr bwMode="auto">
            <a:xfrm>
              <a:off x="5134906" y="3975428"/>
              <a:ext cx="419966" cy="407336"/>
            </a:xfrm>
            <a:custGeom>
              <a:avLst/>
              <a:gdLst/>
              <a:ahLst/>
              <a:cxnLst/>
              <a:rect l="l" t="t" r="r" b="b"/>
              <a:pathLst>
                <a:path w="792162" h="768350">
                  <a:moveTo>
                    <a:pt x="428082" y="239713"/>
                  </a:moveTo>
                  <a:lnTo>
                    <a:pt x="415438" y="240512"/>
                  </a:lnTo>
                  <a:lnTo>
                    <a:pt x="403583" y="242907"/>
                  </a:lnTo>
                  <a:lnTo>
                    <a:pt x="391728" y="248496"/>
                  </a:lnTo>
                  <a:lnTo>
                    <a:pt x="380664" y="254884"/>
                  </a:lnTo>
                  <a:lnTo>
                    <a:pt x="369599" y="264466"/>
                  </a:lnTo>
                  <a:lnTo>
                    <a:pt x="360116" y="274846"/>
                  </a:lnTo>
                  <a:lnTo>
                    <a:pt x="349842" y="288420"/>
                  </a:lnTo>
                  <a:lnTo>
                    <a:pt x="340358" y="303591"/>
                  </a:lnTo>
                  <a:lnTo>
                    <a:pt x="331664" y="319561"/>
                  </a:lnTo>
                  <a:lnTo>
                    <a:pt x="324552" y="334732"/>
                  </a:lnTo>
                  <a:lnTo>
                    <a:pt x="318229" y="350701"/>
                  </a:lnTo>
                  <a:lnTo>
                    <a:pt x="312697" y="366671"/>
                  </a:lnTo>
                  <a:lnTo>
                    <a:pt x="308745" y="381842"/>
                  </a:lnTo>
                  <a:lnTo>
                    <a:pt x="306374" y="397013"/>
                  </a:lnTo>
                  <a:lnTo>
                    <a:pt x="304004" y="412184"/>
                  </a:lnTo>
                  <a:lnTo>
                    <a:pt x="303213" y="427355"/>
                  </a:lnTo>
                  <a:lnTo>
                    <a:pt x="304004" y="444922"/>
                  </a:lnTo>
                  <a:lnTo>
                    <a:pt x="307955" y="459294"/>
                  </a:lnTo>
                  <a:lnTo>
                    <a:pt x="312697" y="472868"/>
                  </a:lnTo>
                  <a:lnTo>
                    <a:pt x="319810" y="484845"/>
                  </a:lnTo>
                  <a:lnTo>
                    <a:pt x="324552" y="490435"/>
                  </a:lnTo>
                  <a:lnTo>
                    <a:pt x="328503" y="495226"/>
                  </a:lnTo>
                  <a:lnTo>
                    <a:pt x="334035" y="499218"/>
                  </a:lnTo>
                  <a:lnTo>
                    <a:pt x="339568" y="502412"/>
                  </a:lnTo>
                  <a:lnTo>
                    <a:pt x="345100" y="505606"/>
                  </a:lnTo>
                  <a:lnTo>
                    <a:pt x="351422" y="506404"/>
                  </a:lnTo>
                  <a:lnTo>
                    <a:pt x="358535" y="508001"/>
                  </a:lnTo>
                  <a:lnTo>
                    <a:pt x="366438" y="508001"/>
                  </a:lnTo>
                  <a:lnTo>
                    <a:pt x="379083" y="507203"/>
                  </a:lnTo>
                  <a:lnTo>
                    <a:pt x="390938" y="502412"/>
                  </a:lnTo>
                  <a:lnTo>
                    <a:pt x="402793" y="496024"/>
                  </a:lnTo>
                  <a:lnTo>
                    <a:pt x="413857" y="488039"/>
                  </a:lnTo>
                  <a:lnTo>
                    <a:pt x="424131" y="476062"/>
                  </a:lnTo>
                  <a:lnTo>
                    <a:pt x="434405" y="462488"/>
                  </a:lnTo>
                  <a:lnTo>
                    <a:pt x="443889" y="445720"/>
                  </a:lnTo>
                  <a:lnTo>
                    <a:pt x="451792" y="427355"/>
                  </a:lnTo>
                  <a:lnTo>
                    <a:pt x="459695" y="407393"/>
                  </a:lnTo>
                  <a:lnTo>
                    <a:pt x="466017" y="389028"/>
                  </a:lnTo>
                  <a:lnTo>
                    <a:pt x="472340" y="372260"/>
                  </a:lnTo>
                  <a:lnTo>
                    <a:pt x="477082" y="355492"/>
                  </a:lnTo>
                  <a:lnTo>
                    <a:pt x="481033" y="340321"/>
                  </a:lnTo>
                  <a:lnTo>
                    <a:pt x="483404" y="325949"/>
                  </a:lnTo>
                  <a:lnTo>
                    <a:pt x="484195" y="313173"/>
                  </a:lnTo>
                  <a:lnTo>
                    <a:pt x="485775" y="301196"/>
                  </a:lnTo>
                  <a:lnTo>
                    <a:pt x="484195" y="288420"/>
                  </a:lnTo>
                  <a:lnTo>
                    <a:pt x="481824" y="277242"/>
                  </a:lnTo>
                  <a:lnTo>
                    <a:pt x="476292" y="266063"/>
                  </a:lnTo>
                  <a:lnTo>
                    <a:pt x="469969" y="256481"/>
                  </a:lnTo>
                  <a:lnTo>
                    <a:pt x="466017" y="253287"/>
                  </a:lnTo>
                  <a:lnTo>
                    <a:pt x="462066" y="249295"/>
                  </a:lnTo>
                  <a:lnTo>
                    <a:pt x="457324" y="246900"/>
                  </a:lnTo>
                  <a:lnTo>
                    <a:pt x="451792" y="243706"/>
                  </a:lnTo>
                  <a:lnTo>
                    <a:pt x="446260" y="242109"/>
                  </a:lnTo>
                  <a:lnTo>
                    <a:pt x="440727" y="240512"/>
                  </a:lnTo>
                  <a:lnTo>
                    <a:pt x="434405" y="239713"/>
                  </a:lnTo>
                  <a:close/>
                  <a:moveTo>
                    <a:pt x="427466" y="0"/>
                  </a:moveTo>
                  <a:lnTo>
                    <a:pt x="446535" y="0"/>
                  </a:lnTo>
                  <a:lnTo>
                    <a:pt x="464809" y="1588"/>
                  </a:lnTo>
                  <a:lnTo>
                    <a:pt x="483084" y="3175"/>
                  </a:lnTo>
                  <a:lnTo>
                    <a:pt x="501359" y="5556"/>
                  </a:lnTo>
                  <a:lnTo>
                    <a:pt x="518839" y="8731"/>
                  </a:lnTo>
                  <a:lnTo>
                    <a:pt x="536319" y="11906"/>
                  </a:lnTo>
                  <a:lnTo>
                    <a:pt x="553004" y="15875"/>
                  </a:lnTo>
                  <a:lnTo>
                    <a:pt x="569689" y="20638"/>
                  </a:lnTo>
                  <a:lnTo>
                    <a:pt x="584786" y="26194"/>
                  </a:lnTo>
                  <a:lnTo>
                    <a:pt x="600677" y="32544"/>
                  </a:lnTo>
                  <a:lnTo>
                    <a:pt x="614979" y="38894"/>
                  </a:lnTo>
                  <a:lnTo>
                    <a:pt x="630075" y="46038"/>
                  </a:lnTo>
                  <a:lnTo>
                    <a:pt x="644377" y="53975"/>
                  </a:lnTo>
                  <a:lnTo>
                    <a:pt x="657884" y="62706"/>
                  </a:lnTo>
                  <a:lnTo>
                    <a:pt x="672186" y="71438"/>
                  </a:lnTo>
                  <a:lnTo>
                    <a:pt x="684899" y="81756"/>
                  </a:lnTo>
                  <a:lnTo>
                    <a:pt x="709529" y="103981"/>
                  </a:lnTo>
                  <a:lnTo>
                    <a:pt x="730982" y="127794"/>
                  </a:lnTo>
                  <a:lnTo>
                    <a:pt x="750051" y="153988"/>
                  </a:lnTo>
                  <a:lnTo>
                    <a:pt x="765148" y="181769"/>
                  </a:lnTo>
                  <a:lnTo>
                    <a:pt x="777066" y="211138"/>
                  </a:lnTo>
                  <a:lnTo>
                    <a:pt x="785011" y="242094"/>
                  </a:lnTo>
                  <a:lnTo>
                    <a:pt x="789779" y="273844"/>
                  </a:lnTo>
                  <a:lnTo>
                    <a:pt x="792162" y="308769"/>
                  </a:lnTo>
                  <a:lnTo>
                    <a:pt x="790573" y="336550"/>
                  </a:lnTo>
                  <a:lnTo>
                    <a:pt x="787395" y="362744"/>
                  </a:lnTo>
                  <a:lnTo>
                    <a:pt x="781833" y="387350"/>
                  </a:lnTo>
                  <a:lnTo>
                    <a:pt x="774682" y="411956"/>
                  </a:lnTo>
                  <a:lnTo>
                    <a:pt x="765148" y="435769"/>
                  </a:lnTo>
                  <a:lnTo>
                    <a:pt x="753229" y="457994"/>
                  </a:lnTo>
                  <a:lnTo>
                    <a:pt x="739722" y="480219"/>
                  </a:lnTo>
                  <a:lnTo>
                    <a:pt x="723037" y="500063"/>
                  </a:lnTo>
                  <a:lnTo>
                    <a:pt x="715091" y="510381"/>
                  </a:lnTo>
                  <a:lnTo>
                    <a:pt x="705557" y="518319"/>
                  </a:lnTo>
                  <a:lnTo>
                    <a:pt x="697611" y="527844"/>
                  </a:lnTo>
                  <a:lnTo>
                    <a:pt x="688077" y="534988"/>
                  </a:lnTo>
                  <a:lnTo>
                    <a:pt x="679337" y="542131"/>
                  </a:lnTo>
                  <a:lnTo>
                    <a:pt x="669802" y="548481"/>
                  </a:lnTo>
                  <a:lnTo>
                    <a:pt x="661062" y="554038"/>
                  </a:lnTo>
                  <a:lnTo>
                    <a:pt x="650733" y="559594"/>
                  </a:lnTo>
                  <a:lnTo>
                    <a:pt x="640404" y="564356"/>
                  </a:lnTo>
                  <a:lnTo>
                    <a:pt x="631664" y="568325"/>
                  </a:lnTo>
                  <a:lnTo>
                    <a:pt x="621335" y="572294"/>
                  </a:lnTo>
                  <a:lnTo>
                    <a:pt x="611800" y="574675"/>
                  </a:lnTo>
                  <a:lnTo>
                    <a:pt x="600677" y="577056"/>
                  </a:lnTo>
                  <a:lnTo>
                    <a:pt x="590348" y="578644"/>
                  </a:lnTo>
                  <a:lnTo>
                    <a:pt x="579224" y="579438"/>
                  </a:lnTo>
                  <a:lnTo>
                    <a:pt x="568100" y="579438"/>
                  </a:lnTo>
                  <a:lnTo>
                    <a:pt x="557771" y="579438"/>
                  </a:lnTo>
                  <a:lnTo>
                    <a:pt x="547442" y="577850"/>
                  </a:lnTo>
                  <a:lnTo>
                    <a:pt x="537113" y="576263"/>
                  </a:lnTo>
                  <a:lnTo>
                    <a:pt x="528373" y="573088"/>
                  </a:lnTo>
                  <a:lnTo>
                    <a:pt x="519633" y="569913"/>
                  </a:lnTo>
                  <a:lnTo>
                    <a:pt x="512482" y="565150"/>
                  </a:lnTo>
                  <a:lnTo>
                    <a:pt x="505331" y="560388"/>
                  </a:lnTo>
                  <a:lnTo>
                    <a:pt x="498975" y="554038"/>
                  </a:lnTo>
                  <a:lnTo>
                    <a:pt x="488646" y="541338"/>
                  </a:lnTo>
                  <a:lnTo>
                    <a:pt x="481495" y="527844"/>
                  </a:lnTo>
                  <a:lnTo>
                    <a:pt x="476728" y="514350"/>
                  </a:lnTo>
                  <a:lnTo>
                    <a:pt x="475139" y="501650"/>
                  </a:lnTo>
                  <a:lnTo>
                    <a:pt x="475139" y="498475"/>
                  </a:lnTo>
                  <a:lnTo>
                    <a:pt x="475139" y="494506"/>
                  </a:lnTo>
                  <a:lnTo>
                    <a:pt x="475139" y="489744"/>
                  </a:lnTo>
                  <a:lnTo>
                    <a:pt x="475933" y="484188"/>
                  </a:lnTo>
                  <a:lnTo>
                    <a:pt x="471166" y="493713"/>
                  </a:lnTo>
                  <a:lnTo>
                    <a:pt x="465604" y="501650"/>
                  </a:lnTo>
                  <a:lnTo>
                    <a:pt x="461631" y="508794"/>
                  </a:lnTo>
                  <a:lnTo>
                    <a:pt x="456069" y="516731"/>
                  </a:lnTo>
                  <a:lnTo>
                    <a:pt x="450508" y="523875"/>
                  </a:lnTo>
                  <a:lnTo>
                    <a:pt x="444946" y="530225"/>
                  </a:lnTo>
                  <a:lnTo>
                    <a:pt x="439384" y="535781"/>
                  </a:lnTo>
                  <a:lnTo>
                    <a:pt x="433822" y="541338"/>
                  </a:lnTo>
                  <a:lnTo>
                    <a:pt x="422699" y="550069"/>
                  </a:lnTo>
                  <a:lnTo>
                    <a:pt x="411575" y="558006"/>
                  </a:lnTo>
                  <a:lnTo>
                    <a:pt x="399657" y="564356"/>
                  </a:lnTo>
                  <a:lnTo>
                    <a:pt x="387739" y="569913"/>
                  </a:lnTo>
                  <a:lnTo>
                    <a:pt x="375026" y="573088"/>
                  </a:lnTo>
                  <a:lnTo>
                    <a:pt x="362313" y="577056"/>
                  </a:lnTo>
                  <a:lnTo>
                    <a:pt x="348806" y="577850"/>
                  </a:lnTo>
                  <a:lnTo>
                    <a:pt x="333709" y="578644"/>
                  </a:lnTo>
                  <a:lnTo>
                    <a:pt x="319408" y="577850"/>
                  </a:lnTo>
                  <a:lnTo>
                    <a:pt x="305900" y="576263"/>
                  </a:lnTo>
                  <a:lnTo>
                    <a:pt x="291598" y="573088"/>
                  </a:lnTo>
                  <a:lnTo>
                    <a:pt x="278886" y="568325"/>
                  </a:lnTo>
                  <a:lnTo>
                    <a:pt x="266968" y="561975"/>
                  </a:lnTo>
                  <a:lnTo>
                    <a:pt x="255844" y="554831"/>
                  </a:lnTo>
                  <a:lnTo>
                    <a:pt x="245515" y="546894"/>
                  </a:lnTo>
                  <a:lnTo>
                    <a:pt x="235186" y="536575"/>
                  </a:lnTo>
                  <a:lnTo>
                    <a:pt x="225651" y="525463"/>
                  </a:lnTo>
                  <a:lnTo>
                    <a:pt x="217706" y="512763"/>
                  </a:lnTo>
                  <a:lnTo>
                    <a:pt x="210555" y="500063"/>
                  </a:lnTo>
                  <a:lnTo>
                    <a:pt x="204993" y="484981"/>
                  </a:lnTo>
                  <a:lnTo>
                    <a:pt x="200226" y="469900"/>
                  </a:lnTo>
                  <a:lnTo>
                    <a:pt x="197842" y="453231"/>
                  </a:lnTo>
                  <a:lnTo>
                    <a:pt x="195458" y="434975"/>
                  </a:lnTo>
                  <a:lnTo>
                    <a:pt x="194664" y="416719"/>
                  </a:lnTo>
                  <a:lnTo>
                    <a:pt x="195458" y="394494"/>
                  </a:lnTo>
                  <a:lnTo>
                    <a:pt x="198637" y="373856"/>
                  </a:lnTo>
                  <a:lnTo>
                    <a:pt x="203404" y="351631"/>
                  </a:lnTo>
                  <a:lnTo>
                    <a:pt x="210555" y="330994"/>
                  </a:lnTo>
                  <a:lnTo>
                    <a:pt x="218500" y="310356"/>
                  </a:lnTo>
                  <a:lnTo>
                    <a:pt x="228829" y="289719"/>
                  </a:lnTo>
                  <a:lnTo>
                    <a:pt x="241542" y="270669"/>
                  </a:lnTo>
                  <a:lnTo>
                    <a:pt x="255049" y="250031"/>
                  </a:lnTo>
                  <a:lnTo>
                    <a:pt x="262995" y="241300"/>
                  </a:lnTo>
                  <a:lnTo>
                    <a:pt x="270940" y="231775"/>
                  </a:lnTo>
                  <a:lnTo>
                    <a:pt x="278886" y="223838"/>
                  </a:lnTo>
                  <a:lnTo>
                    <a:pt x="287626" y="216694"/>
                  </a:lnTo>
                  <a:lnTo>
                    <a:pt x="295571" y="209550"/>
                  </a:lnTo>
                  <a:lnTo>
                    <a:pt x="305106" y="203200"/>
                  </a:lnTo>
                  <a:lnTo>
                    <a:pt x="313846" y="197644"/>
                  </a:lnTo>
                  <a:lnTo>
                    <a:pt x="323380" y="192881"/>
                  </a:lnTo>
                  <a:lnTo>
                    <a:pt x="332120" y="188119"/>
                  </a:lnTo>
                  <a:lnTo>
                    <a:pt x="342449" y="184150"/>
                  </a:lnTo>
                  <a:lnTo>
                    <a:pt x="351984" y="180975"/>
                  </a:lnTo>
                  <a:lnTo>
                    <a:pt x="362313" y="177800"/>
                  </a:lnTo>
                  <a:lnTo>
                    <a:pt x="372642" y="176213"/>
                  </a:lnTo>
                  <a:lnTo>
                    <a:pt x="382177" y="174625"/>
                  </a:lnTo>
                  <a:lnTo>
                    <a:pt x="393300" y="173038"/>
                  </a:lnTo>
                  <a:lnTo>
                    <a:pt x="404424" y="173038"/>
                  </a:lnTo>
                  <a:lnTo>
                    <a:pt x="417137" y="173038"/>
                  </a:lnTo>
                  <a:lnTo>
                    <a:pt x="428260" y="175419"/>
                  </a:lnTo>
                  <a:lnTo>
                    <a:pt x="439384" y="177006"/>
                  </a:lnTo>
                  <a:lnTo>
                    <a:pt x="450508" y="180975"/>
                  </a:lnTo>
                  <a:lnTo>
                    <a:pt x="459248" y="184150"/>
                  </a:lnTo>
                  <a:lnTo>
                    <a:pt x="468782" y="188913"/>
                  </a:lnTo>
                  <a:lnTo>
                    <a:pt x="476728" y="195263"/>
                  </a:lnTo>
                  <a:lnTo>
                    <a:pt x="483879" y="201613"/>
                  </a:lnTo>
                  <a:lnTo>
                    <a:pt x="489440" y="207169"/>
                  </a:lnTo>
                  <a:lnTo>
                    <a:pt x="494208" y="212725"/>
                  </a:lnTo>
                  <a:lnTo>
                    <a:pt x="498975" y="219075"/>
                  </a:lnTo>
                  <a:lnTo>
                    <a:pt x="502153" y="225425"/>
                  </a:lnTo>
                  <a:lnTo>
                    <a:pt x="505331" y="231775"/>
                  </a:lnTo>
                  <a:lnTo>
                    <a:pt x="509304" y="238125"/>
                  </a:lnTo>
                  <a:lnTo>
                    <a:pt x="511688" y="244475"/>
                  </a:lnTo>
                  <a:lnTo>
                    <a:pt x="513277" y="252413"/>
                  </a:lnTo>
                  <a:lnTo>
                    <a:pt x="530757" y="189706"/>
                  </a:lnTo>
                  <a:lnTo>
                    <a:pt x="624513" y="189706"/>
                  </a:lnTo>
                  <a:lnTo>
                    <a:pt x="560949" y="403225"/>
                  </a:lnTo>
                  <a:lnTo>
                    <a:pt x="557771" y="415131"/>
                  </a:lnTo>
                  <a:lnTo>
                    <a:pt x="554593" y="426244"/>
                  </a:lnTo>
                  <a:lnTo>
                    <a:pt x="552209" y="434181"/>
                  </a:lnTo>
                  <a:lnTo>
                    <a:pt x="549826" y="441325"/>
                  </a:lnTo>
                  <a:lnTo>
                    <a:pt x="549031" y="447675"/>
                  </a:lnTo>
                  <a:lnTo>
                    <a:pt x="548237" y="453231"/>
                  </a:lnTo>
                  <a:lnTo>
                    <a:pt x="547442" y="458788"/>
                  </a:lnTo>
                  <a:lnTo>
                    <a:pt x="547442" y="463550"/>
                  </a:lnTo>
                  <a:lnTo>
                    <a:pt x="548237" y="470694"/>
                  </a:lnTo>
                  <a:lnTo>
                    <a:pt x="549826" y="477838"/>
                  </a:lnTo>
                  <a:lnTo>
                    <a:pt x="553004" y="484188"/>
                  </a:lnTo>
                  <a:lnTo>
                    <a:pt x="557771" y="492125"/>
                  </a:lnTo>
                  <a:lnTo>
                    <a:pt x="560155" y="494506"/>
                  </a:lnTo>
                  <a:lnTo>
                    <a:pt x="562539" y="496888"/>
                  </a:lnTo>
                  <a:lnTo>
                    <a:pt x="566511" y="499269"/>
                  </a:lnTo>
                  <a:lnTo>
                    <a:pt x="570484" y="500856"/>
                  </a:lnTo>
                  <a:lnTo>
                    <a:pt x="573662" y="502444"/>
                  </a:lnTo>
                  <a:lnTo>
                    <a:pt x="578429" y="504031"/>
                  </a:lnTo>
                  <a:lnTo>
                    <a:pt x="583197" y="504825"/>
                  </a:lnTo>
                  <a:lnTo>
                    <a:pt x="588759" y="504825"/>
                  </a:lnTo>
                  <a:lnTo>
                    <a:pt x="599882" y="504031"/>
                  </a:lnTo>
                  <a:lnTo>
                    <a:pt x="609417" y="500856"/>
                  </a:lnTo>
                  <a:lnTo>
                    <a:pt x="620540" y="496888"/>
                  </a:lnTo>
                  <a:lnTo>
                    <a:pt x="630869" y="490538"/>
                  </a:lnTo>
                  <a:lnTo>
                    <a:pt x="641993" y="482600"/>
                  </a:lnTo>
                  <a:lnTo>
                    <a:pt x="651528" y="473869"/>
                  </a:lnTo>
                  <a:lnTo>
                    <a:pt x="662651" y="461963"/>
                  </a:lnTo>
                  <a:lnTo>
                    <a:pt x="672980" y="448469"/>
                  </a:lnTo>
                  <a:lnTo>
                    <a:pt x="682515" y="434181"/>
                  </a:lnTo>
                  <a:lnTo>
                    <a:pt x="691255" y="419100"/>
                  </a:lnTo>
                  <a:lnTo>
                    <a:pt x="698406" y="402431"/>
                  </a:lnTo>
                  <a:lnTo>
                    <a:pt x="704762" y="384969"/>
                  </a:lnTo>
                  <a:lnTo>
                    <a:pt x="709529" y="366713"/>
                  </a:lnTo>
                  <a:lnTo>
                    <a:pt x="712708" y="346075"/>
                  </a:lnTo>
                  <a:lnTo>
                    <a:pt x="715091" y="324644"/>
                  </a:lnTo>
                  <a:lnTo>
                    <a:pt x="715886" y="302419"/>
                  </a:lnTo>
                  <a:lnTo>
                    <a:pt x="714297" y="270669"/>
                  </a:lnTo>
                  <a:lnTo>
                    <a:pt x="708735" y="240506"/>
                  </a:lnTo>
                  <a:lnTo>
                    <a:pt x="699200" y="211931"/>
                  </a:lnTo>
                  <a:lnTo>
                    <a:pt x="686488" y="185738"/>
                  </a:lnTo>
                  <a:lnTo>
                    <a:pt x="670597" y="163513"/>
                  </a:lnTo>
                  <a:lnTo>
                    <a:pt x="650733" y="142081"/>
                  </a:lnTo>
                  <a:lnTo>
                    <a:pt x="626897" y="123825"/>
                  </a:lnTo>
                  <a:lnTo>
                    <a:pt x="599882" y="108744"/>
                  </a:lnTo>
                  <a:lnTo>
                    <a:pt x="590348" y="103981"/>
                  </a:lnTo>
                  <a:lnTo>
                    <a:pt x="581608" y="99219"/>
                  </a:lnTo>
                  <a:lnTo>
                    <a:pt x="572073" y="95250"/>
                  </a:lnTo>
                  <a:lnTo>
                    <a:pt x="561744" y="92075"/>
                  </a:lnTo>
                  <a:lnTo>
                    <a:pt x="552209" y="88900"/>
                  </a:lnTo>
                  <a:lnTo>
                    <a:pt x="542675" y="85725"/>
                  </a:lnTo>
                  <a:lnTo>
                    <a:pt x="532346" y="82550"/>
                  </a:lnTo>
                  <a:lnTo>
                    <a:pt x="522811" y="80169"/>
                  </a:lnTo>
                  <a:lnTo>
                    <a:pt x="512482" y="77788"/>
                  </a:lnTo>
                  <a:lnTo>
                    <a:pt x="501359" y="76200"/>
                  </a:lnTo>
                  <a:lnTo>
                    <a:pt x="491824" y="74613"/>
                  </a:lnTo>
                  <a:lnTo>
                    <a:pt x="480700" y="73819"/>
                  </a:lnTo>
                  <a:lnTo>
                    <a:pt x="469577" y="71438"/>
                  </a:lnTo>
                  <a:lnTo>
                    <a:pt x="458453" y="71438"/>
                  </a:lnTo>
                  <a:lnTo>
                    <a:pt x="446535" y="70644"/>
                  </a:lnTo>
                  <a:lnTo>
                    <a:pt x="435411" y="70644"/>
                  </a:lnTo>
                  <a:lnTo>
                    <a:pt x="415548" y="70644"/>
                  </a:lnTo>
                  <a:lnTo>
                    <a:pt x="395684" y="73025"/>
                  </a:lnTo>
                  <a:lnTo>
                    <a:pt x="375026" y="74613"/>
                  </a:lnTo>
                  <a:lnTo>
                    <a:pt x="356751" y="76994"/>
                  </a:lnTo>
                  <a:lnTo>
                    <a:pt x="337682" y="80963"/>
                  </a:lnTo>
                  <a:lnTo>
                    <a:pt x="320202" y="85725"/>
                  </a:lnTo>
                  <a:lnTo>
                    <a:pt x="301928" y="91281"/>
                  </a:lnTo>
                  <a:lnTo>
                    <a:pt x="285242" y="96838"/>
                  </a:lnTo>
                  <a:lnTo>
                    <a:pt x="269351" y="103981"/>
                  </a:lnTo>
                  <a:lnTo>
                    <a:pt x="252666" y="111125"/>
                  </a:lnTo>
                  <a:lnTo>
                    <a:pt x="236775" y="119063"/>
                  </a:lnTo>
                  <a:lnTo>
                    <a:pt x="222473" y="128588"/>
                  </a:lnTo>
                  <a:lnTo>
                    <a:pt x="207377" y="138906"/>
                  </a:lnTo>
                  <a:lnTo>
                    <a:pt x="193869" y="149225"/>
                  </a:lnTo>
                  <a:lnTo>
                    <a:pt x="180362" y="161131"/>
                  </a:lnTo>
                  <a:lnTo>
                    <a:pt x="167649" y="173038"/>
                  </a:lnTo>
                  <a:lnTo>
                    <a:pt x="146197" y="196850"/>
                  </a:lnTo>
                  <a:lnTo>
                    <a:pt x="127922" y="221456"/>
                  </a:lnTo>
                  <a:lnTo>
                    <a:pt x="112826" y="247650"/>
                  </a:lnTo>
                  <a:lnTo>
                    <a:pt x="99318" y="274638"/>
                  </a:lnTo>
                  <a:lnTo>
                    <a:pt x="89784" y="303213"/>
                  </a:lnTo>
                  <a:lnTo>
                    <a:pt x="82633" y="332581"/>
                  </a:lnTo>
                  <a:lnTo>
                    <a:pt x="78660" y="362744"/>
                  </a:lnTo>
                  <a:lnTo>
                    <a:pt x="77071" y="394494"/>
                  </a:lnTo>
                  <a:lnTo>
                    <a:pt x="78660" y="429419"/>
                  </a:lnTo>
                  <a:lnTo>
                    <a:pt x="83428" y="463550"/>
                  </a:lnTo>
                  <a:lnTo>
                    <a:pt x="91373" y="494506"/>
                  </a:lnTo>
                  <a:lnTo>
                    <a:pt x="103291" y="523875"/>
                  </a:lnTo>
                  <a:lnTo>
                    <a:pt x="119182" y="550863"/>
                  </a:lnTo>
                  <a:lnTo>
                    <a:pt x="137457" y="577056"/>
                  </a:lnTo>
                  <a:lnTo>
                    <a:pt x="158909" y="600869"/>
                  </a:lnTo>
                  <a:lnTo>
                    <a:pt x="183540" y="622300"/>
                  </a:lnTo>
                  <a:lnTo>
                    <a:pt x="195458" y="631825"/>
                  </a:lnTo>
                  <a:lnTo>
                    <a:pt x="208966" y="639763"/>
                  </a:lnTo>
                  <a:lnTo>
                    <a:pt x="220884" y="648494"/>
                  </a:lnTo>
                  <a:lnTo>
                    <a:pt x="234391" y="654844"/>
                  </a:lnTo>
                  <a:lnTo>
                    <a:pt x="247104" y="661988"/>
                  </a:lnTo>
                  <a:lnTo>
                    <a:pt x="260611" y="667544"/>
                  </a:lnTo>
                  <a:lnTo>
                    <a:pt x="274913" y="673100"/>
                  </a:lnTo>
                  <a:lnTo>
                    <a:pt x="289215" y="678656"/>
                  </a:lnTo>
                  <a:lnTo>
                    <a:pt x="303517" y="681831"/>
                  </a:lnTo>
                  <a:lnTo>
                    <a:pt x="318613" y="686594"/>
                  </a:lnTo>
                  <a:lnTo>
                    <a:pt x="333709" y="689769"/>
                  </a:lnTo>
                  <a:lnTo>
                    <a:pt x="349600" y="692150"/>
                  </a:lnTo>
                  <a:lnTo>
                    <a:pt x="365491" y="693738"/>
                  </a:lnTo>
                  <a:lnTo>
                    <a:pt x="381382" y="696119"/>
                  </a:lnTo>
                  <a:lnTo>
                    <a:pt x="398068" y="696913"/>
                  </a:lnTo>
                  <a:lnTo>
                    <a:pt x="414753" y="696913"/>
                  </a:lnTo>
                  <a:lnTo>
                    <a:pt x="426671" y="696913"/>
                  </a:lnTo>
                  <a:lnTo>
                    <a:pt x="437795" y="696119"/>
                  </a:lnTo>
                  <a:lnTo>
                    <a:pt x="449713" y="696119"/>
                  </a:lnTo>
                  <a:lnTo>
                    <a:pt x="460042" y="694531"/>
                  </a:lnTo>
                  <a:lnTo>
                    <a:pt x="471960" y="692944"/>
                  </a:lnTo>
                  <a:lnTo>
                    <a:pt x="483084" y="692150"/>
                  </a:lnTo>
                  <a:lnTo>
                    <a:pt x="494208" y="690563"/>
                  </a:lnTo>
                  <a:lnTo>
                    <a:pt x="505331" y="687388"/>
                  </a:lnTo>
                  <a:lnTo>
                    <a:pt x="516455" y="685800"/>
                  </a:lnTo>
                  <a:lnTo>
                    <a:pt x="527579" y="683419"/>
                  </a:lnTo>
                  <a:lnTo>
                    <a:pt x="537113" y="680244"/>
                  </a:lnTo>
                  <a:lnTo>
                    <a:pt x="548237" y="676275"/>
                  </a:lnTo>
                  <a:lnTo>
                    <a:pt x="558566" y="673894"/>
                  </a:lnTo>
                  <a:lnTo>
                    <a:pt x="569689" y="669925"/>
                  </a:lnTo>
                  <a:lnTo>
                    <a:pt x="579224" y="666750"/>
                  </a:lnTo>
                  <a:lnTo>
                    <a:pt x="589553" y="661988"/>
                  </a:lnTo>
                  <a:lnTo>
                    <a:pt x="600677" y="657225"/>
                  </a:lnTo>
                  <a:lnTo>
                    <a:pt x="611800" y="651669"/>
                  </a:lnTo>
                  <a:lnTo>
                    <a:pt x="622129" y="646113"/>
                  </a:lnTo>
                  <a:lnTo>
                    <a:pt x="634048" y="639763"/>
                  </a:lnTo>
                  <a:lnTo>
                    <a:pt x="645171" y="633413"/>
                  </a:lnTo>
                  <a:lnTo>
                    <a:pt x="657089" y="626269"/>
                  </a:lnTo>
                  <a:lnTo>
                    <a:pt x="669008" y="619125"/>
                  </a:lnTo>
                  <a:lnTo>
                    <a:pt x="680926" y="610394"/>
                  </a:lnTo>
                  <a:lnTo>
                    <a:pt x="692844" y="602456"/>
                  </a:lnTo>
                  <a:lnTo>
                    <a:pt x="728599" y="657225"/>
                  </a:lnTo>
                  <a:lnTo>
                    <a:pt x="719859" y="663575"/>
                  </a:lnTo>
                  <a:lnTo>
                    <a:pt x="711119" y="669925"/>
                  </a:lnTo>
                  <a:lnTo>
                    <a:pt x="702379" y="676275"/>
                  </a:lnTo>
                  <a:lnTo>
                    <a:pt x="692844" y="683419"/>
                  </a:lnTo>
                  <a:lnTo>
                    <a:pt x="684104" y="688181"/>
                  </a:lnTo>
                  <a:lnTo>
                    <a:pt x="674569" y="693738"/>
                  </a:lnTo>
                  <a:lnTo>
                    <a:pt x="665829" y="699294"/>
                  </a:lnTo>
                  <a:lnTo>
                    <a:pt x="656295" y="704850"/>
                  </a:lnTo>
                  <a:lnTo>
                    <a:pt x="645966" y="709613"/>
                  </a:lnTo>
                  <a:lnTo>
                    <a:pt x="637226" y="715169"/>
                  </a:lnTo>
                  <a:lnTo>
                    <a:pt x="626897" y="719931"/>
                  </a:lnTo>
                  <a:lnTo>
                    <a:pt x="618157" y="723900"/>
                  </a:lnTo>
                  <a:lnTo>
                    <a:pt x="607828" y="727869"/>
                  </a:lnTo>
                  <a:lnTo>
                    <a:pt x="597499" y="732631"/>
                  </a:lnTo>
                  <a:lnTo>
                    <a:pt x="587964" y="735806"/>
                  </a:lnTo>
                  <a:lnTo>
                    <a:pt x="577635" y="739775"/>
                  </a:lnTo>
                  <a:lnTo>
                    <a:pt x="567306" y="743744"/>
                  </a:lnTo>
                  <a:lnTo>
                    <a:pt x="557771" y="746125"/>
                  </a:lnTo>
                  <a:lnTo>
                    <a:pt x="547442" y="749300"/>
                  </a:lnTo>
                  <a:lnTo>
                    <a:pt x="536319" y="751681"/>
                  </a:lnTo>
                  <a:lnTo>
                    <a:pt x="525989" y="754063"/>
                  </a:lnTo>
                  <a:lnTo>
                    <a:pt x="515660" y="757238"/>
                  </a:lnTo>
                  <a:lnTo>
                    <a:pt x="505331" y="758825"/>
                  </a:lnTo>
                  <a:lnTo>
                    <a:pt x="494208" y="761206"/>
                  </a:lnTo>
                  <a:lnTo>
                    <a:pt x="483879" y="762794"/>
                  </a:lnTo>
                  <a:lnTo>
                    <a:pt x="473549" y="763588"/>
                  </a:lnTo>
                  <a:lnTo>
                    <a:pt x="462426" y="765175"/>
                  </a:lnTo>
                  <a:lnTo>
                    <a:pt x="452097" y="765969"/>
                  </a:lnTo>
                  <a:lnTo>
                    <a:pt x="440973" y="767556"/>
                  </a:lnTo>
                  <a:lnTo>
                    <a:pt x="429849" y="767556"/>
                  </a:lnTo>
                  <a:lnTo>
                    <a:pt x="419520" y="768350"/>
                  </a:lnTo>
                  <a:lnTo>
                    <a:pt x="408397" y="768350"/>
                  </a:lnTo>
                  <a:lnTo>
                    <a:pt x="383766" y="767556"/>
                  </a:lnTo>
                  <a:lnTo>
                    <a:pt x="359135" y="765969"/>
                  </a:lnTo>
                  <a:lnTo>
                    <a:pt x="335299" y="763588"/>
                  </a:lnTo>
                  <a:lnTo>
                    <a:pt x="312257" y="759619"/>
                  </a:lnTo>
                  <a:lnTo>
                    <a:pt x="290009" y="755650"/>
                  </a:lnTo>
                  <a:lnTo>
                    <a:pt x="267762" y="750094"/>
                  </a:lnTo>
                  <a:lnTo>
                    <a:pt x="247898" y="743744"/>
                  </a:lnTo>
                  <a:lnTo>
                    <a:pt x="228035" y="735806"/>
                  </a:lnTo>
                  <a:lnTo>
                    <a:pt x="208966" y="727869"/>
                  </a:lnTo>
                  <a:lnTo>
                    <a:pt x="189102" y="717550"/>
                  </a:lnTo>
                  <a:lnTo>
                    <a:pt x="171622" y="708025"/>
                  </a:lnTo>
                  <a:lnTo>
                    <a:pt x="154937" y="696913"/>
                  </a:lnTo>
                  <a:lnTo>
                    <a:pt x="138251" y="684213"/>
                  </a:lnTo>
                  <a:lnTo>
                    <a:pt x="121566" y="669925"/>
                  </a:lnTo>
                  <a:lnTo>
                    <a:pt x="107264" y="656431"/>
                  </a:lnTo>
                  <a:lnTo>
                    <a:pt x="92168" y="640556"/>
                  </a:lnTo>
                  <a:lnTo>
                    <a:pt x="70715" y="614363"/>
                  </a:lnTo>
                  <a:lnTo>
                    <a:pt x="52440" y="585788"/>
                  </a:lnTo>
                  <a:lnTo>
                    <a:pt x="36549" y="556419"/>
                  </a:lnTo>
                  <a:lnTo>
                    <a:pt x="23042" y="526256"/>
                  </a:lnTo>
                  <a:lnTo>
                    <a:pt x="12713" y="494506"/>
                  </a:lnTo>
                  <a:lnTo>
                    <a:pt x="5562" y="461963"/>
                  </a:lnTo>
                  <a:lnTo>
                    <a:pt x="1589" y="427831"/>
                  </a:lnTo>
                  <a:lnTo>
                    <a:pt x="0" y="392113"/>
                  </a:lnTo>
                  <a:lnTo>
                    <a:pt x="1589" y="352425"/>
                  </a:lnTo>
                  <a:lnTo>
                    <a:pt x="7151" y="314325"/>
                  </a:lnTo>
                  <a:lnTo>
                    <a:pt x="16686" y="278606"/>
                  </a:lnTo>
                  <a:lnTo>
                    <a:pt x="29398" y="242888"/>
                  </a:lnTo>
                  <a:lnTo>
                    <a:pt x="44495" y="209550"/>
                  </a:lnTo>
                  <a:lnTo>
                    <a:pt x="65153" y="177800"/>
                  </a:lnTo>
                  <a:lnTo>
                    <a:pt x="87400" y="147638"/>
                  </a:lnTo>
                  <a:lnTo>
                    <a:pt x="115209" y="119063"/>
                  </a:lnTo>
                  <a:lnTo>
                    <a:pt x="131100" y="104775"/>
                  </a:lnTo>
                  <a:lnTo>
                    <a:pt x="146991" y="91281"/>
                  </a:lnTo>
                  <a:lnTo>
                    <a:pt x="163677" y="79375"/>
                  </a:lnTo>
                  <a:lnTo>
                    <a:pt x="180362" y="67469"/>
                  </a:lnTo>
                  <a:lnTo>
                    <a:pt x="198637" y="56356"/>
                  </a:lnTo>
                  <a:lnTo>
                    <a:pt x="216911" y="46831"/>
                  </a:lnTo>
                  <a:lnTo>
                    <a:pt x="235186" y="38100"/>
                  </a:lnTo>
                  <a:lnTo>
                    <a:pt x="254255" y="29369"/>
                  </a:lnTo>
                  <a:lnTo>
                    <a:pt x="274913" y="23019"/>
                  </a:lnTo>
                  <a:lnTo>
                    <a:pt x="294777" y="16669"/>
                  </a:lnTo>
                  <a:lnTo>
                    <a:pt x="315435" y="11906"/>
                  </a:lnTo>
                  <a:lnTo>
                    <a:pt x="336888" y="7938"/>
                  </a:lnTo>
                  <a:lnTo>
                    <a:pt x="359135" y="4763"/>
                  </a:lnTo>
                  <a:lnTo>
                    <a:pt x="380588" y="2381"/>
                  </a:lnTo>
                  <a:lnTo>
                    <a:pt x="403629" y="1588"/>
                  </a:lnTo>
                  <a:close/>
                </a:path>
              </a:pathLst>
            </a:custGeom>
            <a:solidFill>
              <a:srgbClr val="FFFFFF"/>
            </a:solidFill>
            <a:ln>
              <a:noFill/>
            </a:ln>
          </p:spPr>
          <p:txBody>
            <a:bodyPr vert="horz" wrap="square" lIns="86152" tIns="43076" rIns="86152" bIns="43076"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defRPr/>
              </a:pPr>
              <a:endParaRPr lang="en-US" sz="2745" kern="0" dirty="0">
                <a:solidFill>
                  <a:srgbClr val="000000"/>
                </a:solidFill>
              </a:endParaRPr>
            </a:p>
          </p:txBody>
        </p:sp>
        <p:sp>
          <p:nvSpPr>
            <p:cNvPr id="81" name="Freeform 80"/>
            <p:cNvSpPr/>
            <p:nvPr/>
          </p:nvSpPr>
          <p:spPr bwMode="auto">
            <a:xfrm>
              <a:off x="4093969" y="2994648"/>
              <a:ext cx="291570" cy="568889"/>
            </a:xfrm>
            <a:custGeom>
              <a:avLst/>
              <a:gdLst>
                <a:gd name="connsiteX0" fmla="*/ 0 w 1061446"/>
                <a:gd name="connsiteY0" fmla="*/ 1042317 h 2071018"/>
                <a:gd name="connsiteX1" fmla="*/ 120580 w 1061446"/>
                <a:gd name="connsiteY1" fmla="*/ 1042317 h 2071018"/>
                <a:gd name="connsiteX2" fmla="*/ 530723 w 1061446"/>
                <a:gd name="connsiteY2" fmla="*/ 1516096 h 2071018"/>
                <a:gd name="connsiteX3" fmla="*/ 940866 w 1061446"/>
                <a:gd name="connsiteY3" fmla="*/ 1042317 h 2071018"/>
                <a:gd name="connsiteX4" fmla="*/ 1061446 w 1061446"/>
                <a:gd name="connsiteY4" fmla="*/ 1042317 h 2071018"/>
                <a:gd name="connsiteX5" fmla="*/ 637682 w 1061446"/>
                <a:gd name="connsiteY5" fmla="*/ 1624601 h 2071018"/>
                <a:gd name="connsiteX6" fmla="*/ 611865 w 1061446"/>
                <a:gd name="connsiteY6" fmla="*/ 1627516 h 2071018"/>
                <a:gd name="connsiteX7" fmla="*/ 611865 w 1061446"/>
                <a:gd name="connsiteY7" fmla="*/ 1804318 h 2071018"/>
                <a:gd name="connsiteX8" fmla="*/ 825225 w 1061446"/>
                <a:gd name="connsiteY8" fmla="*/ 1850038 h 2071018"/>
                <a:gd name="connsiteX9" fmla="*/ 825225 w 1061446"/>
                <a:gd name="connsiteY9" fmla="*/ 2071018 h 2071018"/>
                <a:gd name="connsiteX10" fmla="*/ 261345 w 1061446"/>
                <a:gd name="connsiteY10" fmla="*/ 2071018 h 2071018"/>
                <a:gd name="connsiteX11" fmla="*/ 261345 w 1061446"/>
                <a:gd name="connsiteY11" fmla="*/ 1842418 h 2071018"/>
                <a:gd name="connsiteX12" fmla="*/ 474705 w 1061446"/>
                <a:gd name="connsiteY12" fmla="*/ 1811938 h 2071018"/>
                <a:gd name="connsiteX13" fmla="*/ 474705 w 1061446"/>
                <a:gd name="connsiteY13" fmla="*/ 1630352 h 2071018"/>
                <a:gd name="connsiteX14" fmla="*/ 423764 w 1061446"/>
                <a:gd name="connsiteY14" fmla="*/ 1624601 h 2071018"/>
                <a:gd name="connsiteX15" fmla="*/ 0 w 1061446"/>
                <a:gd name="connsiteY15" fmla="*/ 1042317 h 2071018"/>
                <a:gd name="connsiteX16" fmla="*/ 528998 w 1061446"/>
                <a:gd name="connsiteY16" fmla="*/ 2187 h 2071018"/>
                <a:gd name="connsiteX17" fmla="*/ 680445 w 1061446"/>
                <a:gd name="connsiteY17" fmla="*/ 59337 h 2071018"/>
                <a:gd name="connsiteX18" fmla="*/ 878565 w 1061446"/>
                <a:gd name="connsiteY18" fmla="*/ 272697 h 2071018"/>
                <a:gd name="connsiteX19" fmla="*/ 870945 w 1061446"/>
                <a:gd name="connsiteY19" fmla="*/ 348897 h 2071018"/>
                <a:gd name="connsiteX20" fmla="*/ 756645 w 1061446"/>
                <a:gd name="connsiteY20" fmla="*/ 348897 h 2071018"/>
                <a:gd name="connsiteX21" fmla="*/ 749025 w 1061446"/>
                <a:gd name="connsiteY21" fmla="*/ 493677 h 2071018"/>
                <a:gd name="connsiteX22" fmla="*/ 893805 w 1061446"/>
                <a:gd name="connsiteY22" fmla="*/ 493677 h 2071018"/>
                <a:gd name="connsiteX23" fmla="*/ 878565 w 1061446"/>
                <a:gd name="connsiteY23" fmla="*/ 668937 h 2071018"/>
                <a:gd name="connsiteX24" fmla="*/ 749025 w 1061446"/>
                <a:gd name="connsiteY24" fmla="*/ 661317 h 2071018"/>
                <a:gd name="connsiteX25" fmla="*/ 741405 w 1061446"/>
                <a:gd name="connsiteY25" fmla="*/ 752757 h 2071018"/>
                <a:gd name="connsiteX26" fmla="*/ 893805 w 1061446"/>
                <a:gd name="connsiteY26" fmla="*/ 775617 h 2071018"/>
                <a:gd name="connsiteX27" fmla="*/ 893805 w 1061446"/>
                <a:gd name="connsiteY27" fmla="*/ 950877 h 2071018"/>
                <a:gd name="connsiteX28" fmla="*/ 756645 w 1061446"/>
                <a:gd name="connsiteY28" fmla="*/ 958497 h 2071018"/>
                <a:gd name="connsiteX29" fmla="*/ 771885 w 1061446"/>
                <a:gd name="connsiteY29" fmla="*/ 1072797 h 2071018"/>
                <a:gd name="connsiteX30" fmla="*/ 878565 w 1061446"/>
                <a:gd name="connsiteY30" fmla="*/ 1103277 h 2071018"/>
                <a:gd name="connsiteX31" fmla="*/ 886185 w 1061446"/>
                <a:gd name="connsiteY31" fmla="*/ 1171857 h 2071018"/>
                <a:gd name="connsiteX32" fmla="*/ 695685 w 1061446"/>
                <a:gd name="connsiteY32" fmla="*/ 1377597 h 2071018"/>
                <a:gd name="connsiteX33" fmla="*/ 398505 w 1061446"/>
                <a:gd name="connsiteY33" fmla="*/ 1408077 h 2071018"/>
                <a:gd name="connsiteX34" fmla="*/ 208005 w 1061446"/>
                <a:gd name="connsiteY34" fmla="*/ 1164237 h 2071018"/>
                <a:gd name="connsiteX35" fmla="*/ 223245 w 1061446"/>
                <a:gd name="connsiteY35" fmla="*/ 1103277 h 2071018"/>
                <a:gd name="connsiteX36" fmla="*/ 329925 w 1061446"/>
                <a:gd name="connsiteY36" fmla="*/ 1103277 h 2071018"/>
                <a:gd name="connsiteX37" fmla="*/ 314685 w 1061446"/>
                <a:gd name="connsiteY37" fmla="*/ 988977 h 2071018"/>
                <a:gd name="connsiteX38" fmla="*/ 200385 w 1061446"/>
                <a:gd name="connsiteY38" fmla="*/ 958497 h 2071018"/>
                <a:gd name="connsiteX39" fmla="*/ 208005 w 1061446"/>
                <a:gd name="connsiteY39" fmla="*/ 775617 h 2071018"/>
                <a:gd name="connsiteX40" fmla="*/ 337545 w 1061446"/>
                <a:gd name="connsiteY40" fmla="*/ 767997 h 2071018"/>
                <a:gd name="connsiteX41" fmla="*/ 337545 w 1061446"/>
                <a:gd name="connsiteY41" fmla="*/ 691797 h 2071018"/>
                <a:gd name="connsiteX42" fmla="*/ 200385 w 1061446"/>
                <a:gd name="connsiteY42" fmla="*/ 653697 h 2071018"/>
                <a:gd name="connsiteX43" fmla="*/ 185145 w 1061446"/>
                <a:gd name="connsiteY43" fmla="*/ 493677 h 2071018"/>
                <a:gd name="connsiteX44" fmla="*/ 322305 w 1061446"/>
                <a:gd name="connsiteY44" fmla="*/ 486057 h 2071018"/>
                <a:gd name="connsiteX45" fmla="*/ 329925 w 1061446"/>
                <a:gd name="connsiteY45" fmla="*/ 356517 h 2071018"/>
                <a:gd name="connsiteX46" fmla="*/ 208005 w 1061446"/>
                <a:gd name="connsiteY46" fmla="*/ 341277 h 2071018"/>
                <a:gd name="connsiteX47" fmla="*/ 444225 w 1061446"/>
                <a:gd name="connsiteY47" fmla="*/ 28857 h 2071018"/>
                <a:gd name="connsiteX48" fmla="*/ 528998 w 1061446"/>
                <a:gd name="connsiteY48" fmla="*/ 2187 h 2071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061446" h="2071018">
                  <a:moveTo>
                    <a:pt x="0" y="1042317"/>
                  </a:moveTo>
                  <a:lnTo>
                    <a:pt x="120580" y="1042317"/>
                  </a:lnTo>
                  <a:cubicBezTo>
                    <a:pt x="120580" y="1303978"/>
                    <a:pt x="304207" y="1516096"/>
                    <a:pt x="530723" y="1516096"/>
                  </a:cubicBezTo>
                  <a:cubicBezTo>
                    <a:pt x="757239" y="1516096"/>
                    <a:pt x="940866" y="1303978"/>
                    <a:pt x="940866" y="1042317"/>
                  </a:cubicBezTo>
                  <a:lnTo>
                    <a:pt x="1061446" y="1042317"/>
                  </a:lnTo>
                  <a:cubicBezTo>
                    <a:pt x="1061446" y="1329540"/>
                    <a:pt x="879524" y="1569179"/>
                    <a:pt x="637682" y="1624601"/>
                  </a:cubicBezTo>
                  <a:lnTo>
                    <a:pt x="611865" y="1627516"/>
                  </a:lnTo>
                  <a:lnTo>
                    <a:pt x="611865" y="1804318"/>
                  </a:lnTo>
                  <a:lnTo>
                    <a:pt x="825225" y="1850038"/>
                  </a:lnTo>
                  <a:lnTo>
                    <a:pt x="825225" y="2071018"/>
                  </a:lnTo>
                  <a:lnTo>
                    <a:pt x="261345" y="2071018"/>
                  </a:lnTo>
                  <a:lnTo>
                    <a:pt x="261345" y="1842418"/>
                  </a:lnTo>
                  <a:lnTo>
                    <a:pt x="474705" y="1811938"/>
                  </a:lnTo>
                  <a:lnTo>
                    <a:pt x="474705" y="1630352"/>
                  </a:lnTo>
                  <a:lnTo>
                    <a:pt x="423764" y="1624601"/>
                  </a:lnTo>
                  <a:cubicBezTo>
                    <a:pt x="181922" y="1569179"/>
                    <a:pt x="0" y="1329540"/>
                    <a:pt x="0" y="1042317"/>
                  </a:cubicBezTo>
                  <a:close/>
                  <a:moveTo>
                    <a:pt x="528998" y="2187"/>
                  </a:moveTo>
                  <a:cubicBezTo>
                    <a:pt x="596625" y="-8767"/>
                    <a:pt x="621390" y="23142"/>
                    <a:pt x="680445" y="59337"/>
                  </a:cubicBezTo>
                  <a:cubicBezTo>
                    <a:pt x="759185" y="107597"/>
                    <a:pt x="846815" y="224437"/>
                    <a:pt x="878565" y="272697"/>
                  </a:cubicBezTo>
                  <a:cubicBezTo>
                    <a:pt x="910315" y="320957"/>
                    <a:pt x="891265" y="336197"/>
                    <a:pt x="870945" y="348897"/>
                  </a:cubicBezTo>
                  <a:lnTo>
                    <a:pt x="756645" y="348897"/>
                  </a:lnTo>
                  <a:cubicBezTo>
                    <a:pt x="718545" y="348897"/>
                    <a:pt x="726165" y="469547"/>
                    <a:pt x="749025" y="493677"/>
                  </a:cubicBezTo>
                  <a:lnTo>
                    <a:pt x="893805" y="493677"/>
                  </a:lnTo>
                  <a:cubicBezTo>
                    <a:pt x="942065" y="493677"/>
                    <a:pt x="917935" y="648617"/>
                    <a:pt x="878565" y="668937"/>
                  </a:cubicBezTo>
                  <a:lnTo>
                    <a:pt x="749025" y="661317"/>
                  </a:lnTo>
                  <a:cubicBezTo>
                    <a:pt x="705845" y="658777"/>
                    <a:pt x="717275" y="733707"/>
                    <a:pt x="741405" y="752757"/>
                  </a:cubicBezTo>
                  <a:lnTo>
                    <a:pt x="893805" y="775617"/>
                  </a:lnTo>
                  <a:cubicBezTo>
                    <a:pt x="944605" y="783237"/>
                    <a:pt x="916665" y="920397"/>
                    <a:pt x="893805" y="950877"/>
                  </a:cubicBezTo>
                  <a:lnTo>
                    <a:pt x="756645" y="958497"/>
                  </a:lnTo>
                  <a:cubicBezTo>
                    <a:pt x="710925" y="961037"/>
                    <a:pt x="751565" y="1048667"/>
                    <a:pt x="771885" y="1072797"/>
                  </a:cubicBezTo>
                  <a:lnTo>
                    <a:pt x="878565" y="1103277"/>
                  </a:lnTo>
                  <a:cubicBezTo>
                    <a:pt x="914125" y="1113437"/>
                    <a:pt x="916665" y="1126137"/>
                    <a:pt x="886185" y="1171857"/>
                  </a:cubicBezTo>
                  <a:lnTo>
                    <a:pt x="695685" y="1377597"/>
                  </a:lnTo>
                  <a:cubicBezTo>
                    <a:pt x="632185" y="1446177"/>
                    <a:pt x="479785" y="1443637"/>
                    <a:pt x="398505" y="1408077"/>
                  </a:cubicBezTo>
                  <a:lnTo>
                    <a:pt x="208005" y="1164237"/>
                  </a:lnTo>
                  <a:cubicBezTo>
                    <a:pt x="197845" y="1128677"/>
                    <a:pt x="202925" y="1113437"/>
                    <a:pt x="223245" y="1103277"/>
                  </a:cubicBezTo>
                  <a:lnTo>
                    <a:pt x="329925" y="1103277"/>
                  </a:lnTo>
                  <a:cubicBezTo>
                    <a:pt x="365485" y="1103277"/>
                    <a:pt x="336275" y="1013107"/>
                    <a:pt x="314685" y="988977"/>
                  </a:cubicBezTo>
                  <a:cubicBezTo>
                    <a:pt x="276585" y="978817"/>
                    <a:pt x="218165" y="994057"/>
                    <a:pt x="200385" y="958497"/>
                  </a:cubicBezTo>
                  <a:cubicBezTo>
                    <a:pt x="182605" y="922937"/>
                    <a:pt x="185145" y="807367"/>
                    <a:pt x="208005" y="775617"/>
                  </a:cubicBezTo>
                  <a:cubicBezTo>
                    <a:pt x="251185" y="773077"/>
                    <a:pt x="315955" y="781967"/>
                    <a:pt x="337545" y="767997"/>
                  </a:cubicBezTo>
                  <a:cubicBezTo>
                    <a:pt x="359135" y="754027"/>
                    <a:pt x="360405" y="710847"/>
                    <a:pt x="337545" y="691797"/>
                  </a:cubicBezTo>
                  <a:cubicBezTo>
                    <a:pt x="291825" y="679097"/>
                    <a:pt x="225785" y="686717"/>
                    <a:pt x="200385" y="653697"/>
                  </a:cubicBezTo>
                  <a:cubicBezTo>
                    <a:pt x="174985" y="620677"/>
                    <a:pt x="164825" y="521617"/>
                    <a:pt x="185145" y="493677"/>
                  </a:cubicBezTo>
                  <a:cubicBezTo>
                    <a:pt x="230865" y="491137"/>
                    <a:pt x="298175" y="508917"/>
                    <a:pt x="322305" y="486057"/>
                  </a:cubicBezTo>
                  <a:cubicBezTo>
                    <a:pt x="346435" y="463197"/>
                    <a:pt x="348975" y="380647"/>
                    <a:pt x="329925" y="356517"/>
                  </a:cubicBezTo>
                  <a:lnTo>
                    <a:pt x="208005" y="341277"/>
                  </a:lnTo>
                  <a:cubicBezTo>
                    <a:pt x="220705" y="298097"/>
                    <a:pt x="296905" y="125377"/>
                    <a:pt x="444225" y="28857"/>
                  </a:cubicBezTo>
                  <a:cubicBezTo>
                    <a:pt x="479150" y="14252"/>
                    <a:pt x="506455" y="5838"/>
                    <a:pt x="528998" y="2187"/>
                  </a:cubicBezTo>
                  <a:close/>
                </a:path>
              </a:pathLst>
            </a:custGeom>
            <a:solidFill>
              <a:schemeClr val="bg1"/>
            </a:solidFill>
            <a:ln w="9525" cap="flat" cmpd="sng" algn="ctr">
              <a:noFill/>
              <a:prstDash val="solid"/>
              <a:headEnd type="none" w="med" len="med"/>
              <a:tailEnd type="none" w="med" len="med"/>
            </a:ln>
            <a:effectLst/>
          </p:spPr>
          <p:txBody>
            <a:bodyPr rot="0" spcFirstLastPara="0" vert="horz" wrap="square" lIns="172306" tIns="137845" rIns="172306" bIns="137845" numCol="1" spcCol="0" rtlCol="0" fromWordArt="0" anchor="t" anchorCtr="0" forceAA="0" compatLnSpc="1">
              <a:prstTxWarp prst="textNoShape">
                <a:avLst/>
              </a:prstTxWarp>
              <a:noAutofit/>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algn="ctr" defTabSz="878441">
                <a:lnSpc>
                  <a:spcPct val="90000"/>
                </a:lnSpc>
                <a:defRPr/>
              </a:pPr>
              <a:endParaRPr lang="en-US" sz="2745"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84" name="Group 83"/>
            <p:cNvGrpSpPr/>
            <p:nvPr/>
          </p:nvGrpSpPr>
          <p:grpSpPr bwMode="black">
            <a:xfrm>
              <a:off x="4842664" y="3085953"/>
              <a:ext cx="394750" cy="394646"/>
              <a:chOff x="3249832" y="963808"/>
              <a:chExt cx="1000895" cy="1000896"/>
            </a:xfrm>
          </p:grpSpPr>
          <p:sp>
            <p:nvSpPr>
              <p:cNvPr id="90" name="Freeform 89"/>
              <p:cNvSpPr>
                <a:spLocks/>
              </p:cNvSpPr>
              <p:nvPr/>
            </p:nvSpPr>
            <p:spPr bwMode="black">
              <a:xfrm>
                <a:off x="3249832" y="963808"/>
                <a:ext cx="1000895" cy="1000896"/>
              </a:xfrm>
              <a:custGeom>
                <a:avLst/>
                <a:gdLst>
                  <a:gd name="T0" fmla="*/ 0 w 1550"/>
                  <a:gd name="T1" fmla="*/ 278 h 1550"/>
                  <a:gd name="T2" fmla="*/ 0 w 1550"/>
                  <a:gd name="T3" fmla="*/ 1272 h 1550"/>
                  <a:gd name="T4" fmla="*/ 278 w 1550"/>
                  <a:gd name="T5" fmla="*/ 1550 h 1550"/>
                  <a:gd name="T6" fmla="*/ 1272 w 1550"/>
                  <a:gd name="T7" fmla="*/ 1550 h 1550"/>
                  <a:gd name="T8" fmla="*/ 1550 w 1550"/>
                  <a:gd name="T9" fmla="*/ 1272 h 1550"/>
                  <a:gd name="T10" fmla="*/ 1550 w 1550"/>
                  <a:gd name="T11" fmla="*/ 278 h 1550"/>
                  <a:gd name="T12" fmla="*/ 1272 w 1550"/>
                  <a:gd name="T13" fmla="*/ 0 h 1550"/>
                  <a:gd name="T14" fmla="*/ 278 w 1550"/>
                  <a:gd name="T15" fmla="*/ 0 h 1550"/>
                  <a:gd name="T16" fmla="*/ 0 w 1550"/>
                  <a:gd name="T17" fmla="*/ 278 h 1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0" h="1550">
                    <a:moveTo>
                      <a:pt x="0" y="278"/>
                    </a:moveTo>
                    <a:cubicBezTo>
                      <a:pt x="0" y="1272"/>
                      <a:pt x="0" y="1272"/>
                      <a:pt x="0" y="1272"/>
                    </a:cubicBezTo>
                    <a:cubicBezTo>
                      <a:pt x="0" y="1425"/>
                      <a:pt x="125" y="1550"/>
                      <a:pt x="278" y="1550"/>
                    </a:cubicBezTo>
                    <a:cubicBezTo>
                      <a:pt x="1272" y="1550"/>
                      <a:pt x="1272" y="1550"/>
                      <a:pt x="1272" y="1550"/>
                    </a:cubicBezTo>
                    <a:cubicBezTo>
                      <a:pt x="1425" y="1550"/>
                      <a:pt x="1550" y="1425"/>
                      <a:pt x="1550" y="1272"/>
                    </a:cubicBezTo>
                    <a:cubicBezTo>
                      <a:pt x="1550" y="278"/>
                      <a:pt x="1550" y="278"/>
                      <a:pt x="1550" y="278"/>
                    </a:cubicBezTo>
                    <a:cubicBezTo>
                      <a:pt x="1550" y="125"/>
                      <a:pt x="1425" y="0"/>
                      <a:pt x="1272" y="0"/>
                    </a:cubicBezTo>
                    <a:cubicBezTo>
                      <a:pt x="278" y="0"/>
                      <a:pt x="278" y="0"/>
                      <a:pt x="278" y="0"/>
                    </a:cubicBezTo>
                    <a:cubicBezTo>
                      <a:pt x="125" y="0"/>
                      <a:pt x="0" y="125"/>
                      <a:pt x="0" y="278"/>
                    </a:cubicBezTo>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9639" tIns="44819" rIns="89639" bIns="44819" numCol="1" rtlCol="0" anchor="ctr" anchorCtr="0" compatLnSpc="1">
                <a:prstTxWarp prst="textNoShape">
                  <a:avLst/>
                </a:prstTxWarp>
              </a:bodyPr>
              <a:lstStyle>
                <a:defPPr>
                  <a:defRPr lang="en-US"/>
                </a:defPPr>
                <a:lvl1pPr algn="l" defTabSz="931863" rtl="0" fontAlgn="base">
                  <a:spcBef>
                    <a:spcPct val="0"/>
                  </a:spcBef>
                  <a:spcAft>
                    <a:spcPct val="0"/>
                  </a:spcAft>
                  <a:defRPr sz="2400" kern="1200">
                    <a:solidFill>
                      <a:schemeClr val="lt1"/>
                    </a:solidFill>
                    <a:latin typeface="+mn-lt"/>
                    <a:ea typeface="+mn-ea"/>
                    <a:cs typeface="+mn-cs"/>
                  </a:defRPr>
                </a:lvl1pPr>
                <a:lvl2pPr marL="465138" indent="-7938" algn="l" defTabSz="931863" rtl="0" fontAlgn="base">
                  <a:spcBef>
                    <a:spcPct val="0"/>
                  </a:spcBef>
                  <a:spcAft>
                    <a:spcPct val="0"/>
                  </a:spcAft>
                  <a:defRPr sz="2400" kern="1200">
                    <a:solidFill>
                      <a:schemeClr val="lt1"/>
                    </a:solidFill>
                    <a:latin typeface="+mn-lt"/>
                    <a:ea typeface="+mn-ea"/>
                    <a:cs typeface="+mn-cs"/>
                  </a:defRPr>
                </a:lvl2pPr>
                <a:lvl3pPr marL="931863" indent="-17463" algn="l" defTabSz="931863" rtl="0" fontAlgn="base">
                  <a:spcBef>
                    <a:spcPct val="0"/>
                  </a:spcBef>
                  <a:spcAft>
                    <a:spcPct val="0"/>
                  </a:spcAft>
                  <a:defRPr sz="2400" kern="1200">
                    <a:solidFill>
                      <a:schemeClr val="lt1"/>
                    </a:solidFill>
                    <a:latin typeface="+mn-lt"/>
                    <a:ea typeface="+mn-ea"/>
                    <a:cs typeface="+mn-cs"/>
                  </a:defRPr>
                </a:lvl3pPr>
                <a:lvl4pPr marL="1398588" indent="-26988" algn="l" defTabSz="931863" rtl="0" fontAlgn="base">
                  <a:spcBef>
                    <a:spcPct val="0"/>
                  </a:spcBef>
                  <a:spcAft>
                    <a:spcPct val="0"/>
                  </a:spcAft>
                  <a:defRPr sz="2400" kern="1200">
                    <a:solidFill>
                      <a:schemeClr val="lt1"/>
                    </a:solidFill>
                    <a:latin typeface="+mn-lt"/>
                    <a:ea typeface="+mn-ea"/>
                    <a:cs typeface="+mn-cs"/>
                  </a:defRPr>
                </a:lvl4pPr>
                <a:lvl5pPr marL="1865313" indent="-36513" algn="l" defTabSz="931863" rtl="0" fontAlgn="base">
                  <a:spcBef>
                    <a:spcPct val="0"/>
                  </a:spcBef>
                  <a:spcAft>
                    <a:spcPct val="0"/>
                  </a:spcAft>
                  <a:defRPr sz="2400" kern="1200">
                    <a:solidFill>
                      <a:schemeClr val="lt1"/>
                    </a:solidFill>
                    <a:latin typeface="+mn-lt"/>
                    <a:ea typeface="+mn-ea"/>
                    <a:cs typeface="+mn-cs"/>
                  </a:defRPr>
                </a:lvl5pPr>
                <a:lvl6pPr marL="2286000" algn="l" defTabSz="457200" rtl="0" eaLnBrk="1" latinLnBrk="0" hangingPunct="1">
                  <a:defRPr sz="2400" kern="1200">
                    <a:solidFill>
                      <a:schemeClr val="lt1"/>
                    </a:solidFill>
                    <a:latin typeface="+mn-lt"/>
                    <a:ea typeface="+mn-ea"/>
                    <a:cs typeface="+mn-cs"/>
                  </a:defRPr>
                </a:lvl6pPr>
                <a:lvl7pPr marL="2743200" algn="l" defTabSz="457200" rtl="0" eaLnBrk="1" latinLnBrk="0" hangingPunct="1">
                  <a:defRPr sz="2400" kern="1200">
                    <a:solidFill>
                      <a:schemeClr val="lt1"/>
                    </a:solidFill>
                    <a:latin typeface="+mn-lt"/>
                    <a:ea typeface="+mn-ea"/>
                    <a:cs typeface="+mn-cs"/>
                  </a:defRPr>
                </a:lvl7pPr>
                <a:lvl8pPr marL="3200400" algn="l" defTabSz="457200" rtl="0" eaLnBrk="1" latinLnBrk="0" hangingPunct="1">
                  <a:defRPr sz="2400" kern="1200">
                    <a:solidFill>
                      <a:schemeClr val="lt1"/>
                    </a:solidFill>
                    <a:latin typeface="+mn-lt"/>
                    <a:ea typeface="+mn-ea"/>
                    <a:cs typeface="+mn-cs"/>
                  </a:defRPr>
                </a:lvl8pPr>
                <a:lvl9pPr marL="3657600" algn="l" defTabSz="457200" rtl="0" eaLnBrk="1" latinLnBrk="0" hangingPunct="1">
                  <a:defRPr sz="2400" kern="1200">
                    <a:solidFill>
                      <a:schemeClr val="lt1"/>
                    </a:solidFill>
                    <a:latin typeface="+mn-lt"/>
                    <a:ea typeface="+mn-ea"/>
                    <a:cs typeface="+mn-cs"/>
                  </a:defRPr>
                </a:lvl9pPr>
              </a:lstStyle>
              <a:p>
                <a:pPr defTabSz="726147"/>
                <a:endParaRPr lang="en-US" sz="2745" spc="-120">
                  <a:solidFill>
                    <a:srgbClr val="000000">
                      <a:lumMod val="50000"/>
                    </a:srgbClr>
                  </a:solidFill>
                  <a:latin typeface="Segoe Light" pitchFamily="34" charset="0"/>
                </a:endParaRPr>
              </a:p>
            </p:txBody>
          </p:sp>
          <p:sp>
            <p:nvSpPr>
              <p:cNvPr id="91" name="Freeform 90"/>
              <p:cNvSpPr>
                <a:spLocks/>
              </p:cNvSpPr>
              <p:nvPr/>
            </p:nvSpPr>
            <p:spPr bwMode="black">
              <a:xfrm>
                <a:off x="3678126" y="1087074"/>
                <a:ext cx="420911" cy="796725"/>
              </a:xfrm>
              <a:custGeom>
                <a:avLst/>
                <a:gdLst>
                  <a:gd name="T0" fmla="*/ 548 w 652"/>
                  <a:gd name="T1" fmla="*/ 211 h 1234"/>
                  <a:gd name="T2" fmla="*/ 652 w 652"/>
                  <a:gd name="T3" fmla="*/ 211 h 1234"/>
                  <a:gd name="T4" fmla="*/ 652 w 652"/>
                  <a:gd name="T5" fmla="*/ 0 h 1234"/>
                  <a:gd name="T6" fmla="*/ 426 w 652"/>
                  <a:gd name="T7" fmla="*/ 0 h 1234"/>
                  <a:gd name="T8" fmla="*/ 178 w 652"/>
                  <a:gd name="T9" fmla="*/ 248 h 1234"/>
                  <a:gd name="T10" fmla="*/ 178 w 652"/>
                  <a:gd name="T11" fmla="*/ 374 h 1234"/>
                  <a:gd name="T12" fmla="*/ 0 w 652"/>
                  <a:gd name="T13" fmla="*/ 374 h 1234"/>
                  <a:gd name="T14" fmla="*/ 0 w 652"/>
                  <a:gd name="T15" fmla="*/ 585 h 1234"/>
                  <a:gd name="T16" fmla="*/ 178 w 652"/>
                  <a:gd name="T17" fmla="*/ 585 h 1234"/>
                  <a:gd name="T18" fmla="*/ 178 w 652"/>
                  <a:gd name="T19" fmla="*/ 1234 h 1234"/>
                  <a:gd name="T20" fmla="*/ 455 w 652"/>
                  <a:gd name="T21" fmla="*/ 1234 h 1234"/>
                  <a:gd name="T22" fmla="*/ 455 w 652"/>
                  <a:gd name="T23" fmla="*/ 585 h 1234"/>
                  <a:gd name="T24" fmla="*/ 652 w 652"/>
                  <a:gd name="T25" fmla="*/ 585 h 1234"/>
                  <a:gd name="T26" fmla="*/ 652 w 652"/>
                  <a:gd name="T27" fmla="*/ 374 h 1234"/>
                  <a:gd name="T28" fmla="*/ 455 w 652"/>
                  <a:gd name="T29" fmla="*/ 374 h 1234"/>
                  <a:gd name="T30" fmla="*/ 455 w 652"/>
                  <a:gd name="T31" fmla="*/ 304 h 1234"/>
                  <a:gd name="T32" fmla="*/ 548 w 652"/>
                  <a:gd name="T33" fmla="*/ 211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2" h="1234">
                    <a:moveTo>
                      <a:pt x="548" y="211"/>
                    </a:moveTo>
                    <a:cubicBezTo>
                      <a:pt x="652" y="211"/>
                      <a:pt x="652" y="211"/>
                      <a:pt x="652" y="211"/>
                    </a:cubicBezTo>
                    <a:cubicBezTo>
                      <a:pt x="652" y="0"/>
                      <a:pt x="652" y="0"/>
                      <a:pt x="652" y="0"/>
                    </a:cubicBezTo>
                    <a:cubicBezTo>
                      <a:pt x="426" y="0"/>
                      <a:pt x="426" y="0"/>
                      <a:pt x="426" y="0"/>
                    </a:cubicBezTo>
                    <a:cubicBezTo>
                      <a:pt x="289" y="0"/>
                      <a:pt x="178" y="111"/>
                      <a:pt x="178" y="248"/>
                    </a:cubicBezTo>
                    <a:cubicBezTo>
                      <a:pt x="178" y="374"/>
                      <a:pt x="178" y="374"/>
                      <a:pt x="178" y="374"/>
                    </a:cubicBezTo>
                    <a:cubicBezTo>
                      <a:pt x="0" y="374"/>
                      <a:pt x="0" y="374"/>
                      <a:pt x="0" y="374"/>
                    </a:cubicBezTo>
                    <a:cubicBezTo>
                      <a:pt x="0" y="585"/>
                      <a:pt x="0" y="585"/>
                      <a:pt x="0" y="585"/>
                    </a:cubicBezTo>
                    <a:cubicBezTo>
                      <a:pt x="178" y="585"/>
                      <a:pt x="178" y="585"/>
                      <a:pt x="178" y="585"/>
                    </a:cubicBezTo>
                    <a:cubicBezTo>
                      <a:pt x="178" y="1234"/>
                      <a:pt x="178" y="1234"/>
                      <a:pt x="178" y="1234"/>
                    </a:cubicBezTo>
                    <a:cubicBezTo>
                      <a:pt x="455" y="1234"/>
                      <a:pt x="455" y="1234"/>
                      <a:pt x="455" y="1234"/>
                    </a:cubicBezTo>
                    <a:cubicBezTo>
                      <a:pt x="455" y="585"/>
                      <a:pt x="455" y="585"/>
                      <a:pt x="455" y="585"/>
                    </a:cubicBezTo>
                    <a:cubicBezTo>
                      <a:pt x="652" y="585"/>
                      <a:pt x="652" y="585"/>
                      <a:pt x="652" y="585"/>
                    </a:cubicBezTo>
                    <a:cubicBezTo>
                      <a:pt x="652" y="374"/>
                      <a:pt x="652" y="374"/>
                      <a:pt x="652" y="374"/>
                    </a:cubicBezTo>
                    <a:cubicBezTo>
                      <a:pt x="455" y="374"/>
                      <a:pt x="455" y="374"/>
                      <a:pt x="455" y="374"/>
                    </a:cubicBezTo>
                    <a:cubicBezTo>
                      <a:pt x="455" y="304"/>
                      <a:pt x="455" y="304"/>
                      <a:pt x="455" y="304"/>
                    </a:cubicBezTo>
                    <a:cubicBezTo>
                      <a:pt x="455" y="252"/>
                      <a:pt x="496" y="211"/>
                      <a:pt x="548" y="211"/>
                    </a:cubicBezTo>
                  </a:path>
                </a:pathLst>
              </a:custGeom>
              <a:solidFill>
                <a:srgbClr val="002050"/>
              </a:solidFill>
              <a:ln>
                <a:noFill/>
                <a:headEnd type="none" w="med" len="med"/>
                <a:tailEnd type="none" w="med" len="med"/>
              </a:ln>
              <a:extLst>
                <a:ext uri="{91240B29-F687-4f45-9708-019B960494DF}">
                  <a14:hiddenLine xmlns:a14="http://schemas.microsoft.com/office/drawing/2010/main" xmlns="" w="9525">
                    <a:solidFill>
                      <a:srgbClr val="000000"/>
                    </a:solidFill>
                    <a:round/>
                    <a:headEnd/>
                    <a:tailEnd/>
                  </a14:hiddenLine>
                </a:ext>
              </a:extLst>
            </p:spPr>
            <p:style>
              <a:lnRef idx="2">
                <a:schemeClr val="accent2">
                  <a:shade val="50000"/>
                </a:schemeClr>
              </a:lnRef>
              <a:fillRef idx="1">
                <a:schemeClr val="accent2"/>
              </a:fillRef>
              <a:effectRef idx="0">
                <a:schemeClr val="accent2"/>
              </a:effectRef>
              <a:fontRef idx="minor">
                <a:schemeClr val="lt1"/>
              </a:fontRef>
            </p:style>
            <p:txBody>
              <a:bodyPr vert="horz" wrap="square" lIns="89639" tIns="44819" rIns="89639" bIns="44819" numCol="1" rtlCol="0" anchor="ctr" anchorCtr="0" compatLnSpc="1">
                <a:prstTxWarp prst="textNoShape">
                  <a:avLst/>
                </a:prstTxWarp>
              </a:bodyPr>
              <a:lstStyle>
                <a:defPPr>
                  <a:defRPr lang="en-US"/>
                </a:defPPr>
                <a:lvl1pPr algn="l" defTabSz="931863" rtl="0" fontAlgn="base">
                  <a:spcBef>
                    <a:spcPct val="0"/>
                  </a:spcBef>
                  <a:spcAft>
                    <a:spcPct val="0"/>
                  </a:spcAft>
                  <a:defRPr sz="2400" kern="1200">
                    <a:solidFill>
                      <a:schemeClr val="lt1"/>
                    </a:solidFill>
                    <a:latin typeface="+mn-lt"/>
                    <a:ea typeface="+mn-ea"/>
                    <a:cs typeface="+mn-cs"/>
                  </a:defRPr>
                </a:lvl1pPr>
                <a:lvl2pPr marL="465138" indent="-7938" algn="l" defTabSz="931863" rtl="0" fontAlgn="base">
                  <a:spcBef>
                    <a:spcPct val="0"/>
                  </a:spcBef>
                  <a:spcAft>
                    <a:spcPct val="0"/>
                  </a:spcAft>
                  <a:defRPr sz="2400" kern="1200">
                    <a:solidFill>
                      <a:schemeClr val="lt1"/>
                    </a:solidFill>
                    <a:latin typeface="+mn-lt"/>
                    <a:ea typeface="+mn-ea"/>
                    <a:cs typeface="+mn-cs"/>
                  </a:defRPr>
                </a:lvl2pPr>
                <a:lvl3pPr marL="931863" indent="-17463" algn="l" defTabSz="931863" rtl="0" fontAlgn="base">
                  <a:spcBef>
                    <a:spcPct val="0"/>
                  </a:spcBef>
                  <a:spcAft>
                    <a:spcPct val="0"/>
                  </a:spcAft>
                  <a:defRPr sz="2400" kern="1200">
                    <a:solidFill>
                      <a:schemeClr val="lt1"/>
                    </a:solidFill>
                    <a:latin typeface="+mn-lt"/>
                    <a:ea typeface="+mn-ea"/>
                    <a:cs typeface="+mn-cs"/>
                  </a:defRPr>
                </a:lvl3pPr>
                <a:lvl4pPr marL="1398588" indent="-26988" algn="l" defTabSz="931863" rtl="0" fontAlgn="base">
                  <a:spcBef>
                    <a:spcPct val="0"/>
                  </a:spcBef>
                  <a:spcAft>
                    <a:spcPct val="0"/>
                  </a:spcAft>
                  <a:defRPr sz="2400" kern="1200">
                    <a:solidFill>
                      <a:schemeClr val="lt1"/>
                    </a:solidFill>
                    <a:latin typeface="+mn-lt"/>
                    <a:ea typeface="+mn-ea"/>
                    <a:cs typeface="+mn-cs"/>
                  </a:defRPr>
                </a:lvl4pPr>
                <a:lvl5pPr marL="1865313" indent="-36513" algn="l" defTabSz="931863" rtl="0" fontAlgn="base">
                  <a:spcBef>
                    <a:spcPct val="0"/>
                  </a:spcBef>
                  <a:spcAft>
                    <a:spcPct val="0"/>
                  </a:spcAft>
                  <a:defRPr sz="2400" kern="1200">
                    <a:solidFill>
                      <a:schemeClr val="lt1"/>
                    </a:solidFill>
                    <a:latin typeface="+mn-lt"/>
                    <a:ea typeface="+mn-ea"/>
                    <a:cs typeface="+mn-cs"/>
                  </a:defRPr>
                </a:lvl5pPr>
                <a:lvl6pPr marL="2286000" algn="l" defTabSz="457200" rtl="0" eaLnBrk="1" latinLnBrk="0" hangingPunct="1">
                  <a:defRPr sz="2400" kern="1200">
                    <a:solidFill>
                      <a:schemeClr val="lt1"/>
                    </a:solidFill>
                    <a:latin typeface="+mn-lt"/>
                    <a:ea typeface="+mn-ea"/>
                    <a:cs typeface="+mn-cs"/>
                  </a:defRPr>
                </a:lvl6pPr>
                <a:lvl7pPr marL="2743200" algn="l" defTabSz="457200" rtl="0" eaLnBrk="1" latinLnBrk="0" hangingPunct="1">
                  <a:defRPr sz="2400" kern="1200">
                    <a:solidFill>
                      <a:schemeClr val="lt1"/>
                    </a:solidFill>
                    <a:latin typeface="+mn-lt"/>
                    <a:ea typeface="+mn-ea"/>
                    <a:cs typeface="+mn-cs"/>
                  </a:defRPr>
                </a:lvl7pPr>
                <a:lvl8pPr marL="3200400" algn="l" defTabSz="457200" rtl="0" eaLnBrk="1" latinLnBrk="0" hangingPunct="1">
                  <a:defRPr sz="2400" kern="1200">
                    <a:solidFill>
                      <a:schemeClr val="lt1"/>
                    </a:solidFill>
                    <a:latin typeface="+mn-lt"/>
                    <a:ea typeface="+mn-ea"/>
                    <a:cs typeface="+mn-cs"/>
                  </a:defRPr>
                </a:lvl8pPr>
                <a:lvl9pPr marL="3657600" algn="l" defTabSz="457200" rtl="0" eaLnBrk="1" latinLnBrk="0" hangingPunct="1">
                  <a:defRPr sz="2400" kern="1200">
                    <a:solidFill>
                      <a:schemeClr val="lt1"/>
                    </a:solidFill>
                    <a:latin typeface="+mn-lt"/>
                    <a:ea typeface="+mn-ea"/>
                    <a:cs typeface="+mn-cs"/>
                  </a:defRPr>
                </a:lvl9pPr>
              </a:lstStyle>
              <a:p>
                <a:pPr algn="ctr" defTabSz="806572"/>
                <a:endParaRPr lang="en-US" sz="2745">
                  <a:gradFill>
                    <a:gsLst>
                      <a:gs pos="0">
                        <a:srgbClr val="FFFFFF"/>
                      </a:gs>
                      <a:gs pos="100000">
                        <a:srgbClr val="FFFFFF"/>
                      </a:gs>
                    </a:gsLst>
                    <a:lin ang="5400000" scaled="0"/>
                  </a:gradFill>
                </a:endParaRPr>
              </a:p>
            </p:txBody>
          </p:sp>
        </p:grpSp>
        <p:grpSp>
          <p:nvGrpSpPr>
            <p:cNvPr id="85" name="Group 84"/>
            <p:cNvGrpSpPr>
              <a:grpSpLocks noChangeAspect="1"/>
            </p:cNvGrpSpPr>
            <p:nvPr/>
          </p:nvGrpSpPr>
          <p:grpSpPr bwMode="black">
            <a:xfrm>
              <a:off x="4249022" y="3876299"/>
              <a:ext cx="535762" cy="562859"/>
              <a:chOff x="6135645" y="2836923"/>
              <a:chExt cx="473242" cy="497306"/>
            </a:xfrm>
          </p:grpSpPr>
          <p:grpSp>
            <p:nvGrpSpPr>
              <p:cNvPr id="86" name="Group 85"/>
              <p:cNvGrpSpPr/>
              <p:nvPr/>
            </p:nvGrpSpPr>
            <p:grpSpPr bwMode="black">
              <a:xfrm>
                <a:off x="6135645" y="2836923"/>
                <a:ext cx="473242" cy="497306"/>
                <a:chOff x="5574624" y="922419"/>
                <a:chExt cx="473241" cy="497307"/>
              </a:xfrm>
            </p:grpSpPr>
            <p:sp>
              <p:nvSpPr>
                <p:cNvPr id="88" name="Rectangle 87"/>
                <p:cNvSpPr/>
                <p:nvPr/>
              </p:nvSpPr>
              <p:spPr bwMode="black">
                <a:xfrm>
                  <a:off x="5574624" y="922419"/>
                  <a:ext cx="473241" cy="360946"/>
                </a:xfrm>
                <a:prstGeom prst="rect">
                  <a:avLst/>
                </a:pr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39" tIns="44819" rIns="89639" bIns="44819" numCol="1" rtlCol="0" anchor="ctr" anchorCtr="0" compatLnSpc="1">
                  <a:prstTxWarp prst="textNoShape">
                    <a:avLst/>
                  </a:prstTxWarp>
                </a:bodyPr>
                <a:lstStyle>
                  <a:defPPr>
                    <a:defRPr lang="en-US"/>
                  </a:defPPr>
                  <a:lvl1pPr algn="l" defTabSz="931863" rtl="0" fontAlgn="base">
                    <a:spcBef>
                      <a:spcPct val="0"/>
                    </a:spcBef>
                    <a:spcAft>
                      <a:spcPct val="0"/>
                    </a:spcAft>
                    <a:defRPr sz="2400" kern="1200">
                      <a:solidFill>
                        <a:schemeClr val="lt1"/>
                      </a:solidFill>
                      <a:latin typeface="+mn-lt"/>
                      <a:ea typeface="+mn-ea"/>
                      <a:cs typeface="+mn-cs"/>
                    </a:defRPr>
                  </a:lvl1pPr>
                  <a:lvl2pPr marL="465138" indent="-7938" algn="l" defTabSz="931863" rtl="0" fontAlgn="base">
                    <a:spcBef>
                      <a:spcPct val="0"/>
                    </a:spcBef>
                    <a:spcAft>
                      <a:spcPct val="0"/>
                    </a:spcAft>
                    <a:defRPr sz="2400" kern="1200">
                      <a:solidFill>
                        <a:schemeClr val="lt1"/>
                      </a:solidFill>
                      <a:latin typeface="+mn-lt"/>
                      <a:ea typeface="+mn-ea"/>
                      <a:cs typeface="+mn-cs"/>
                    </a:defRPr>
                  </a:lvl2pPr>
                  <a:lvl3pPr marL="931863" indent="-17463" algn="l" defTabSz="931863" rtl="0" fontAlgn="base">
                    <a:spcBef>
                      <a:spcPct val="0"/>
                    </a:spcBef>
                    <a:spcAft>
                      <a:spcPct val="0"/>
                    </a:spcAft>
                    <a:defRPr sz="2400" kern="1200">
                      <a:solidFill>
                        <a:schemeClr val="lt1"/>
                      </a:solidFill>
                      <a:latin typeface="+mn-lt"/>
                      <a:ea typeface="+mn-ea"/>
                      <a:cs typeface="+mn-cs"/>
                    </a:defRPr>
                  </a:lvl3pPr>
                  <a:lvl4pPr marL="1398588" indent="-26988" algn="l" defTabSz="931863" rtl="0" fontAlgn="base">
                    <a:spcBef>
                      <a:spcPct val="0"/>
                    </a:spcBef>
                    <a:spcAft>
                      <a:spcPct val="0"/>
                    </a:spcAft>
                    <a:defRPr sz="2400" kern="1200">
                      <a:solidFill>
                        <a:schemeClr val="lt1"/>
                      </a:solidFill>
                      <a:latin typeface="+mn-lt"/>
                      <a:ea typeface="+mn-ea"/>
                      <a:cs typeface="+mn-cs"/>
                    </a:defRPr>
                  </a:lvl4pPr>
                  <a:lvl5pPr marL="1865313" indent="-36513" algn="l" defTabSz="931863" rtl="0" fontAlgn="base">
                    <a:spcBef>
                      <a:spcPct val="0"/>
                    </a:spcBef>
                    <a:spcAft>
                      <a:spcPct val="0"/>
                    </a:spcAft>
                    <a:defRPr sz="2400" kern="1200">
                      <a:solidFill>
                        <a:schemeClr val="lt1"/>
                      </a:solidFill>
                      <a:latin typeface="+mn-lt"/>
                      <a:ea typeface="+mn-ea"/>
                      <a:cs typeface="+mn-cs"/>
                    </a:defRPr>
                  </a:lvl5pPr>
                  <a:lvl6pPr marL="2286000" algn="l" defTabSz="457200" rtl="0" eaLnBrk="1" latinLnBrk="0" hangingPunct="1">
                    <a:defRPr sz="2400" kern="1200">
                      <a:solidFill>
                        <a:schemeClr val="lt1"/>
                      </a:solidFill>
                      <a:latin typeface="+mn-lt"/>
                      <a:ea typeface="+mn-ea"/>
                      <a:cs typeface="+mn-cs"/>
                    </a:defRPr>
                  </a:lvl6pPr>
                  <a:lvl7pPr marL="2743200" algn="l" defTabSz="457200" rtl="0" eaLnBrk="1" latinLnBrk="0" hangingPunct="1">
                    <a:defRPr sz="2400" kern="1200">
                      <a:solidFill>
                        <a:schemeClr val="lt1"/>
                      </a:solidFill>
                      <a:latin typeface="+mn-lt"/>
                      <a:ea typeface="+mn-ea"/>
                      <a:cs typeface="+mn-cs"/>
                    </a:defRPr>
                  </a:lvl7pPr>
                  <a:lvl8pPr marL="3200400" algn="l" defTabSz="457200" rtl="0" eaLnBrk="1" latinLnBrk="0" hangingPunct="1">
                    <a:defRPr sz="2400" kern="1200">
                      <a:solidFill>
                        <a:schemeClr val="lt1"/>
                      </a:solidFill>
                      <a:latin typeface="+mn-lt"/>
                      <a:ea typeface="+mn-ea"/>
                      <a:cs typeface="+mn-cs"/>
                    </a:defRPr>
                  </a:lvl8pPr>
                  <a:lvl9pPr marL="3657600" algn="l" defTabSz="457200" rtl="0" eaLnBrk="1" latinLnBrk="0" hangingPunct="1">
                    <a:defRPr sz="2400" kern="1200">
                      <a:solidFill>
                        <a:schemeClr val="lt1"/>
                      </a:solidFill>
                      <a:latin typeface="+mn-lt"/>
                      <a:ea typeface="+mn-ea"/>
                      <a:cs typeface="+mn-cs"/>
                    </a:defRPr>
                  </a:lvl9pPr>
                </a:lstStyle>
                <a:p>
                  <a:pPr defTabSz="726147"/>
                  <a:endParaRPr lang="en-US" sz="2745" spc="-120" dirty="0">
                    <a:solidFill>
                      <a:srgbClr val="000000">
                        <a:lumMod val="50000"/>
                      </a:srgbClr>
                    </a:solidFill>
                    <a:latin typeface="Segoe Light" pitchFamily="34" charset="0"/>
                  </a:endParaRPr>
                </a:p>
              </p:txBody>
            </p:sp>
            <p:sp>
              <p:nvSpPr>
                <p:cNvPr id="89" name="Isosceles Triangle 88"/>
                <p:cNvSpPr/>
                <p:nvPr/>
              </p:nvSpPr>
              <p:spPr bwMode="black">
                <a:xfrm flipV="1">
                  <a:off x="5662862" y="1251284"/>
                  <a:ext cx="202131" cy="168442"/>
                </a:xfrm>
                <a:prstGeom prst="triangle">
                  <a:avLst>
                    <a:gd name="adj" fmla="val 20000"/>
                  </a:avLst>
                </a:pr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89639" tIns="44819" rIns="89639" bIns="44819" numCol="1" rtlCol="0" anchor="ctr" anchorCtr="0" compatLnSpc="1">
                  <a:prstTxWarp prst="textNoShape">
                    <a:avLst/>
                  </a:prstTxWarp>
                </a:bodyPr>
                <a:lstStyle>
                  <a:defPPr>
                    <a:defRPr lang="en-US"/>
                  </a:defPPr>
                  <a:lvl1pPr algn="l" defTabSz="931863" rtl="0" fontAlgn="base">
                    <a:spcBef>
                      <a:spcPct val="0"/>
                    </a:spcBef>
                    <a:spcAft>
                      <a:spcPct val="0"/>
                    </a:spcAft>
                    <a:defRPr sz="2400" kern="1200">
                      <a:solidFill>
                        <a:schemeClr val="lt1"/>
                      </a:solidFill>
                      <a:latin typeface="+mn-lt"/>
                      <a:ea typeface="+mn-ea"/>
                      <a:cs typeface="+mn-cs"/>
                    </a:defRPr>
                  </a:lvl1pPr>
                  <a:lvl2pPr marL="465138" indent="-7938" algn="l" defTabSz="931863" rtl="0" fontAlgn="base">
                    <a:spcBef>
                      <a:spcPct val="0"/>
                    </a:spcBef>
                    <a:spcAft>
                      <a:spcPct val="0"/>
                    </a:spcAft>
                    <a:defRPr sz="2400" kern="1200">
                      <a:solidFill>
                        <a:schemeClr val="lt1"/>
                      </a:solidFill>
                      <a:latin typeface="+mn-lt"/>
                      <a:ea typeface="+mn-ea"/>
                      <a:cs typeface="+mn-cs"/>
                    </a:defRPr>
                  </a:lvl2pPr>
                  <a:lvl3pPr marL="931863" indent="-17463" algn="l" defTabSz="931863" rtl="0" fontAlgn="base">
                    <a:spcBef>
                      <a:spcPct val="0"/>
                    </a:spcBef>
                    <a:spcAft>
                      <a:spcPct val="0"/>
                    </a:spcAft>
                    <a:defRPr sz="2400" kern="1200">
                      <a:solidFill>
                        <a:schemeClr val="lt1"/>
                      </a:solidFill>
                      <a:latin typeface="+mn-lt"/>
                      <a:ea typeface="+mn-ea"/>
                      <a:cs typeface="+mn-cs"/>
                    </a:defRPr>
                  </a:lvl3pPr>
                  <a:lvl4pPr marL="1398588" indent="-26988" algn="l" defTabSz="931863" rtl="0" fontAlgn="base">
                    <a:spcBef>
                      <a:spcPct val="0"/>
                    </a:spcBef>
                    <a:spcAft>
                      <a:spcPct val="0"/>
                    </a:spcAft>
                    <a:defRPr sz="2400" kern="1200">
                      <a:solidFill>
                        <a:schemeClr val="lt1"/>
                      </a:solidFill>
                      <a:latin typeface="+mn-lt"/>
                      <a:ea typeface="+mn-ea"/>
                      <a:cs typeface="+mn-cs"/>
                    </a:defRPr>
                  </a:lvl4pPr>
                  <a:lvl5pPr marL="1865313" indent="-36513" algn="l" defTabSz="931863" rtl="0" fontAlgn="base">
                    <a:spcBef>
                      <a:spcPct val="0"/>
                    </a:spcBef>
                    <a:spcAft>
                      <a:spcPct val="0"/>
                    </a:spcAft>
                    <a:defRPr sz="2400" kern="1200">
                      <a:solidFill>
                        <a:schemeClr val="lt1"/>
                      </a:solidFill>
                      <a:latin typeface="+mn-lt"/>
                      <a:ea typeface="+mn-ea"/>
                      <a:cs typeface="+mn-cs"/>
                    </a:defRPr>
                  </a:lvl5pPr>
                  <a:lvl6pPr marL="2286000" algn="l" defTabSz="457200" rtl="0" eaLnBrk="1" latinLnBrk="0" hangingPunct="1">
                    <a:defRPr sz="2400" kern="1200">
                      <a:solidFill>
                        <a:schemeClr val="lt1"/>
                      </a:solidFill>
                      <a:latin typeface="+mn-lt"/>
                      <a:ea typeface="+mn-ea"/>
                      <a:cs typeface="+mn-cs"/>
                    </a:defRPr>
                  </a:lvl6pPr>
                  <a:lvl7pPr marL="2743200" algn="l" defTabSz="457200" rtl="0" eaLnBrk="1" latinLnBrk="0" hangingPunct="1">
                    <a:defRPr sz="2400" kern="1200">
                      <a:solidFill>
                        <a:schemeClr val="lt1"/>
                      </a:solidFill>
                      <a:latin typeface="+mn-lt"/>
                      <a:ea typeface="+mn-ea"/>
                      <a:cs typeface="+mn-cs"/>
                    </a:defRPr>
                  </a:lvl7pPr>
                  <a:lvl8pPr marL="3200400" algn="l" defTabSz="457200" rtl="0" eaLnBrk="1" latinLnBrk="0" hangingPunct="1">
                    <a:defRPr sz="2400" kern="1200">
                      <a:solidFill>
                        <a:schemeClr val="lt1"/>
                      </a:solidFill>
                      <a:latin typeface="+mn-lt"/>
                      <a:ea typeface="+mn-ea"/>
                      <a:cs typeface="+mn-cs"/>
                    </a:defRPr>
                  </a:lvl8pPr>
                  <a:lvl9pPr marL="3657600" algn="l" defTabSz="457200" rtl="0" eaLnBrk="1" latinLnBrk="0" hangingPunct="1">
                    <a:defRPr sz="2400" kern="1200">
                      <a:solidFill>
                        <a:schemeClr val="lt1"/>
                      </a:solidFill>
                      <a:latin typeface="+mn-lt"/>
                      <a:ea typeface="+mn-ea"/>
                      <a:cs typeface="+mn-cs"/>
                    </a:defRPr>
                  </a:lvl9pPr>
                </a:lstStyle>
                <a:p>
                  <a:pPr defTabSz="726147"/>
                  <a:endParaRPr lang="en-US" sz="2745" spc="-120" dirty="0">
                    <a:solidFill>
                      <a:srgbClr val="000000">
                        <a:lumMod val="50000"/>
                      </a:srgbClr>
                    </a:solidFill>
                    <a:latin typeface="Segoe Light" pitchFamily="34" charset="0"/>
                  </a:endParaRPr>
                </a:p>
              </p:txBody>
            </p:sp>
          </p:grpSp>
          <p:sp>
            <p:nvSpPr>
              <p:cNvPr id="87" name="TextBox 86"/>
              <p:cNvSpPr txBox="1"/>
              <p:nvPr/>
            </p:nvSpPr>
            <p:spPr bwMode="black">
              <a:xfrm>
                <a:off x="6208295" y="2909109"/>
                <a:ext cx="393031" cy="299171"/>
              </a:xfrm>
              <a:prstGeom prst="rect">
                <a:avLst/>
              </a:prstGeom>
              <a:noFill/>
            </p:spPr>
            <p:txBody>
              <a:bodyPr wrap="square" lIns="0" tIns="0" rIns="0" bIns="0" rtlCol="0">
                <a:spAutoFit/>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r>
                  <a:rPr lang="en-US" sz="2157" spc="-132" dirty="0">
                    <a:solidFill>
                      <a:srgbClr val="002050"/>
                    </a:solidFill>
                    <a:latin typeface="Arial Black" pitchFamily="34" charset="0"/>
                    <a:cs typeface="Arial" pitchFamily="34" charset="0"/>
                  </a:rPr>
                  <a:t>“ ”</a:t>
                </a:r>
              </a:p>
            </p:txBody>
          </p:sp>
        </p:grpSp>
        <p:grpSp>
          <p:nvGrpSpPr>
            <p:cNvPr id="42" name="Group 41"/>
            <p:cNvGrpSpPr/>
            <p:nvPr/>
          </p:nvGrpSpPr>
          <p:grpSpPr>
            <a:xfrm>
              <a:off x="5913414" y="3873900"/>
              <a:ext cx="730265" cy="565258"/>
              <a:chOff x="9912251" y="-393172"/>
              <a:chExt cx="2079625" cy="1609725"/>
            </a:xfrm>
          </p:grpSpPr>
          <p:sp>
            <p:nvSpPr>
              <p:cNvPr id="27" name="Freeform 5"/>
              <p:cNvSpPr>
                <a:spLocks/>
              </p:cNvSpPr>
              <p:nvPr/>
            </p:nvSpPr>
            <p:spPr bwMode="auto">
              <a:xfrm>
                <a:off x="11064776" y="733953"/>
                <a:ext cx="211138" cy="323850"/>
              </a:xfrm>
              <a:custGeom>
                <a:avLst/>
                <a:gdLst>
                  <a:gd name="T0" fmla="*/ 0 w 56"/>
                  <a:gd name="T1" fmla="*/ 83 h 86"/>
                  <a:gd name="T2" fmla="*/ 12 w 56"/>
                  <a:gd name="T3" fmla="*/ 85 h 86"/>
                  <a:gd name="T4" fmla="*/ 40 w 56"/>
                  <a:gd name="T5" fmla="*/ 86 h 86"/>
                  <a:gd name="T6" fmla="*/ 55 w 56"/>
                  <a:gd name="T7" fmla="*/ 74 h 86"/>
                  <a:gd name="T8" fmla="*/ 52 w 56"/>
                  <a:gd name="T9" fmla="*/ 62 h 86"/>
                  <a:gd name="T10" fmla="*/ 52 w 56"/>
                  <a:gd name="T11" fmla="*/ 35 h 86"/>
                  <a:gd name="T12" fmla="*/ 46 w 56"/>
                  <a:gd name="T13" fmla="*/ 14 h 86"/>
                  <a:gd name="T14" fmla="*/ 42 w 56"/>
                  <a:gd name="T15" fmla="*/ 0 h 86"/>
                  <a:gd name="T16" fmla="*/ 31 w 56"/>
                  <a:gd name="T17" fmla="*/ 32 h 86"/>
                  <a:gd name="T18" fmla="*/ 0 w 56"/>
                  <a:gd name="T19" fmla="*/ 8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86">
                    <a:moveTo>
                      <a:pt x="0" y="83"/>
                    </a:moveTo>
                    <a:cubicBezTo>
                      <a:pt x="2" y="84"/>
                      <a:pt x="5" y="85"/>
                      <a:pt x="12" y="85"/>
                    </a:cubicBezTo>
                    <a:cubicBezTo>
                      <a:pt x="17" y="86"/>
                      <a:pt x="35" y="86"/>
                      <a:pt x="40" y="86"/>
                    </a:cubicBezTo>
                    <a:cubicBezTo>
                      <a:pt x="50" y="86"/>
                      <a:pt x="54" y="85"/>
                      <a:pt x="55" y="74"/>
                    </a:cubicBezTo>
                    <a:cubicBezTo>
                      <a:pt x="56" y="68"/>
                      <a:pt x="55" y="67"/>
                      <a:pt x="52" y="62"/>
                    </a:cubicBezTo>
                    <a:cubicBezTo>
                      <a:pt x="52" y="53"/>
                      <a:pt x="52" y="44"/>
                      <a:pt x="52" y="35"/>
                    </a:cubicBezTo>
                    <a:cubicBezTo>
                      <a:pt x="51" y="27"/>
                      <a:pt x="50" y="22"/>
                      <a:pt x="46" y="14"/>
                    </a:cubicBezTo>
                    <a:cubicBezTo>
                      <a:pt x="44" y="9"/>
                      <a:pt x="43" y="5"/>
                      <a:pt x="42" y="0"/>
                    </a:cubicBezTo>
                    <a:cubicBezTo>
                      <a:pt x="39" y="11"/>
                      <a:pt x="35" y="21"/>
                      <a:pt x="31" y="32"/>
                    </a:cubicBezTo>
                    <a:cubicBezTo>
                      <a:pt x="28" y="43"/>
                      <a:pt x="10" y="75"/>
                      <a:pt x="0" y="8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2353">
                  <a:solidFill>
                    <a:srgbClr val="000000"/>
                  </a:solidFill>
                  <a:ea typeface="MS PGothic" charset="0"/>
                </a:endParaRPr>
              </a:p>
            </p:txBody>
          </p:sp>
          <p:sp>
            <p:nvSpPr>
              <p:cNvPr id="28" name="Freeform 6"/>
              <p:cNvSpPr>
                <a:spLocks/>
              </p:cNvSpPr>
              <p:nvPr/>
            </p:nvSpPr>
            <p:spPr bwMode="auto">
              <a:xfrm>
                <a:off x="10044013" y="156103"/>
                <a:ext cx="22225" cy="33338"/>
              </a:xfrm>
              <a:custGeom>
                <a:avLst/>
                <a:gdLst>
                  <a:gd name="T0" fmla="*/ 2 w 6"/>
                  <a:gd name="T1" fmla="*/ 0 h 9"/>
                  <a:gd name="T2" fmla="*/ 1 w 6"/>
                  <a:gd name="T3" fmla="*/ 2 h 9"/>
                  <a:gd name="T4" fmla="*/ 0 w 6"/>
                  <a:gd name="T5" fmla="*/ 7 h 9"/>
                  <a:gd name="T6" fmla="*/ 6 w 6"/>
                  <a:gd name="T7" fmla="*/ 9 h 9"/>
                  <a:gd name="T8" fmla="*/ 2 w 6"/>
                  <a:gd name="T9" fmla="*/ 0 h 9"/>
                </a:gdLst>
                <a:ahLst/>
                <a:cxnLst>
                  <a:cxn ang="0">
                    <a:pos x="T0" y="T1"/>
                  </a:cxn>
                  <a:cxn ang="0">
                    <a:pos x="T2" y="T3"/>
                  </a:cxn>
                  <a:cxn ang="0">
                    <a:pos x="T4" y="T5"/>
                  </a:cxn>
                  <a:cxn ang="0">
                    <a:pos x="T6" y="T7"/>
                  </a:cxn>
                  <a:cxn ang="0">
                    <a:pos x="T8" y="T9"/>
                  </a:cxn>
                </a:cxnLst>
                <a:rect l="0" t="0" r="r" b="b"/>
                <a:pathLst>
                  <a:path w="6" h="9">
                    <a:moveTo>
                      <a:pt x="2" y="0"/>
                    </a:moveTo>
                    <a:cubicBezTo>
                      <a:pt x="1" y="1"/>
                      <a:pt x="1" y="2"/>
                      <a:pt x="1" y="2"/>
                    </a:cubicBezTo>
                    <a:cubicBezTo>
                      <a:pt x="1" y="4"/>
                      <a:pt x="0" y="5"/>
                      <a:pt x="0" y="7"/>
                    </a:cubicBezTo>
                    <a:cubicBezTo>
                      <a:pt x="2" y="6"/>
                      <a:pt x="4" y="8"/>
                      <a:pt x="6" y="9"/>
                    </a:cubicBezTo>
                    <a:cubicBezTo>
                      <a:pt x="5" y="5"/>
                      <a:pt x="5" y="2"/>
                      <a:pt x="2"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2353">
                  <a:solidFill>
                    <a:srgbClr val="000000"/>
                  </a:solidFill>
                  <a:ea typeface="MS PGothic" charset="0"/>
                </a:endParaRPr>
              </a:p>
            </p:txBody>
          </p:sp>
          <p:sp>
            <p:nvSpPr>
              <p:cNvPr id="29" name="Freeform 7"/>
              <p:cNvSpPr>
                <a:spLocks noEditPoints="1"/>
              </p:cNvSpPr>
              <p:nvPr/>
            </p:nvSpPr>
            <p:spPr bwMode="auto">
              <a:xfrm>
                <a:off x="10085288" y="-393172"/>
                <a:ext cx="1906588" cy="1609725"/>
              </a:xfrm>
              <a:custGeom>
                <a:avLst/>
                <a:gdLst>
                  <a:gd name="T0" fmla="*/ 491 w 506"/>
                  <a:gd name="T1" fmla="*/ 87 h 426"/>
                  <a:gd name="T2" fmla="*/ 434 w 506"/>
                  <a:gd name="T3" fmla="*/ 118 h 426"/>
                  <a:gd name="T4" fmla="*/ 429 w 506"/>
                  <a:gd name="T5" fmla="*/ 152 h 426"/>
                  <a:gd name="T6" fmla="*/ 412 w 506"/>
                  <a:gd name="T7" fmla="*/ 143 h 426"/>
                  <a:gd name="T8" fmla="*/ 416 w 506"/>
                  <a:gd name="T9" fmla="*/ 130 h 426"/>
                  <a:gd name="T10" fmla="*/ 408 w 506"/>
                  <a:gd name="T11" fmla="*/ 127 h 426"/>
                  <a:gd name="T12" fmla="*/ 427 w 506"/>
                  <a:gd name="T13" fmla="*/ 128 h 426"/>
                  <a:gd name="T14" fmla="*/ 405 w 506"/>
                  <a:gd name="T15" fmla="*/ 117 h 426"/>
                  <a:gd name="T16" fmla="*/ 402 w 506"/>
                  <a:gd name="T17" fmla="*/ 107 h 426"/>
                  <a:gd name="T18" fmla="*/ 394 w 506"/>
                  <a:gd name="T19" fmla="*/ 102 h 426"/>
                  <a:gd name="T20" fmla="*/ 417 w 506"/>
                  <a:gd name="T21" fmla="*/ 95 h 426"/>
                  <a:gd name="T22" fmla="*/ 414 w 506"/>
                  <a:gd name="T23" fmla="*/ 76 h 426"/>
                  <a:gd name="T24" fmla="*/ 377 w 506"/>
                  <a:gd name="T25" fmla="*/ 59 h 426"/>
                  <a:gd name="T26" fmla="*/ 240 w 506"/>
                  <a:gd name="T27" fmla="*/ 23 h 426"/>
                  <a:gd name="T28" fmla="*/ 239 w 506"/>
                  <a:gd name="T29" fmla="*/ 55 h 426"/>
                  <a:gd name="T30" fmla="*/ 115 w 506"/>
                  <a:gd name="T31" fmla="*/ 136 h 426"/>
                  <a:gd name="T32" fmla="*/ 113 w 506"/>
                  <a:gd name="T33" fmla="*/ 228 h 426"/>
                  <a:gd name="T34" fmla="*/ 112 w 506"/>
                  <a:gd name="T35" fmla="*/ 259 h 426"/>
                  <a:gd name="T36" fmla="*/ 227 w 506"/>
                  <a:gd name="T37" fmla="*/ 249 h 426"/>
                  <a:gd name="T38" fmla="*/ 240 w 506"/>
                  <a:gd name="T39" fmla="*/ 174 h 426"/>
                  <a:gd name="T40" fmla="*/ 134 w 506"/>
                  <a:gd name="T41" fmla="*/ 287 h 426"/>
                  <a:gd name="T42" fmla="*/ 87 w 506"/>
                  <a:gd name="T43" fmla="*/ 206 h 426"/>
                  <a:gd name="T44" fmla="*/ 134 w 506"/>
                  <a:gd name="T45" fmla="*/ 98 h 426"/>
                  <a:gd name="T46" fmla="*/ 3 w 506"/>
                  <a:gd name="T47" fmla="*/ 252 h 426"/>
                  <a:gd name="T48" fmla="*/ 57 w 506"/>
                  <a:gd name="T49" fmla="*/ 407 h 426"/>
                  <a:gd name="T50" fmla="*/ 111 w 506"/>
                  <a:gd name="T51" fmla="*/ 370 h 426"/>
                  <a:gd name="T52" fmla="*/ 120 w 506"/>
                  <a:gd name="T53" fmla="*/ 339 h 426"/>
                  <a:gd name="T54" fmla="*/ 193 w 506"/>
                  <a:gd name="T55" fmla="*/ 317 h 426"/>
                  <a:gd name="T56" fmla="*/ 193 w 506"/>
                  <a:gd name="T57" fmla="*/ 356 h 426"/>
                  <a:gd name="T58" fmla="*/ 169 w 506"/>
                  <a:gd name="T59" fmla="*/ 394 h 426"/>
                  <a:gd name="T60" fmla="*/ 254 w 506"/>
                  <a:gd name="T61" fmla="*/ 374 h 426"/>
                  <a:gd name="T62" fmla="*/ 269 w 506"/>
                  <a:gd name="T63" fmla="*/ 249 h 426"/>
                  <a:gd name="T64" fmla="*/ 353 w 506"/>
                  <a:gd name="T65" fmla="*/ 299 h 426"/>
                  <a:gd name="T66" fmla="*/ 381 w 506"/>
                  <a:gd name="T67" fmla="*/ 261 h 426"/>
                  <a:gd name="T68" fmla="*/ 345 w 506"/>
                  <a:gd name="T69" fmla="*/ 283 h 426"/>
                  <a:gd name="T70" fmla="*/ 350 w 506"/>
                  <a:gd name="T71" fmla="*/ 293 h 426"/>
                  <a:gd name="T72" fmla="*/ 361 w 506"/>
                  <a:gd name="T73" fmla="*/ 246 h 426"/>
                  <a:gd name="T74" fmla="*/ 454 w 506"/>
                  <a:gd name="T75" fmla="*/ 108 h 426"/>
                  <a:gd name="T76" fmla="*/ 435 w 506"/>
                  <a:gd name="T77" fmla="*/ 109 h 426"/>
                  <a:gd name="T78" fmla="*/ 195 w 506"/>
                  <a:gd name="T79" fmla="*/ 89 h 426"/>
                  <a:gd name="T80" fmla="*/ 185 w 506"/>
                  <a:gd name="T81" fmla="*/ 87 h 426"/>
                  <a:gd name="T82" fmla="*/ 207 w 506"/>
                  <a:gd name="T83" fmla="*/ 86 h 426"/>
                  <a:gd name="T84" fmla="*/ 285 w 506"/>
                  <a:gd name="T85" fmla="*/ 111 h 426"/>
                  <a:gd name="T86" fmla="*/ 315 w 506"/>
                  <a:gd name="T87" fmla="*/ 140 h 426"/>
                  <a:gd name="T88" fmla="*/ 322 w 506"/>
                  <a:gd name="T89" fmla="*/ 116 h 426"/>
                  <a:gd name="T90" fmla="*/ 348 w 506"/>
                  <a:gd name="T91" fmla="*/ 124 h 426"/>
                  <a:gd name="T92" fmla="*/ 317 w 506"/>
                  <a:gd name="T93" fmla="*/ 159 h 426"/>
                  <a:gd name="T94" fmla="*/ 327 w 506"/>
                  <a:gd name="T95" fmla="*/ 251 h 426"/>
                  <a:gd name="T96" fmla="*/ 352 w 506"/>
                  <a:gd name="T97" fmla="*/ 225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06" h="426">
                    <a:moveTo>
                      <a:pt x="462" y="250"/>
                    </a:moveTo>
                    <a:cubicBezTo>
                      <a:pt x="487" y="236"/>
                      <a:pt x="500" y="205"/>
                      <a:pt x="503" y="176"/>
                    </a:cubicBezTo>
                    <a:cubicBezTo>
                      <a:pt x="506" y="151"/>
                      <a:pt x="501" y="112"/>
                      <a:pt x="491" y="87"/>
                    </a:cubicBezTo>
                    <a:cubicBezTo>
                      <a:pt x="489" y="81"/>
                      <a:pt x="479" y="72"/>
                      <a:pt x="473" y="78"/>
                    </a:cubicBezTo>
                    <a:cubicBezTo>
                      <a:pt x="467" y="84"/>
                      <a:pt x="462" y="92"/>
                      <a:pt x="456" y="98"/>
                    </a:cubicBezTo>
                    <a:cubicBezTo>
                      <a:pt x="447" y="105"/>
                      <a:pt x="431" y="102"/>
                      <a:pt x="434" y="118"/>
                    </a:cubicBezTo>
                    <a:cubicBezTo>
                      <a:pt x="436" y="129"/>
                      <a:pt x="436" y="141"/>
                      <a:pt x="434" y="151"/>
                    </a:cubicBezTo>
                    <a:cubicBezTo>
                      <a:pt x="432" y="161"/>
                      <a:pt x="429" y="175"/>
                      <a:pt x="424" y="182"/>
                    </a:cubicBezTo>
                    <a:cubicBezTo>
                      <a:pt x="426" y="176"/>
                      <a:pt x="428" y="162"/>
                      <a:pt x="429" y="152"/>
                    </a:cubicBezTo>
                    <a:cubicBezTo>
                      <a:pt x="429" y="146"/>
                      <a:pt x="429" y="140"/>
                      <a:pt x="428" y="133"/>
                    </a:cubicBezTo>
                    <a:cubicBezTo>
                      <a:pt x="427" y="133"/>
                      <a:pt x="426" y="133"/>
                      <a:pt x="424" y="133"/>
                    </a:cubicBezTo>
                    <a:cubicBezTo>
                      <a:pt x="420" y="133"/>
                      <a:pt x="413" y="139"/>
                      <a:pt x="412" y="143"/>
                    </a:cubicBezTo>
                    <a:cubicBezTo>
                      <a:pt x="407" y="153"/>
                      <a:pt x="406" y="163"/>
                      <a:pt x="400" y="173"/>
                    </a:cubicBezTo>
                    <a:cubicBezTo>
                      <a:pt x="405" y="162"/>
                      <a:pt x="402" y="152"/>
                      <a:pt x="407" y="140"/>
                    </a:cubicBezTo>
                    <a:cubicBezTo>
                      <a:pt x="408" y="136"/>
                      <a:pt x="412" y="132"/>
                      <a:pt x="416" y="130"/>
                    </a:cubicBezTo>
                    <a:cubicBezTo>
                      <a:pt x="414" y="130"/>
                      <a:pt x="411" y="131"/>
                      <a:pt x="408" y="132"/>
                    </a:cubicBezTo>
                    <a:cubicBezTo>
                      <a:pt x="393" y="135"/>
                      <a:pt x="393" y="147"/>
                      <a:pt x="384" y="159"/>
                    </a:cubicBezTo>
                    <a:cubicBezTo>
                      <a:pt x="393" y="142"/>
                      <a:pt x="388" y="131"/>
                      <a:pt x="408" y="127"/>
                    </a:cubicBezTo>
                    <a:cubicBezTo>
                      <a:pt x="414" y="125"/>
                      <a:pt x="419" y="125"/>
                      <a:pt x="423" y="128"/>
                    </a:cubicBezTo>
                    <a:cubicBezTo>
                      <a:pt x="423" y="128"/>
                      <a:pt x="424" y="128"/>
                      <a:pt x="424" y="128"/>
                    </a:cubicBezTo>
                    <a:cubicBezTo>
                      <a:pt x="425" y="128"/>
                      <a:pt x="426" y="128"/>
                      <a:pt x="427" y="128"/>
                    </a:cubicBezTo>
                    <a:cubicBezTo>
                      <a:pt x="426" y="125"/>
                      <a:pt x="426" y="122"/>
                      <a:pt x="425" y="119"/>
                    </a:cubicBezTo>
                    <a:cubicBezTo>
                      <a:pt x="416" y="118"/>
                      <a:pt x="408" y="118"/>
                      <a:pt x="399" y="119"/>
                    </a:cubicBezTo>
                    <a:cubicBezTo>
                      <a:pt x="401" y="118"/>
                      <a:pt x="403" y="118"/>
                      <a:pt x="405" y="117"/>
                    </a:cubicBezTo>
                    <a:cubicBezTo>
                      <a:pt x="404" y="116"/>
                      <a:pt x="404" y="116"/>
                      <a:pt x="403" y="115"/>
                    </a:cubicBezTo>
                    <a:cubicBezTo>
                      <a:pt x="403" y="115"/>
                      <a:pt x="403" y="115"/>
                      <a:pt x="403" y="115"/>
                    </a:cubicBezTo>
                    <a:cubicBezTo>
                      <a:pt x="402" y="112"/>
                      <a:pt x="401" y="110"/>
                      <a:pt x="402" y="107"/>
                    </a:cubicBezTo>
                    <a:cubicBezTo>
                      <a:pt x="402" y="105"/>
                      <a:pt x="403" y="103"/>
                      <a:pt x="403" y="101"/>
                    </a:cubicBezTo>
                    <a:cubicBezTo>
                      <a:pt x="403" y="101"/>
                      <a:pt x="403" y="102"/>
                      <a:pt x="403" y="102"/>
                    </a:cubicBezTo>
                    <a:cubicBezTo>
                      <a:pt x="400" y="103"/>
                      <a:pt x="396" y="102"/>
                      <a:pt x="394" y="102"/>
                    </a:cubicBezTo>
                    <a:cubicBezTo>
                      <a:pt x="398" y="101"/>
                      <a:pt x="404" y="99"/>
                      <a:pt x="408" y="97"/>
                    </a:cubicBezTo>
                    <a:cubicBezTo>
                      <a:pt x="408" y="97"/>
                      <a:pt x="408" y="97"/>
                      <a:pt x="408" y="97"/>
                    </a:cubicBezTo>
                    <a:cubicBezTo>
                      <a:pt x="411" y="95"/>
                      <a:pt x="414" y="94"/>
                      <a:pt x="417" y="95"/>
                    </a:cubicBezTo>
                    <a:cubicBezTo>
                      <a:pt x="418" y="95"/>
                      <a:pt x="420" y="95"/>
                      <a:pt x="421" y="96"/>
                    </a:cubicBezTo>
                    <a:cubicBezTo>
                      <a:pt x="423" y="96"/>
                      <a:pt x="425" y="97"/>
                      <a:pt x="428" y="98"/>
                    </a:cubicBezTo>
                    <a:cubicBezTo>
                      <a:pt x="424" y="90"/>
                      <a:pt x="419" y="83"/>
                      <a:pt x="414" y="76"/>
                    </a:cubicBezTo>
                    <a:cubicBezTo>
                      <a:pt x="410" y="69"/>
                      <a:pt x="405" y="67"/>
                      <a:pt x="398" y="63"/>
                    </a:cubicBezTo>
                    <a:cubicBezTo>
                      <a:pt x="397" y="62"/>
                      <a:pt x="395" y="61"/>
                      <a:pt x="394" y="60"/>
                    </a:cubicBezTo>
                    <a:cubicBezTo>
                      <a:pt x="388" y="59"/>
                      <a:pt x="382" y="58"/>
                      <a:pt x="377" y="59"/>
                    </a:cubicBezTo>
                    <a:cubicBezTo>
                      <a:pt x="382" y="57"/>
                      <a:pt x="385" y="56"/>
                      <a:pt x="388" y="56"/>
                    </a:cubicBezTo>
                    <a:cubicBezTo>
                      <a:pt x="378" y="49"/>
                      <a:pt x="369" y="41"/>
                      <a:pt x="359" y="32"/>
                    </a:cubicBezTo>
                    <a:cubicBezTo>
                      <a:pt x="321" y="0"/>
                      <a:pt x="290" y="2"/>
                      <a:pt x="240" y="23"/>
                    </a:cubicBezTo>
                    <a:cubicBezTo>
                      <a:pt x="220" y="32"/>
                      <a:pt x="213" y="41"/>
                      <a:pt x="201" y="57"/>
                    </a:cubicBezTo>
                    <a:cubicBezTo>
                      <a:pt x="201" y="57"/>
                      <a:pt x="201" y="57"/>
                      <a:pt x="201" y="57"/>
                    </a:cubicBezTo>
                    <a:cubicBezTo>
                      <a:pt x="214" y="56"/>
                      <a:pt x="226" y="56"/>
                      <a:pt x="239" y="55"/>
                    </a:cubicBezTo>
                    <a:cubicBezTo>
                      <a:pt x="226" y="58"/>
                      <a:pt x="213" y="60"/>
                      <a:pt x="200" y="62"/>
                    </a:cubicBezTo>
                    <a:cubicBezTo>
                      <a:pt x="186" y="64"/>
                      <a:pt x="181" y="64"/>
                      <a:pt x="170" y="75"/>
                    </a:cubicBezTo>
                    <a:cubicBezTo>
                      <a:pt x="150" y="94"/>
                      <a:pt x="133" y="116"/>
                      <a:pt x="115" y="136"/>
                    </a:cubicBezTo>
                    <a:cubicBezTo>
                      <a:pt x="105" y="147"/>
                      <a:pt x="99" y="159"/>
                      <a:pt x="93" y="172"/>
                    </a:cubicBezTo>
                    <a:cubicBezTo>
                      <a:pt x="87" y="185"/>
                      <a:pt x="88" y="190"/>
                      <a:pt x="96" y="201"/>
                    </a:cubicBezTo>
                    <a:cubicBezTo>
                      <a:pt x="104" y="212"/>
                      <a:pt x="110" y="218"/>
                      <a:pt x="113" y="228"/>
                    </a:cubicBezTo>
                    <a:cubicBezTo>
                      <a:pt x="123" y="213"/>
                      <a:pt x="134" y="201"/>
                      <a:pt x="146" y="187"/>
                    </a:cubicBezTo>
                    <a:cubicBezTo>
                      <a:pt x="136" y="202"/>
                      <a:pt x="127" y="217"/>
                      <a:pt x="119" y="233"/>
                    </a:cubicBezTo>
                    <a:cubicBezTo>
                      <a:pt x="114" y="243"/>
                      <a:pt x="112" y="248"/>
                      <a:pt x="112" y="259"/>
                    </a:cubicBezTo>
                    <a:cubicBezTo>
                      <a:pt x="121" y="270"/>
                      <a:pt x="127" y="275"/>
                      <a:pt x="136" y="278"/>
                    </a:cubicBezTo>
                    <a:cubicBezTo>
                      <a:pt x="145" y="280"/>
                      <a:pt x="154" y="280"/>
                      <a:pt x="162" y="276"/>
                    </a:cubicBezTo>
                    <a:cubicBezTo>
                      <a:pt x="184" y="265"/>
                      <a:pt x="204" y="250"/>
                      <a:pt x="227" y="249"/>
                    </a:cubicBezTo>
                    <a:cubicBezTo>
                      <a:pt x="239" y="227"/>
                      <a:pt x="236" y="200"/>
                      <a:pt x="231" y="175"/>
                    </a:cubicBezTo>
                    <a:cubicBezTo>
                      <a:pt x="228" y="155"/>
                      <a:pt x="229" y="137"/>
                      <a:pt x="234" y="117"/>
                    </a:cubicBezTo>
                    <a:cubicBezTo>
                      <a:pt x="235" y="136"/>
                      <a:pt x="236" y="155"/>
                      <a:pt x="240" y="174"/>
                    </a:cubicBezTo>
                    <a:cubicBezTo>
                      <a:pt x="246" y="203"/>
                      <a:pt x="247" y="227"/>
                      <a:pt x="235" y="257"/>
                    </a:cubicBezTo>
                    <a:cubicBezTo>
                      <a:pt x="209" y="258"/>
                      <a:pt x="188" y="273"/>
                      <a:pt x="165" y="284"/>
                    </a:cubicBezTo>
                    <a:cubicBezTo>
                      <a:pt x="155" y="290"/>
                      <a:pt x="145" y="290"/>
                      <a:pt x="134" y="287"/>
                    </a:cubicBezTo>
                    <a:cubicBezTo>
                      <a:pt x="122" y="285"/>
                      <a:pt x="113" y="276"/>
                      <a:pt x="101" y="262"/>
                    </a:cubicBezTo>
                    <a:cubicBezTo>
                      <a:pt x="102" y="252"/>
                      <a:pt x="103" y="246"/>
                      <a:pt x="107" y="239"/>
                    </a:cubicBezTo>
                    <a:cubicBezTo>
                      <a:pt x="102" y="226"/>
                      <a:pt x="97" y="220"/>
                      <a:pt x="87" y="206"/>
                    </a:cubicBezTo>
                    <a:cubicBezTo>
                      <a:pt x="76" y="191"/>
                      <a:pt x="76" y="184"/>
                      <a:pt x="84" y="167"/>
                    </a:cubicBezTo>
                    <a:cubicBezTo>
                      <a:pt x="91" y="154"/>
                      <a:pt x="96" y="142"/>
                      <a:pt x="106" y="131"/>
                    </a:cubicBezTo>
                    <a:cubicBezTo>
                      <a:pt x="116" y="119"/>
                      <a:pt x="125" y="108"/>
                      <a:pt x="134" y="98"/>
                    </a:cubicBezTo>
                    <a:cubicBezTo>
                      <a:pt x="96" y="104"/>
                      <a:pt x="72" y="113"/>
                      <a:pt x="47" y="136"/>
                    </a:cubicBezTo>
                    <a:cubicBezTo>
                      <a:pt x="28" y="152"/>
                      <a:pt x="16" y="173"/>
                      <a:pt x="7" y="197"/>
                    </a:cubicBezTo>
                    <a:cubicBezTo>
                      <a:pt x="2" y="212"/>
                      <a:pt x="0" y="228"/>
                      <a:pt x="3" y="252"/>
                    </a:cubicBezTo>
                    <a:cubicBezTo>
                      <a:pt x="6" y="284"/>
                      <a:pt x="23" y="320"/>
                      <a:pt x="41" y="347"/>
                    </a:cubicBezTo>
                    <a:cubicBezTo>
                      <a:pt x="39" y="363"/>
                      <a:pt x="36" y="375"/>
                      <a:pt x="32" y="387"/>
                    </a:cubicBezTo>
                    <a:cubicBezTo>
                      <a:pt x="26" y="400"/>
                      <a:pt x="47" y="404"/>
                      <a:pt x="57" y="407"/>
                    </a:cubicBezTo>
                    <a:cubicBezTo>
                      <a:pt x="65" y="409"/>
                      <a:pt x="96" y="418"/>
                      <a:pt x="99" y="407"/>
                    </a:cubicBezTo>
                    <a:cubicBezTo>
                      <a:pt x="101" y="400"/>
                      <a:pt x="101" y="396"/>
                      <a:pt x="100" y="389"/>
                    </a:cubicBezTo>
                    <a:cubicBezTo>
                      <a:pt x="106" y="378"/>
                      <a:pt x="107" y="376"/>
                      <a:pt x="111" y="370"/>
                    </a:cubicBezTo>
                    <a:cubicBezTo>
                      <a:pt x="115" y="363"/>
                      <a:pt x="116" y="360"/>
                      <a:pt x="116" y="352"/>
                    </a:cubicBezTo>
                    <a:cubicBezTo>
                      <a:pt x="116" y="342"/>
                      <a:pt x="115" y="323"/>
                      <a:pt x="116" y="316"/>
                    </a:cubicBezTo>
                    <a:cubicBezTo>
                      <a:pt x="117" y="322"/>
                      <a:pt x="119" y="331"/>
                      <a:pt x="120" y="339"/>
                    </a:cubicBezTo>
                    <a:cubicBezTo>
                      <a:pt x="142" y="343"/>
                      <a:pt x="164" y="342"/>
                      <a:pt x="186" y="338"/>
                    </a:cubicBezTo>
                    <a:cubicBezTo>
                      <a:pt x="186" y="336"/>
                      <a:pt x="186" y="335"/>
                      <a:pt x="187" y="333"/>
                    </a:cubicBezTo>
                    <a:cubicBezTo>
                      <a:pt x="188" y="328"/>
                      <a:pt x="191" y="323"/>
                      <a:pt x="193" y="317"/>
                    </a:cubicBezTo>
                    <a:cubicBezTo>
                      <a:pt x="192" y="323"/>
                      <a:pt x="192" y="328"/>
                      <a:pt x="192" y="333"/>
                    </a:cubicBezTo>
                    <a:cubicBezTo>
                      <a:pt x="191" y="338"/>
                      <a:pt x="191" y="342"/>
                      <a:pt x="192" y="347"/>
                    </a:cubicBezTo>
                    <a:cubicBezTo>
                      <a:pt x="192" y="350"/>
                      <a:pt x="193" y="353"/>
                      <a:pt x="193" y="356"/>
                    </a:cubicBezTo>
                    <a:cubicBezTo>
                      <a:pt x="191" y="353"/>
                      <a:pt x="189" y="350"/>
                      <a:pt x="187" y="348"/>
                    </a:cubicBezTo>
                    <a:cubicBezTo>
                      <a:pt x="178" y="354"/>
                      <a:pt x="172" y="358"/>
                      <a:pt x="163" y="363"/>
                    </a:cubicBezTo>
                    <a:cubicBezTo>
                      <a:pt x="153" y="368"/>
                      <a:pt x="164" y="387"/>
                      <a:pt x="169" y="394"/>
                    </a:cubicBezTo>
                    <a:cubicBezTo>
                      <a:pt x="178" y="408"/>
                      <a:pt x="189" y="426"/>
                      <a:pt x="206" y="417"/>
                    </a:cubicBezTo>
                    <a:cubicBezTo>
                      <a:pt x="211" y="414"/>
                      <a:pt x="214" y="407"/>
                      <a:pt x="218" y="402"/>
                    </a:cubicBezTo>
                    <a:cubicBezTo>
                      <a:pt x="223" y="399"/>
                      <a:pt x="250" y="377"/>
                      <a:pt x="254" y="374"/>
                    </a:cubicBezTo>
                    <a:cubicBezTo>
                      <a:pt x="260" y="371"/>
                      <a:pt x="281" y="336"/>
                      <a:pt x="284" y="327"/>
                    </a:cubicBezTo>
                    <a:cubicBezTo>
                      <a:pt x="290" y="308"/>
                      <a:pt x="297" y="293"/>
                      <a:pt x="299" y="273"/>
                    </a:cubicBezTo>
                    <a:cubicBezTo>
                      <a:pt x="285" y="267"/>
                      <a:pt x="279" y="261"/>
                      <a:pt x="269" y="249"/>
                    </a:cubicBezTo>
                    <a:cubicBezTo>
                      <a:pt x="282" y="260"/>
                      <a:pt x="294" y="265"/>
                      <a:pt x="309" y="270"/>
                    </a:cubicBezTo>
                    <a:cubicBezTo>
                      <a:pt x="314" y="274"/>
                      <a:pt x="320" y="279"/>
                      <a:pt x="326" y="284"/>
                    </a:cubicBezTo>
                    <a:cubicBezTo>
                      <a:pt x="334" y="292"/>
                      <a:pt x="341" y="299"/>
                      <a:pt x="353" y="299"/>
                    </a:cubicBezTo>
                    <a:cubicBezTo>
                      <a:pt x="366" y="299"/>
                      <a:pt x="381" y="290"/>
                      <a:pt x="384" y="277"/>
                    </a:cubicBezTo>
                    <a:cubicBezTo>
                      <a:pt x="386" y="273"/>
                      <a:pt x="387" y="268"/>
                      <a:pt x="389" y="263"/>
                    </a:cubicBezTo>
                    <a:cubicBezTo>
                      <a:pt x="386" y="263"/>
                      <a:pt x="384" y="262"/>
                      <a:pt x="381" y="261"/>
                    </a:cubicBezTo>
                    <a:cubicBezTo>
                      <a:pt x="378" y="268"/>
                      <a:pt x="379" y="270"/>
                      <a:pt x="377" y="275"/>
                    </a:cubicBezTo>
                    <a:cubicBezTo>
                      <a:pt x="375" y="283"/>
                      <a:pt x="364" y="289"/>
                      <a:pt x="353" y="286"/>
                    </a:cubicBezTo>
                    <a:cubicBezTo>
                      <a:pt x="348" y="285"/>
                      <a:pt x="346" y="284"/>
                      <a:pt x="345" y="283"/>
                    </a:cubicBezTo>
                    <a:cubicBezTo>
                      <a:pt x="346" y="286"/>
                      <a:pt x="348" y="289"/>
                      <a:pt x="352" y="290"/>
                    </a:cubicBezTo>
                    <a:cubicBezTo>
                      <a:pt x="357" y="291"/>
                      <a:pt x="360" y="291"/>
                      <a:pt x="367" y="289"/>
                    </a:cubicBezTo>
                    <a:cubicBezTo>
                      <a:pt x="359" y="294"/>
                      <a:pt x="356" y="294"/>
                      <a:pt x="350" y="293"/>
                    </a:cubicBezTo>
                    <a:cubicBezTo>
                      <a:pt x="334" y="289"/>
                      <a:pt x="340" y="270"/>
                      <a:pt x="343" y="259"/>
                    </a:cubicBezTo>
                    <a:cubicBezTo>
                      <a:pt x="346" y="251"/>
                      <a:pt x="345" y="244"/>
                      <a:pt x="343" y="236"/>
                    </a:cubicBezTo>
                    <a:cubicBezTo>
                      <a:pt x="349" y="240"/>
                      <a:pt x="354" y="244"/>
                      <a:pt x="361" y="246"/>
                    </a:cubicBezTo>
                    <a:cubicBezTo>
                      <a:pt x="392" y="256"/>
                      <a:pt x="430" y="267"/>
                      <a:pt x="462" y="250"/>
                    </a:cubicBezTo>
                    <a:close/>
                    <a:moveTo>
                      <a:pt x="435" y="109"/>
                    </a:moveTo>
                    <a:cubicBezTo>
                      <a:pt x="443" y="110"/>
                      <a:pt x="447" y="111"/>
                      <a:pt x="454" y="108"/>
                    </a:cubicBezTo>
                    <a:cubicBezTo>
                      <a:pt x="467" y="101"/>
                      <a:pt x="477" y="91"/>
                      <a:pt x="483" y="78"/>
                    </a:cubicBezTo>
                    <a:cubicBezTo>
                      <a:pt x="479" y="93"/>
                      <a:pt x="472" y="106"/>
                      <a:pt x="456" y="112"/>
                    </a:cubicBezTo>
                    <a:cubicBezTo>
                      <a:pt x="448" y="114"/>
                      <a:pt x="443" y="112"/>
                      <a:pt x="435" y="109"/>
                    </a:cubicBezTo>
                    <a:close/>
                    <a:moveTo>
                      <a:pt x="207" y="86"/>
                    </a:moveTo>
                    <a:cubicBezTo>
                      <a:pt x="198" y="97"/>
                      <a:pt x="193" y="103"/>
                      <a:pt x="191" y="118"/>
                    </a:cubicBezTo>
                    <a:cubicBezTo>
                      <a:pt x="189" y="103"/>
                      <a:pt x="188" y="100"/>
                      <a:pt x="195" y="89"/>
                    </a:cubicBezTo>
                    <a:cubicBezTo>
                      <a:pt x="193" y="90"/>
                      <a:pt x="191" y="92"/>
                      <a:pt x="189" y="94"/>
                    </a:cubicBezTo>
                    <a:cubicBezTo>
                      <a:pt x="179" y="102"/>
                      <a:pt x="167" y="133"/>
                      <a:pt x="162" y="144"/>
                    </a:cubicBezTo>
                    <a:cubicBezTo>
                      <a:pt x="166" y="130"/>
                      <a:pt x="175" y="97"/>
                      <a:pt x="185" y="87"/>
                    </a:cubicBezTo>
                    <a:cubicBezTo>
                      <a:pt x="191" y="81"/>
                      <a:pt x="193" y="81"/>
                      <a:pt x="202" y="80"/>
                    </a:cubicBezTo>
                    <a:cubicBezTo>
                      <a:pt x="213" y="79"/>
                      <a:pt x="224" y="78"/>
                      <a:pt x="234" y="77"/>
                    </a:cubicBezTo>
                    <a:cubicBezTo>
                      <a:pt x="225" y="81"/>
                      <a:pt x="216" y="83"/>
                      <a:pt x="207" y="86"/>
                    </a:cubicBezTo>
                    <a:close/>
                    <a:moveTo>
                      <a:pt x="285" y="111"/>
                    </a:moveTo>
                    <a:cubicBezTo>
                      <a:pt x="282" y="93"/>
                      <a:pt x="287" y="82"/>
                      <a:pt x="314" y="75"/>
                    </a:cubicBezTo>
                    <a:cubicBezTo>
                      <a:pt x="294" y="85"/>
                      <a:pt x="288" y="98"/>
                      <a:pt x="285" y="111"/>
                    </a:cubicBezTo>
                    <a:close/>
                    <a:moveTo>
                      <a:pt x="317" y="159"/>
                    </a:moveTo>
                    <a:cubicBezTo>
                      <a:pt x="319" y="155"/>
                      <a:pt x="321" y="151"/>
                      <a:pt x="323" y="148"/>
                    </a:cubicBezTo>
                    <a:cubicBezTo>
                      <a:pt x="320" y="146"/>
                      <a:pt x="317" y="144"/>
                      <a:pt x="315" y="140"/>
                    </a:cubicBezTo>
                    <a:cubicBezTo>
                      <a:pt x="314" y="137"/>
                      <a:pt x="313" y="135"/>
                      <a:pt x="313" y="132"/>
                    </a:cubicBezTo>
                    <a:cubicBezTo>
                      <a:pt x="309" y="136"/>
                      <a:pt x="304" y="139"/>
                      <a:pt x="300" y="141"/>
                    </a:cubicBezTo>
                    <a:cubicBezTo>
                      <a:pt x="306" y="135"/>
                      <a:pt x="315" y="121"/>
                      <a:pt x="322" y="116"/>
                    </a:cubicBezTo>
                    <a:cubicBezTo>
                      <a:pt x="330" y="111"/>
                      <a:pt x="340" y="112"/>
                      <a:pt x="348" y="108"/>
                    </a:cubicBezTo>
                    <a:cubicBezTo>
                      <a:pt x="345" y="111"/>
                      <a:pt x="342" y="113"/>
                      <a:pt x="338" y="115"/>
                    </a:cubicBezTo>
                    <a:cubicBezTo>
                      <a:pt x="342" y="117"/>
                      <a:pt x="346" y="120"/>
                      <a:pt x="348" y="124"/>
                    </a:cubicBezTo>
                    <a:cubicBezTo>
                      <a:pt x="349" y="126"/>
                      <a:pt x="349" y="128"/>
                      <a:pt x="349" y="130"/>
                    </a:cubicBezTo>
                    <a:cubicBezTo>
                      <a:pt x="355" y="128"/>
                      <a:pt x="361" y="127"/>
                      <a:pt x="366" y="127"/>
                    </a:cubicBezTo>
                    <a:cubicBezTo>
                      <a:pt x="349" y="132"/>
                      <a:pt x="330" y="144"/>
                      <a:pt x="317" y="159"/>
                    </a:cubicBezTo>
                    <a:close/>
                    <a:moveTo>
                      <a:pt x="340" y="230"/>
                    </a:moveTo>
                    <a:cubicBezTo>
                      <a:pt x="336" y="233"/>
                      <a:pt x="335" y="233"/>
                      <a:pt x="333" y="238"/>
                    </a:cubicBezTo>
                    <a:cubicBezTo>
                      <a:pt x="331" y="242"/>
                      <a:pt x="329" y="247"/>
                      <a:pt x="327" y="251"/>
                    </a:cubicBezTo>
                    <a:cubicBezTo>
                      <a:pt x="328" y="248"/>
                      <a:pt x="329" y="243"/>
                      <a:pt x="329" y="239"/>
                    </a:cubicBezTo>
                    <a:cubicBezTo>
                      <a:pt x="331" y="230"/>
                      <a:pt x="332" y="228"/>
                      <a:pt x="340" y="227"/>
                    </a:cubicBezTo>
                    <a:cubicBezTo>
                      <a:pt x="343" y="226"/>
                      <a:pt x="349" y="225"/>
                      <a:pt x="352" y="225"/>
                    </a:cubicBezTo>
                    <a:cubicBezTo>
                      <a:pt x="349" y="226"/>
                      <a:pt x="344" y="229"/>
                      <a:pt x="340" y="23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2353">
                  <a:solidFill>
                    <a:srgbClr val="000000"/>
                  </a:solidFill>
                  <a:ea typeface="MS PGothic" charset="0"/>
                </a:endParaRPr>
              </a:p>
            </p:txBody>
          </p:sp>
          <p:sp>
            <p:nvSpPr>
              <p:cNvPr id="32" name="Freeform 8"/>
              <p:cNvSpPr>
                <a:spLocks/>
              </p:cNvSpPr>
              <p:nvPr/>
            </p:nvSpPr>
            <p:spPr bwMode="auto">
              <a:xfrm>
                <a:off x="9912251" y="132290"/>
                <a:ext cx="187325" cy="246063"/>
              </a:xfrm>
              <a:custGeom>
                <a:avLst/>
                <a:gdLst>
                  <a:gd name="T0" fmla="*/ 15 w 50"/>
                  <a:gd name="T1" fmla="*/ 41 h 65"/>
                  <a:gd name="T2" fmla="*/ 20 w 50"/>
                  <a:gd name="T3" fmla="*/ 56 h 65"/>
                  <a:gd name="T4" fmla="*/ 44 w 50"/>
                  <a:gd name="T5" fmla="*/ 59 h 65"/>
                  <a:gd name="T6" fmla="*/ 45 w 50"/>
                  <a:gd name="T7" fmla="*/ 57 h 65"/>
                  <a:gd name="T8" fmla="*/ 50 w 50"/>
                  <a:gd name="T9" fmla="*/ 43 h 65"/>
                  <a:gd name="T10" fmla="*/ 38 w 50"/>
                  <a:gd name="T11" fmla="*/ 51 h 65"/>
                  <a:gd name="T12" fmla="*/ 20 w 50"/>
                  <a:gd name="T13" fmla="*/ 41 h 65"/>
                  <a:gd name="T14" fmla="*/ 30 w 50"/>
                  <a:gd name="T15" fmla="*/ 9 h 65"/>
                  <a:gd name="T16" fmla="*/ 34 w 50"/>
                  <a:gd name="T17" fmla="*/ 0 h 65"/>
                  <a:gd name="T18" fmla="*/ 15 w 50"/>
                  <a:gd name="T19" fmla="*/ 4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65">
                    <a:moveTo>
                      <a:pt x="15" y="41"/>
                    </a:moveTo>
                    <a:cubicBezTo>
                      <a:pt x="16" y="47"/>
                      <a:pt x="17" y="51"/>
                      <a:pt x="20" y="56"/>
                    </a:cubicBezTo>
                    <a:cubicBezTo>
                      <a:pt x="24" y="65"/>
                      <a:pt x="36" y="63"/>
                      <a:pt x="44" y="59"/>
                    </a:cubicBezTo>
                    <a:cubicBezTo>
                      <a:pt x="45" y="58"/>
                      <a:pt x="45" y="57"/>
                      <a:pt x="45" y="57"/>
                    </a:cubicBezTo>
                    <a:cubicBezTo>
                      <a:pt x="46" y="52"/>
                      <a:pt x="48" y="48"/>
                      <a:pt x="50" y="43"/>
                    </a:cubicBezTo>
                    <a:cubicBezTo>
                      <a:pt x="46" y="47"/>
                      <a:pt x="42" y="49"/>
                      <a:pt x="38" y="51"/>
                    </a:cubicBezTo>
                    <a:cubicBezTo>
                      <a:pt x="25" y="56"/>
                      <a:pt x="25" y="52"/>
                      <a:pt x="20" y="41"/>
                    </a:cubicBezTo>
                    <a:cubicBezTo>
                      <a:pt x="31" y="32"/>
                      <a:pt x="26" y="21"/>
                      <a:pt x="30" y="9"/>
                    </a:cubicBezTo>
                    <a:cubicBezTo>
                      <a:pt x="31" y="6"/>
                      <a:pt x="32" y="3"/>
                      <a:pt x="34" y="0"/>
                    </a:cubicBezTo>
                    <a:cubicBezTo>
                      <a:pt x="22" y="7"/>
                      <a:pt x="0" y="26"/>
                      <a:pt x="15" y="4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2353">
                  <a:solidFill>
                    <a:srgbClr val="000000"/>
                  </a:solidFill>
                  <a:ea typeface="MS PGothic" charset="0"/>
                </a:endParaRPr>
              </a:p>
            </p:txBody>
          </p:sp>
          <p:sp>
            <p:nvSpPr>
              <p:cNvPr id="40" name="Freeform 9"/>
              <p:cNvSpPr>
                <a:spLocks/>
              </p:cNvSpPr>
              <p:nvPr/>
            </p:nvSpPr>
            <p:spPr bwMode="auto">
              <a:xfrm>
                <a:off x="11687076" y="-21697"/>
                <a:ext cx="14288" cy="19050"/>
              </a:xfrm>
              <a:custGeom>
                <a:avLst/>
                <a:gdLst>
                  <a:gd name="T0" fmla="*/ 4 w 4"/>
                  <a:gd name="T1" fmla="*/ 4 h 5"/>
                  <a:gd name="T2" fmla="*/ 3 w 4"/>
                  <a:gd name="T3" fmla="*/ 0 h 5"/>
                  <a:gd name="T4" fmla="*/ 0 w 4"/>
                  <a:gd name="T5" fmla="*/ 1 h 5"/>
                  <a:gd name="T6" fmla="*/ 3 w 4"/>
                  <a:gd name="T7" fmla="*/ 5 h 5"/>
                  <a:gd name="T8" fmla="*/ 4 w 4"/>
                  <a:gd name="T9" fmla="*/ 4 h 5"/>
                </a:gdLst>
                <a:ahLst/>
                <a:cxnLst>
                  <a:cxn ang="0">
                    <a:pos x="T0" y="T1"/>
                  </a:cxn>
                  <a:cxn ang="0">
                    <a:pos x="T2" y="T3"/>
                  </a:cxn>
                  <a:cxn ang="0">
                    <a:pos x="T4" y="T5"/>
                  </a:cxn>
                  <a:cxn ang="0">
                    <a:pos x="T6" y="T7"/>
                  </a:cxn>
                  <a:cxn ang="0">
                    <a:pos x="T8" y="T9"/>
                  </a:cxn>
                </a:cxnLst>
                <a:rect l="0" t="0" r="r" b="b"/>
                <a:pathLst>
                  <a:path w="4" h="5">
                    <a:moveTo>
                      <a:pt x="4" y="4"/>
                    </a:moveTo>
                    <a:cubicBezTo>
                      <a:pt x="4" y="3"/>
                      <a:pt x="3" y="2"/>
                      <a:pt x="3" y="0"/>
                    </a:cubicBezTo>
                    <a:cubicBezTo>
                      <a:pt x="2" y="0"/>
                      <a:pt x="1" y="1"/>
                      <a:pt x="0" y="1"/>
                    </a:cubicBezTo>
                    <a:cubicBezTo>
                      <a:pt x="1" y="2"/>
                      <a:pt x="2" y="3"/>
                      <a:pt x="3" y="5"/>
                    </a:cubicBezTo>
                    <a:cubicBezTo>
                      <a:pt x="4" y="5"/>
                      <a:pt x="4" y="4"/>
                      <a:pt x="4" y="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2353">
                  <a:solidFill>
                    <a:srgbClr val="000000"/>
                  </a:solidFill>
                  <a:ea typeface="MS PGothic" charset="0"/>
                </a:endParaRPr>
              </a:p>
            </p:txBody>
          </p:sp>
          <p:sp>
            <p:nvSpPr>
              <p:cNvPr id="41" name="Freeform 10"/>
              <p:cNvSpPr>
                <a:spLocks/>
              </p:cNvSpPr>
              <p:nvPr/>
            </p:nvSpPr>
            <p:spPr bwMode="auto">
              <a:xfrm>
                <a:off x="9991626" y="676803"/>
                <a:ext cx="211138" cy="325438"/>
              </a:xfrm>
              <a:custGeom>
                <a:avLst/>
                <a:gdLst>
                  <a:gd name="T0" fmla="*/ 14 w 56"/>
                  <a:gd name="T1" fmla="*/ 62 h 86"/>
                  <a:gd name="T2" fmla="*/ 52 w 56"/>
                  <a:gd name="T3" fmla="*/ 74 h 86"/>
                  <a:gd name="T4" fmla="*/ 56 w 56"/>
                  <a:gd name="T5" fmla="*/ 65 h 86"/>
                  <a:gd name="T6" fmla="*/ 56 w 56"/>
                  <a:gd name="T7" fmla="*/ 65 h 86"/>
                  <a:gd name="T8" fmla="*/ 25 w 56"/>
                  <a:gd name="T9" fmla="*/ 0 h 86"/>
                  <a:gd name="T10" fmla="*/ 22 w 56"/>
                  <a:gd name="T11" fmla="*/ 10 h 86"/>
                  <a:gd name="T12" fmla="*/ 5 w 56"/>
                  <a:gd name="T13" fmla="*/ 27 h 86"/>
                  <a:gd name="T14" fmla="*/ 1 w 56"/>
                  <a:gd name="T15" fmla="*/ 37 h 86"/>
                  <a:gd name="T16" fmla="*/ 14 w 56"/>
                  <a:gd name="T17" fmla="*/ 6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86">
                    <a:moveTo>
                      <a:pt x="14" y="62"/>
                    </a:moveTo>
                    <a:cubicBezTo>
                      <a:pt x="20" y="68"/>
                      <a:pt x="43" y="86"/>
                      <a:pt x="52" y="74"/>
                    </a:cubicBezTo>
                    <a:cubicBezTo>
                      <a:pt x="54" y="71"/>
                      <a:pt x="55" y="68"/>
                      <a:pt x="56" y="65"/>
                    </a:cubicBezTo>
                    <a:cubicBezTo>
                      <a:pt x="56" y="65"/>
                      <a:pt x="56" y="65"/>
                      <a:pt x="56" y="65"/>
                    </a:cubicBezTo>
                    <a:cubicBezTo>
                      <a:pt x="43" y="46"/>
                      <a:pt x="32" y="23"/>
                      <a:pt x="25" y="0"/>
                    </a:cubicBezTo>
                    <a:cubicBezTo>
                      <a:pt x="24" y="3"/>
                      <a:pt x="23" y="7"/>
                      <a:pt x="22" y="10"/>
                    </a:cubicBezTo>
                    <a:cubicBezTo>
                      <a:pt x="16" y="16"/>
                      <a:pt x="10" y="21"/>
                      <a:pt x="5" y="27"/>
                    </a:cubicBezTo>
                    <a:cubicBezTo>
                      <a:pt x="1" y="31"/>
                      <a:pt x="0" y="31"/>
                      <a:pt x="1" y="37"/>
                    </a:cubicBezTo>
                    <a:cubicBezTo>
                      <a:pt x="2" y="46"/>
                      <a:pt x="7" y="54"/>
                      <a:pt x="14" y="6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3505" fontAlgn="base">
                  <a:spcBef>
                    <a:spcPct val="0"/>
                  </a:spcBef>
                  <a:spcAft>
                    <a:spcPct val="0"/>
                  </a:spcAft>
                </a:pPr>
                <a:endParaRPr lang="en-US" sz="2353">
                  <a:solidFill>
                    <a:srgbClr val="000000"/>
                  </a:solidFill>
                  <a:ea typeface="MS PGothic" charset="0"/>
                </a:endParaRPr>
              </a:p>
            </p:txBody>
          </p:sp>
        </p:grpSp>
      </p:grpSp>
    </p:spTree>
    <p:extLst>
      <p:ext uri="{BB962C8B-B14F-4D97-AF65-F5344CB8AC3E}">
        <p14:creationId xmlns:p14="http://schemas.microsoft.com/office/powerpoint/2010/main" val="385399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750" fill="hold"/>
                                        <p:tgtEl>
                                          <p:spTgt spid="37"/>
                                        </p:tgtEl>
                                        <p:attrNameLst>
                                          <p:attrName>ppt_x</p:attrName>
                                        </p:attrNameLst>
                                      </p:cBhvr>
                                      <p:tavLst>
                                        <p:tav tm="0">
                                          <p:val>
                                            <p:strVal val="1+#ppt_w/2"/>
                                          </p:val>
                                        </p:tav>
                                        <p:tav tm="100000">
                                          <p:val>
                                            <p:strVal val="#ppt_x"/>
                                          </p:val>
                                        </p:tav>
                                      </p:tavLst>
                                    </p:anim>
                                    <p:anim calcmode="lin" valueType="num">
                                      <p:cBhvr additive="base">
                                        <p:cTn id="8" dur="750" fill="hold"/>
                                        <p:tgtEl>
                                          <p:spTgt spid="37"/>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750" fill="hold"/>
                                        <p:tgtEl>
                                          <p:spTgt spid="43"/>
                                        </p:tgtEl>
                                        <p:attrNameLst>
                                          <p:attrName>ppt_x</p:attrName>
                                        </p:attrNameLst>
                                      </p:cBhvr>
                                      <p:tavLst>
                                        <p:tav tm="0">
                                          <p:val>
                                            <p:strVal val="1+#ppt_w/2"/>
                                          </p:val>
                                        </p:tav>
                                        <p:tav tm="100000">
                                          <p:val>
                                            <p:strVal val="#ppt_x"/>
                                          </p:val>
                                        </p:tav>
                                      </p:tavLst>
                                    </p:anim>
                                    <p:anim calcmode="lin" valueType="num">
                                      <p:cBhvr additive="base">
                                        <p:cTn id="12" dur="750" fill="hold"/>
                                        <p:tgtEl>
                                          <p:spTgt spid="43"/>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750" fill="hold"/>
                                        <p:tgtEl>
                                          <p:spTgt spid="39"/>
                                        </p:tgtEl>
                                        <p:attrNameLst>
                                          <p:attrName>ppt_x</p:attrName>
                                        </p:attrNameLst>
                                      </p:cBhvr>
                                      <p:tavLst>
                                        <p:tav tm="0">
                                          <p:val>
                                            <p:strVal val="1+#ppt_w/2"/>
                                          </p:val>
                                        </p:tav>
                                        <p:tav tm="100000">
                                          <p:val>
                                            <p:strVal val="#ppt_x"/>
                                          </p:val>
                                        </p:tav>
                                      </p:tavLst>
                                    </p:anim>
                                    <p:anim calcmode="lin" valueType="num">
                                      <p:cBhvr additive="base">
                                        <p:cTn id="16" dur="750" fill="hold"/>
                                        <p:tgtEl>
                                          <p:spTgt spid="39"/>
                                        </p:tgtEl>
                                        <p:attrNameLst>
                                          <p:attrName>ppt_y</p:attrName>
                                        </p:attrNameLst>
                                      </p:cBhvr>
                                      <p:tavLst>
                                        <p:tav tm="0">
                                          <p:val>
                                            <p:strVal val="#ppt_y"/>
                                          </p:val>
                                        </p:tav>
                                        <p:tav tm="100000">
                                          <p:val>
                                            <p:strVal val="#ppt_y"/>
                                          </p:val>
                                        </p:tav>
                                      </p:tavLst>
                                    </p:anim>
                                  </p:childTnLst>
                                </p:cTn>
                              </p:par>
                            </p:childTnLst>
                          </p:cTn>
                        </p:par>
                        <p:par>
                          <p:cTn id="17" fill="hold">
                            <p:stCondLst>
                              <p:cond delay="1250"/>
                            </p:stCondLst>
                            <p:childTnLst>
                              <p:par>
                                <p:cTn id="18" presetID="2" presetClass="entr" presetSubtype="4" decel="100000" fill="hold" nodeType="afterEffect">
                                  <p:stCondLst>
                                    <p:cond delay="0"/>
                                  </p:stCondLst>
                                  <p:childTnLst>
                                    <p:set>
                                      <p:cBhvr>
                                        <p:cTn id="19" dur="1" fill="hold">
                                          <p:stCondLst>
                                            <p:cond delay="0"/>
                                          </p:stCondLst>
                                        </p:cTn>
                                        <p:tgtEl>
                                          <p:spTgt spid="33"/>
                                        </p:tgtEl>
                                        <p:attrNameLst>
                                          <p:attrName>style.visibility</p:attrName>
                                        </p:attrNameLst>
                                      </p:cBhvr>
                                      <p:to>
                                        <p:strVal val="visible"/>
                                      </p:to>
                                    </p:set>
                                    <p:anim calcmode="lin" valueType="num">
                                      <p:cBhvr additive="base">
                                        <p:cTn id="20" dur="750" fill="hold"/>
                                        <p:tgtEl>
                                          <p:spTgt spid="33"/>
                                        </p:tgtEl>
                                        <p:attrNameLst>
                                          <p:attrName>ppt_x</p:attrName>
                                        </p:attrNameLst>
                                      </p:cBhvr>
                                      <p:tavLst>
                                        <p:tav tm="0">
                                          <p:val>
                                            <p:strVal val="#ppt_x"/>
                                          </p:val>
                                        </p:tav>
                                        <p:tav tm="100000">
                                          <p:val>
                                            <p:strVal val="#ppt_x"/>
                                          </p:val>
                                        </p:tav>
                                      </p:tavLst>
                                    </p:anim>
                                    <p:anim calcmode="lin" valueType="num">
                                      <p:cBhvr additive="base">
                                        <p:cTn id="21" dur="750" fill="hold"/>
                                        <p:tgtEl>
                                          <p:spTgt spid="33"/>
                                        </p:tgtEl>
                                        <p:attrNameLst>
                                          <p:attrName>ppt_y</p:attrName>
                                        </p:attrNameLst>
                                      </p:cBhvr>
                                      <p:tavLst>
                                        <p:tav tm="0">
                                          <p:val>
                                            <p:strVal val="1+#ppt_h/2"/>
                                          </p:val>
                                        </p:tav>
                                        <p:tav tm="100000">
                                          <p:val>
                                            <p:strVal val="#ppt_y"/>
                                          </p:val>
                                        </p:tav>
                                      </p:tavLst>
                                    </p:anim>
                                  </p:childTnLst>
                                </p:cTn>
                              </p:par>
                              <p:par>
                                <p:cTn id="22" presetID="2" presetClass="entr" presetSubtype="4" decel="100000" fill="hold" nodeType="withEffect">
                                  <p:stCondLst>
                                    <p:cond delay="250"/>
                                  </p:stCondLst>
                                  <p:childTnLst>
                                    <p:set>
                                      <p:cBhvr>
                                        <p:cTn id="23" dur="1" fill="hold">
                                          <p:stCondLst>
                                            <p:cond delay="0"/>
                                          </p:stCondLst>
                                        </p:cTn>
                                        <p:tgtEl>
                                          <p:spTgt spid="34"/>
                                        </p:tgtEl>
                                        <p:attrNameLst>
                                          <p:attrName>style.visibility</p:attrName>
                                        </p:attrNameLst>
                                      </p:cBhvr>
                                      <p:to>
                                        <p:strVal val="visible"/>
                                      </p:to>
                                    </p:set>
                                    <p:anim calcmode="lin" valueType="num">
                                      <p:cBhvr additive="base">
                                        <p:cTn id="24" dur="750" fill="hold"/>
                                        <p:tgtEl>
                                          <p:spTgt spid="34"/>
                                        </p:tgtEl>
                                        <p:attrNameLst>
                                          <p:attrName>ppt_x</p:attrName>
                                        </p:attrNameLst>
                                      </p:cBhvr>
                                      <p:tavLst>
                                        <p:tav tm="0">
                                          <p:val>
                                            <p:strVal val="#ppt_x"/>
                                          </p:val>
                                        </p:tav>
                                        <p:tav tm="100000">
                                          <p:val>
                                            <p:strVal val="#ppt_x"/>
                                          </p:val>
                                        </p:tav>
                                      </p:tavLst>
                                    </p:anim>
                                    <p:anim calcmode="lin" valueType="num">
                                      <p:cBhvr additive="base">
                                        <p:cTn id="25" dur="750" fill="hold"/>
                                        <p:tgtEl>
                                          <p:spTgt spid="34"/>
                                        </p:tgtEl>
                                        <p:attrNameLst>
                                          <p:attrName>ppt_y</p:attrName>
                                        </p:attrNameLst>
                                      </p:cBhvr>
                                      <p:tavLst>
                                        <p:tav tm="0">
                                          <p:val>
                                            <p:strVal val="1+#ppt_h/2"/>
                                          </p:val>
                                        </p:tav>
                                        <p:tav tm="100000">
                                          <p:val>
                                            <p:strVal val="#ppt_y"/>
                                          </p:val>
                                        </p:tav>
                                      </p:tavLst>
                                    </p:anim>
                                  </p:childTnLst>
                                </p:cTn>
                              </p:par>
                              <p:par>
                                <p:cTn id="26" presetID="2" presetClass="entr" presetSubtype="4" decel="100000" fill="hold" nodeType="withEffect">
                                  <p:stCondLst>
                                    <p:cond delay="500"/>
                                  </p:stCondLst>
                                  <p:childTnLst>
                                    <p:set>
                                      <p:cBhvr>
                                        <p:cTn id="27" dur="1" fill="hold">
                                          <p:stCondLst>
                                            <p:cond delay="0"/>
                                          </p:stCondLst>
                                        </p:cTn>
                                        <p:tgtEl>
                                          <p:spTgt spid="35"/>
                                        </p:tgtEl>
                                        <p:attrNameLst>
                                          <p:attrName>style.visibility</p:attrName>
                                        </p:attrNameLst>
                                      </p:cBhvr>
                                      <p:to>
                                        <p:strVal val="visible"/>
                                      </p:to>
                                    </p:set>
                                    <p:anim calcmode="lin" valueType="num">
                                      <p:cBhvr additive="base">
                                        <p:cTn id="28" dur="750" fill="hold"/>
                                        <p:tgtEl>
                                          <p:spTgt spid="35"/>
                                        </p:tgtEl>
                                        <p:attrNameLst>
                                          <p:attrName>ppt_x</p:attrName>
                                        </p:attrNameLst>
                                      </p:cBhvr>
                                      <p:tavLst>
                                        <p:tav tm="0">
                                          <p:val>
                                            <p:strVal val="#ppt_x"/>
                                          </p:val>
                                        </p:tav>
                                        <p:tav tm="100000">
                                          <p:val>
                                            <p:strVal val="#ppt_x"/>
                                          </p:val>
                                        </p:tav>
                                      </p:tavLst>
                                    </p:anim>
                                    <p:anim calcmode="lin" valueType="num">
                                      <p:cBhvr additive="base">
                                        <p:cTn id="29" dur="75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p:cNvSpPr txBox="1"/>
          <p:nvPr/>
        </p:nvSpPr>
        <p:spPr>
          <a:xfrm>
            <a:off x="633881" y="5037131"/>
            <a:ext cx="3371384" cy="1334672"/>
          </a:xfrm>
          <a:prstGeom prst="rect">
            <a:avLst/>
          </a:prstGeom>
          <a:noFill/>
        </p:spPr>
        <p:txBody>
          <a:bodyPr wrap="square" lIns="179285" tIns="182854" rIns="179285" bIns="182854" rtlCol="0" anchor="b">
            <a:noAutofit/>
          </a:bodyPr>
          <a:lstStyle/>
          <a:p>
            <a:pPr defTabSz="1623128" fontAlgn="base">
              <a:lnSpc>
                <a:spcPct val="85000"/>
              </a:lnSpc>
              <a:spcBef>
                <a:spcPct val="0"/>
              </a:spcBef>
              <a:spcAft>
                <a:spcPct val="0"/>
              </a:spcAft>
              <a:defRPr/>
            </a:pPr>
            <a:r>
              <a:rPr lang="en-US" sz="3137" kern="0" dirty="0">
                <a:gradFill>
                  <a:gsLst>
                    <a:gs pos="0">
                      <a:sysClr val="window" lastClr="FFFFFF"/>
                    </a:gs>
                    <a:gs pos="100000">
                      <a:sysClr val="window" lastClr="FFFFFF"/>
                    </a:gs>
                  </a:gsLst>
                  <a:lin ang="16200000" scaled="0"/>
                </a:gradFill>
                <a:latin typeface="Segoe UI Light"/>
              </a:rPr>
              <a:t>Social and web analytics</a:t>
            </a:r>
          </a:p>
        </p:txBody>
      </p:sp>
      <p:sp>
        <p:nvSpPr>
          <p:cNvPr id="40" name="TextBox 39"/>
          <p:cNvSpPr txBox="1"/>
          <p:nvPr/>
        </p:nvSpPr>
        <p:spPr>
          <a:xfrm>
            <a:off x="4280504" y="5037133"/>
            <a:ext cx="3371383" cy="1334672"/>
          </a:xfrm>
          <a:prstGeom prst="rect">
            <a:avLst/>
          </a:prstGeom>
          <a:noFill/>
        </p:spPr>
        <p:txBody>
          <a:bodyPr wrap="square" lIns="179285" tIns="182854" rIns="179285" bIns="182854" rtlCol="0" anchor="b">
            <a:noAutofit/>
          </a:bodyPr>
          <a:lstStyle/>
          <a:p>
            <a:pPr defTabSz="1623128" fontAlgn="base">
              <a:lnSpc>
                <a:spcPct val="85000"/>
              </a:lnSpc>
              <a:spcBef>
                <a:spcPct val="0"/>
              </a:spcBef>
              <a:spcAft>
                <a:spcPct val="0"/>
              </a:spcAft>
              <a:defRPr/>
            </a:pPr>
            <a:r>
              <a:rPr lang="en-US" sz="3137" kern="0" dirty="0">
                <a:gradFill>
                  <a:gsLst>
                    <a:gs pos="0">
                      <a:sysClr val="window" lastClr="FFFFFF"/>
                    </a:gs>
                    <a:gs pos="100000">
                      <a:sysClr val="window" lastClr="FFFFFF"/>
                    </a:gs>
                  </a:gsLst>
                  <a:lin ang="16200000" scaled="0"/>
                </a:gradFill>
                <a:latin typeface="Segoe UI Light"/>
              </a:rPr>
              <a:t>Live data </a:t>
            </a:r>
            <a:br>
              <a:rPr lang="en-US" sz="3137" kern="0" dirty="0">
                <a:gradFill>
                  <a:gsLst>
                    <a:gs pos="0">
                      <a:sysClr val="window" lastClr="FFFFFF"/>
                    </a:gs>
                    <a:gs pos="100000">
                      <a:sysClr val="window" lastClr="FFFFFF"/>
                    </a:gs>
                  </a:gsLst>
                  <a:lin ang="16200000" scaled="0"/>
                </a:gradFill>
                <a:latin typeface="Segoe UI Light"/>
              </a:rPr>
            </a:br>
            <a:r>
              <a:rPr lang="en-US" sz="3137" kern="0" dirty="0">
                <a:gradFill>
                  <a:gsLst>
                    <a:gs pos="0">
                      <a:sysClr val="window" lastClr="FFFFFF"/>
                    </a:gs>
                    <a:gs pos="100000">
                      <a:sysClr val="window" lastClr="FFFFFF"/>
                    </a:gs>
                  </a:gsLst>
                  <a:lin ang="16200000" scaled="0"/>
                </a:gradFill>
                <a:latin typeface="Segoe UI Light"/>
              </a:rPr>
              <a:t>feeds</a:t>
            </a:r>
          </a:p>
        </p:txBody>
      </p:sp>
      <p:sp>
        <p:nvSpPr>
          <p:cNvPr id="43" name="TextBox 42"/>
          <p:cNvSpPr txBox="1"/>
          <p:nvPr/>
        </p:nvSpPr>
        <p:spPr>
          <a:xfrm>
            <a:off x="7920546" y="4993174"/>
            <a:ext cx="3371383" cy="1378629"/>
          </a:xfrm>
          <a:prstGeom prst="rect">
            <a:avLst/>
          </a:prstGeom>
          <a:noFill/>
        </p:spPr>
        <p:txBody>
          <a:bodyPr wrap="square" lIns="179285" tIns="182854" rIns="179285" bIns="182854" rtlCol="0" anchor="b">
            <a:noAutofit/>
          </a:bodyPr>
          <a:lstStyle/>
          <a:p>
            <a:pPr defTabSz="1623128" fontAlgn="base">
              <a:lnSpc>
                <a:spcPct val="85000"/>
              </a:lnSpc>
              <a:spcBef>
                <a:spcPct val="0"/>
              </a:spcBef>
              <a:spcAft>
                <a:spcPct val="0"/>
              </a:spcAft>
              <a:defRPr/>
            </a:pPr>
            <a:r>
              <a:rPr lang="en-US" sz="3137" kern="0" dirty="0">
                <a:gradFill>
                  <a:gsLst>
                    <a:gs pos="0">
                      <a:sysClr val="window" lastClr="FFFFFF"/>
                    </a:gs>
                    <a:gs pos="100000">
                      <a:sysClr val="window" lastClr="FFFFFF"/>
                    </a:gs>
                  </a:gsLst>
                  <a:lin ang="16200000" scaled="0"/>
                </a:gradFill>
                <a:latin typeface="Segoe UI Light"/>
              </a:rPr>
              <a:t>Advanced analytics</a:t>
            </a:r>
          </a:p>
        </p:txBody>
      </p:sp>
      <p:sp>
        <p:nvSpPr>
          <p:cNvPr id="2" name="Title 1"/>
          <p:cNvSpPr>
            <a:spLocks noGrp="1"/>
          </p:cNvSpPr>
          <p:nvPr>
            <p:ph type="title"/>
          </p:nvPr>
        </p:nvSpPr>
        <p:spPr/>
        <p:txBody>
          <a:bodyPr/>
          <a:lstStyle/>
          <a:p>
            <a:r>
              <a:rPr lang="en-US" dirty="0"/>
              <a:t>The three V’s</a:t>
            </a:r>
          </a:p>
        </p:txBody>
      </p:sp>
      <p:grpSp>
        <p:nvGrpSpPr>
          <p:cNvPr id="18" name="Group 17"/>
          <p:cNvGrpSpPr/>
          <p:nvPr/>
        </p:nvGrpSpPr>
        <p:grpSpPr>
          <a:xfrm>
            <a:off x="1421183" y="3762708"/>
            <a:ext cx="1796777" cy="1361194"/>
            <a:chOff x="9888538" y="3827463"/>
            <a:chExt cx="1676400" cy="1270000"/>
          </a:xfrm>
          <a:solidFill>
            <a:srgbClr val="FFFFFF"/>
          </a:solidFill>
        </p:grpSpPr>
        <p:sp>
          <p:nvSpPr>
            <p:cNvPr id="21" name="Rectangle 35"/>
            <p:cNvSpPr>
              <a:spLocks noChangeArrowheads="1"/>
            </p:cNvSpPr>
            <p:nvPr/>
          </p:nvSpPr>
          <p:spPr bwMode="auto">
            <a:xfrm>
              <a:off x="10485438" y="4211638"/>
              <a:ext cx="69850" cy="298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098"/>
              <a:endParaRPr lang="en-US" sz="1765" dirty="0">
                <a:solidFill>
                  <a:srgbClr val="000000"/>
                </a:solidFill>
              </a:endParaRPr>
            </a:p>
          </p:txBody>
        </p:sp>
        <p:sp>
          <p:nvSpPr>
            <p:cNvPr id="22" name="Rectangle 36"/>
            <p:cNvSpPr>
              <a:spLocks noChangeArrowheads="1"/>
            </p:cNvSpPr>
            <p:nvPr/>
          </p:nvSpPr>
          <p:spPr bwMode="auto">
            <a:xfrm>
              <a:off x="10180638" y="4630738"/>
              <a:ext cx="352425" cy="53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098"/>
              <a:endParaRPr lang="en-US" sz="1765" dirty="0">
                <a:solidFill>
                  <a:srgbClr val="000000"/>
                </a:solidFill>
              </a:endParaRPr>
            </a:p>
          </p:txBody>
        </p:sp>
        <p:sp>
          <p:nvSpPr>
            <p:cNvPr id="24" name="Rectangle 37"/>
            <p:cNvSpPr>
              <a:spLocks noChangeArrowheads="1"/>
            </p:cNvSpPr>
            <p:nvPr/>
          </p:nvSpPr>
          <p:spPr bwMode="auto">
            <a:xfrm>
              <a:off x="10091738" y="4630738"/>
              <a:ext cx="57150" cy="53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098"/>
              <a:endParaRPr lang="en-US" sz="1765" dirty="0">
                <a:solidFill>
                  <a:srgbClr val="000000"/>
                </a:solidFill>
              </a:endParaRPr>
            </a:p>
          </p:txBody>
        </p:sp>
        <p:sp>
          <p:nvSpPr>
            <p:cNvPr id="25" name="Rectangle 38"/>
            <p:cNvSpPr>
              <a:spLocks noChangeArrowheads="1"/>
            </p:cNvSpPr>
            <p:nvPr/>
          </p:nvSpPr>
          <p:spPr bwMode="auto">
            <a:xfrm>
              <a:off x="10180638" y="4745038"/>
              <a:ext cx="381000" cy="53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098"/>
              <a:endParaRPr lang="en-US" sz="1765" dirty="0">
                <a:solidFill>
                  <a:srgbClr val="000000"/>
                </a:solidFill>
              </a:endParaRPr>
            </a:p>
          </p:txBody>
        </p:sp>
        <p:sp>
          <p:nvSpPr>
            <p:cNvPr id="26" name="Rectangle 39"/>
            <p:cNvSpPr>
              <a:spLocks noChangeArrowheads="1"/>
            </p:cNvSpPr>
            <p:nvPr/>
          </p:nvSpPr>
          <p:spPr bwMode="auto">
            <a:xfrm>
              <a:off x="10091738" y="4745038"/>
              <a:ext cx="57150" cy="53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098"/>
              <a:endParaRPr lang="en-US" sz="1765" dirty="0">
                <a:solidFill>
                  <a:srgbClr val="000000"/>
                </a:solidFill>
              </a:endParaRPr>
            </a:p>
          </p:txBody>
        </p:sp>
        <p:sp>
          <p:nvSpPr>
            <p:cNvPr id="27" name="Rectangle 40"/>
            <p:cNvSpPr>
              <a:spLocks noChangeArrowheads="1"/>
            </p:cNvSpPr>
            <p:nvPr/>
          </p:nvSpPr>
          <p:spPr bwMode="auto">
            <a:xfrm>
              <a:off x="10180638" y="4852988"/>
              <a:ext cx="282575" cy="53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098"/>
              <a:endParaRPr lang="en-US" sz="1765" dirty="0">
                <a:solidFill>
                  <a:srgbClr val="000000"/>
                </a:solidFill>
              </a:endParaRPr>
            </a:p>
          </p:txBody>
        </p:sp>
        <p:sp>
          <p:nvSpPr>
            <p:cNvPr id="28" name="Rectangle 41"/>
            <p:cNvSpPr>
              <a:spLocks noChangeArrowheads="1"/>
            </p:cNvSpPr>
            <p:nvPr/>
          </p:nvSpPr>
          <p:spPr bwMode="auto">
            <a:xfrm>
              <a:off x="10091738" y="4852988"/>
              <a:ext cx="57150" cy="53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098"/>
              <a:endParaRPr lang="en-US" sz="1765" dirty="0">
                <a:solidFill>
                  <a:srgbClr val="000000"/>
                </a:solidFill>
              </a:endParaRPr>
            </a:p>
          </p:txBody>
        </p:sp>
        <p:sp>
          <p:nvSpPr>
            <p:cNvPr id="29" name="Rectangle 42"/>
            <p:cNvSpPr>
              <a:spLocks noChangeArrowheads="1"/>
            </p:cNvSpPr>
            <p:nvPr/>
          </p:nvSpPr>
          <p:spPr bwMode="auto">
            <a:xfrm>
              <a:off x="10387013" y="4433888"/>
              <a:ext cx="69850" cy="76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098"/>
              <a:endParaRPr lang="en-US" sz="1765" dirty="0">
                <a:solidFill>
                  <a:srgbClr val="000000"/>
                </a:solidFill>
              </a:endParaRPr>
            </a:p>
          </p:txBody>
        </p:sp>
        <p:sp>
          <p:nvSpPr>
            <p:cNvPr id="30" name="Rectangle 43"/>
            <p:cNvSpPr>
              <a:spLocks noChangeArrowheads="1"/>
            </p:cNvSpPr>
            <p:nvPr/>
          </p:nvSpPr>
          <p:spPr bwMode="auto">
            <a:xfrm>
              <a:off x="10288588" y="4303713"/>
              <a:ext cx="69850" cy="206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098"/>
              <a:endParaRPr lang="en-US" sz="1765" dirty="0">
                <a:solidFill>
                  <a:srgbClr val="000000"/>
                </a:solidFill>
              </a:endParaRPr>
            </a:p>
          </p:txBody>
        </p:sp>
        <p:sp>
          <p:nvSpPr>
            <p:cNvPr id="31" name="Rectangle 44"/>
            <p:cNvSpPr>
              <a:spLocks noChangeArrowheads="1"/>
            </p:cNvSpPr>
            <p:nvPr/>
          </p:nvSpPr>
          <p:spPr bwMode="auto">
            <a:xfrm>
              <a:off x="10186988" y="4249738"/>
              <a:ext cx="69850" cy="260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098"/>
              <a:endParaRPr lang="en-US" sz="1765" dirty="0">
                <a:solidFill>
                  <a:srgbClr val="000000"/>
                </a:solidFill>
              </a:endParaRPr>
            </a:p>
          </p:txBody>
        </p:sp>
        <p:sp>
          <p:nvSpPr>
            <p:cNvPr id="32" name="Rectangle 45"/>
            <p:cNvSpPr>
              <a:spLocks noChangeArrowheads="1"/>
            </p:cNvSpPr>
            <p:nvPr/>
          </p:nvSpPr>
          <p:spPr bwMode="auto">
            <a:xfrm>
              <a:off x="10088563" y="4348163"/>
              <a:ext cx="69850" cy="161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098"/>
              <a:endParaRPr lang="en-US" sz="1765" dirty="0">
                <a:solidFill>
                  <a:srgbClr val="000000"/>
                </a:solidFill>
              </a:endParaRPr>
            </a:p>
          </p:txBody>
        </p:sp>
        <p:sp>
          <p:nvSpPr>
            <p:cNvPr id="33" name="Freeform 46"/>
            <p:cNvSpPr>
              <a:spLocks/>
            </p:cNvSpPr>
            <p:nvPr/>
          </p:nvSpPr>
          <p:spPr bwMode="auto">
            <a:xfrm>
              <a:off x="10720388" y="4329113"/>
              <a:ext cx="558800" cy="561975"/>
            </a:xfrm>
            <a:custGeom>
              <a:avLst/>
              <a:gdLst>
                <a:gd name="T0" fmla="*/ 176 w 352"/>
                <a:gd name="T1" fmla="*/ 0 h 354"/>
                <a:gd name="T2" fmla="*/ 176 w 352"/>
                <a:gd name="T3" fmla="*/ 0 h 354"/>
                <a:gd name="T4" fmla="*/ 158 w 352"/>
                <a:gd name="T5" fmla="*/ 2 h 354"/>
                <a:gd name="T6" fmla="*/ 140 w 352"/>
                <a:gd name="T7" fmla="*/ 4 h 354"/>
                <a:gd name="T8" fmla="*/ 124 w 352"/>
                <a:gd name="T9" fmla="*/ 8 h 354"/>
                <a:gd name="T10" fmla="*/ 108 w 352"/>
                <a:gd name="T11" fmla="*/ 14 h 354"/>
                <a:gd name="T12" fmla="*/ 92 w 352"/>
                <a:gd name="T13" fmla="*/ 22 h 354"/>
                <a:gd name="T14" fmla="*/ 78 w 352"/>
                <a:gd name="T15" fmla="*/ 30 h 354"/>
                <a:gd name="T16" fmla="*/ 64 w 352"/>
                <a:gd name="T17" fmla="*/ 42 h 354"/>
                <a:gd name="T18" fmla="*/ 52 w 352"/>
                <a:gd name="T19" fmla="*/ 52 h 354"/>
                <a:gd name="T20" fmla="*/ 40 w 352"/>
                <a:gd name="T21" fmla="*/ 64 h 354"/>
                <a:gd name="T22" fmla="*/ 30 w 352"/>
                <a:gd name="T23" fmla="*/ 78 h 354"/>
                <a:gd name="T24" fmla="*/ 20 w 352"/>
                <a:gd name="T25" fmla="*/ 94 h 354"/>
                <a:gd name="T26" fmla="*/ 14 w 352"/>
                <a:gd name="T27" fmla="*/ 108 h 354"/>
                <a:gd name="T28" fmla="*/ 8 w 352"/>
                <a:gd name="T29" fmla="*/ 124 h 354"/>
                <a:gd name="T30" fmla="*/ 2 w 352"/>
                <a:gd name="T31" fmla="*/ 142 h 354"/>
                <a:gd name="T32" fmla="*/ 0 w 352"/>
                <a:gd name="T33" fmla="*/ 160 h 354"/>
                <a:gd name="T34" fmla="*/ 0 w 352"/>
                <a:gd name="T35" fmla="*/ 178 h 354"/>
                <a:gd name="T36" fmla="*/ 0 w 352"/>
                <a:gd name="T37" fmla="*/ 178 h 354"/>
                <a:gd name="T38" fmla="*/ 0 w 352"/>
                <a:gd name="T39" fmla="*/ 196 h 354"/>
                <a:gd name="T40" fmla="*/ 2 w 352"/>
                <a:gd name="T41" fmla="*/ 212 h 354"/>
                <a:gd name="T42" fmla="*/ 8 w 352"/>
                <a:gd name="T43" fmla="*/ 230 h 354"/>
                <a:gd name="T44" fmla="*/ 14 w 352"/>
                <a:gd name="T45" fmla="*/ 246 h 354"/>
                <a:gd name="T46" fmla="*/ 20 w 352"/>
                <a:gd name="T47" fmla="*/ 262 h 354"/>
                <a:gd name="T48" fmla="*/ 30 w 352"/>
                <a:gd name="T49" fmla="*/ 276 h 354"/>
                <a:gd name="T50" fmla="*/ 40 w 352"/>
                <a:gd name="T51" fmla="*/ 290 h 354"/>
                <a:gd name="T52" fmla="*/ 52 w 352"/>
                <a:gd name="T53" fmla="*/ 302 h 354"/>
                <a:gd name="T54" fmla="*/ 64 w 352"/>
                <a:gd name="T55" fmla="*/ 314 h 354"/>
                <a:gd name="T56" fmla="*/ 78 w 352"/>
                <a:gd name="T57" fmla="*/ 324 h 354"/>
                <a:gd name="T58" fmla="*/ 92 w 352"/>
                <a:gd name="T59" fmla="*/ 332 h 354"/>
                <a:gd name="T60" fmla="*/ 108 w 352"/>
                <a:gd name="T61" fmla="*/ 340 h 354"/>
                <a:gd name="T62" fmla="*/ 124 w 352"/>
                <a:gd name="T63" fmla="*/ 346 h 354"/>
                <a:gd name="T64" fmla="*/ 140 w 352"/>
                <a:gd name="T65" fmla="*/ 350 h 354"/>
                <a:gd name="T66" fmla="*/ 158 w 352"/>
                <a:gd name="T67" fmla="*/ 352 h 354"/>
                <a:gd name="T68" fmla="*/ 176 w 352"/>
                <a:gd name="T69" fmla="*/ 354 h 354"/>
                <a:gd name="T70" fmla="*/ 176 w 352"/>
                <a:gd name="T71" fmla="*/ 354 h 354"/>
                <a:gd name="T72" fmla="*/ 194 w 352"/>
                <a:gd name="T73" fmla="*/ 352 h 354"/>
                <a:gd name="T74" fmla="*/ 210 w 352"/>
                <a:gd name="T75" fmla="*/ 350 h 354"/>
                <a:gd name="T76" fmla="*/ 228 w 352"/>
                <a:gd name="T77" fmla="*/ 346 h 354"/>
                <a:gd name="T78" fmla="*/ 244 w 352"/>
                <a:gd name="T79" fmla="*/ 340 h 354"/>
                <a:gd name="T80" fmla="*/ 258 w 352"/>
                <a:gd name="T81" fmla="*/ 332 h 354"/>
                <a:gd name="T82" fmla="*/ 274 w 352"/>
                <a:gd name="T83" fmla="*/ 324 h 354"/>
                <a:gd name="T84" fmla="*/ 286 w 352"/>
                <a:gd name="T85" fmla="*/ 314 h 354"/>
                <a:gd name="T86" fmla="*/ 300 w 352"/>
                <a:gd name="T87" fmla="*/ 304 h 354"/>
                <a:gd name="T88" fmla="*/ 310 w 352"/>
                <a:gd name="T89" fmla="*/ 292 h 354"/>
                <a:gd name="T90" fmla="*/ 320 w 352"/>
                <a:gd name="T91" fmla="*/ 278 h 354"/>
                <a:gd name="T92" fmla="*/ 330 w 352"/>
                <a:gd name="T93" fmla="*/ 264 h 354"/>
                <a:gd name="T94" fmla="*/ 336 w 352"/>
                <a:gd name="T95" fmla="*/ 248 h 354"/>
                <a:gd name="T96" fmla="*/ 344 w 352"/>
                <a:gd name="T97" fmla="*/ 232 h 354"/>
                <a:gd name="T98" fmla="*/ 348 w 352"/>
                <a:gd name="T99" fmla="*/ 216 h 354"/>
                <a:gd name="T100" fmla="*/ 350 w 352"/>
                <a:gd name="T101" fmla="*/ 200 h 354"/>
                <a:gd name="T102" fmla="*/ 352 w 352"/>
                <a:gd name="T103" fmla="*/ 182 h 354"/>
                <a:gd name="T104" fmla="*/ 176 w 352"/>
                <a:gd name="T105" fmla="*/ 182 h 354"/>
                <a:gd name="T106" fmla="*/ 176 w 352"/>
                <a:gd name="T10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2" h="354">
                  <a:moveTo>
                    <a:pt x="176" y="0"/>
                  </a:moveTo>
                  <a:lnTo>
                    <a:pt x="176" y="0"/>
                  </a:lnTo>
                  <a:lnTo>
                    <a:pt x="158" y="2"/>
                  </a:lnTo>
                  <a:lnTo>
                    <a:pt x="140" y="4"/>
                  </a:lnTo>
                  <a:lnTo>
                    <a:pt x="124" y="8"/>
                  </a:lnTo>
                  <a:lnTo>
                    <a:pt x="108" y="14"/>
                  </a:lnTo>
                  <a:lnTo>
                    <a:pt x="92" y="22"/>
                  </a:lnTo>
                  <a:lnTo>
                    <a:pt x="78" y="30"/>
                  </a:lnTo>
                  <a:lnTo>
                    <a:pt x="64" y="42"/>
                  </a:lnTo>
                  <a:lnTo>
                    <a:pt x="52" y="52"/>
                  </a:lnTo>
                  <a:lnTo>
                    <a:pt x="40" y="64"/>
                  </a:lnTo>
                  <a:lnTo>
                    <a:pt x="30" y="78"/>
                  </a:lnTo>
                  <a:lnTo>
                    <a:pt x="20" y="94"/>
                  </a:lnTo>
                  <a:lnTo>
                    <a:pt x="14" y="108"/>
                  </a:lnTo>
                  <a:lnTo>
                    <a:pt x="8" y="124"/>
                  </a:lnTo>
                  <a:lnTo>
                    <a:pt x="2" y="142"/>
                  </a:lnTo>
                  <a:lnTo>
                    <a:pt x="0" y="160"/>
                  </a:lnTo>
                  <a:lnTo>
                    <a:pt x="0" y="178"/>
                  </a:lnTo>
                  <a:lnTo>
                    <a:pt x="0" y="178"/>
                  </a:lnTo>
                  <a:lnTo>
                    <a:pt x="0" y="196"/>
                  </a:lnTo>
                  <a:lnTo>
                    <a:pt x="2" y="212"/>
                  </a:lnTo>
                  <a:lnTo>
                    <a:pt x="8" y="230"/>
                  </a:lnTo>
                  <a:lnTo>
                    <a:pt x="14" y="246"/>
                  </a:lnTo>
                  <a:lnTo>
                    <a:pt x="20" y="262"/>
                  </a:lnTo>
                  <a:lnTo>
                    <a:pt x="30" y="276"/>
                  </a:lnTo>
                  <a:lnTo>
                    <a:pt x="40" y="290"/>
                  </a:lnTo>
                  <a:lnTo>
                    <a:pt x="52" y="302"/>
                  </a:lnTo>
                  <a:lnTo>
                    <a:pt x="64" y="314"/>
                  </a:lnTo>
                  <a:lnTo>
                    <a:pt x="78" y="324"/>
                  </a:lnTo>
                  <a:lnTo>
                    <a:pt x="92" y="332"/>
                  </a:lnTo>
                  <a:lnTo>
                    <a:pt x="108" y="340"/>
                  </a:lnTo>
                  <a:lnTo>
                    <a:pt x="124" y="346"/>
                  </a:lnTo>
                  <a:lnTo>
                    <a:pt x="140" y="350"/>
                  </a:lnTo>
                  <a:lnTo>
                    <a:pt x="158" y="352"/>
                  </a:lnTo>
                  <a:lnTo>
                    <a:pt x="176" y="354"/>
                  </a:lnTo>
                  <a:lnTo>
                    <a:pt x="176" y="354"/>
                  </a:lnTo>
                  <a:lnTo>
                    <a:pt x="194" y="352"/>
                  </a:lnTo>
                  <a:lnTo>
                    <a:pt x="210" y="350"/>
                  </a:lnTo>
                  <a:lnTo>
                    <a:pt x="228" y="346"/>
                  </a:lnTo>
                  <a:lnTo>
                    <a:pt x="244" y="340"/>
                  </a:lnTo>
                  <a:lnTo>
                    <a:pt x="258" y="332"/>
                  </a:lnTo>
                  <a:lnTo>
                    <a:pt x="274" y="324"/>
                  </a:lnTo>
                  <a:lnTo>
                    <a:pt x="286" y="314"/>
                  </a:lnTo>
                  <a:lnTo>
                    <a:pt x="300" y="304"/>
                  </a:lnTo>
                  <a:lnTo>
                    <a:pt x="310" y="292"/>
                  </a:lnTo>
                  <a:lnTo>
                    <a:pt x="320" y="278"/>
                  </a:lnTo>
                  <a:lnTo>
                    <a:pt x="330" y="264"/>
                  </a:lnTo>
                  <a:lnTo>
                    <a:pt x="336" y="248"/>
                  </a:lnTo>
                  <a:lnTo>
                    <a:pt x="344" y="232"/>
                  </a:lnTo>
                  <a:lnTo>
                    <a:pt x="348" y="216"/>
                  </a:lnTo>
                  <a:lnTo>
                    <a:pt x="350" y="200"/>
                  </a:lnTo>
                  <a:lnTo>
                    <a:pt x="352" y="182"/>
                  </a:lnTo>
                  <a:lnTo>
                    <a:pt x="176" y="182"/>
                  </a:lnTo>
                  <a:lnTo>
                    <a:pt x="1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endParaRPr lang="en-US" sz="1765" dirty="0">
                <a:solidFill>
                  <a:srgbClr val="000000"/>
                </a:solidFill>
              </a:endParaRPr>
            </a:p>
          </p:txBody>
        </p:sp>
        <p:sp>
          <p:nvSpPr>
            <p:cNvPr id="34" name="Freeform 47"/>
            <p:cNvSpPr>
              <a:spLocks/>
            </p:cNvSpPr>
            <p:nvPr/>
          </p:nvSpPr>
          <p:spPr bwMode="auto">
            <a:xfrm>
              <a:off x="11053763" y="4278313"/>
              <a:ext cx="279400" cy="285750"/>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endParaRPr lang="en-US" sz="1765" dirty="0">
                <a:solidFill>
                  <a:srgbClr val="000000"/>
                </a:solidFill>
              </a:endParaRPr>
            </a:p>
          </p:txBody>
        </p:sp>
        <p:sp>
          <p:nvSpPr>
            <p:cNvPr id="35" name="Freeform 48"/>
            <p:cNvSpPr>
              <a:spLocks/>
            </p:cNvSpPr>
            <p:nvPr/>
          </p:nvSpPr>
          <p:spPr bwMode="auto">
            <a:xfrm>
              <a:off x="11053763" y="4278313"/>
              <a:ext cx="279400" cy="285750"/>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endParaRPr lang="en-US" sz="1765" dirty="0">
                <a:solidFill>
                  <a:srgbClr val="000000"/>
                </a:solidFill>
              </a:endParaRPr>
            </a:p>
          </p:txBody>
        </p:sp>
        <p:sp>
          <p:nvSpPr>
            <p:cNvPr id="37" name="Rectangle 49"/>
            <p:cNvSpPr>
              <a:spLocks noChangeArrowheads="1"/>
            </p:cNvSpPr>
            <p:nvPr/>
          </p:nvSpPr>
          <p:spPr bwMode="auto">
            <a:xfrm>
              <a:off x="11326813" y="3900488"/>
              <a:ext cx="53975" cy="53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098"/>
              <a:endParaRPr lang="en-US" sz="1765" dirty="0">
                <a:solidFill>
                  <a:srgbClr val="000000"/>
                </a:solidFill>
              </a:endParaRPr>
            </a:p>
          </p:txBody>
        </p:sp>
        <p:sp>
          <p:nvSpPr>
            <p:cNvPr id="38" name="Freeform 50"/>
            <p:cNvSpPr>
              <a:spLocks noEditPoints="1"/>
            </p:cNvSpPr>
            <p:nvPr/>
          </p:nvSpPr>
          <p:spPr bwMode="auto">
            <a:xfrm>
              <a:off x="9891713" y="3827463"/>
              <a:ext cx="1673225" cy="168275"/>
            </a:xfrm>
            <a:custGeom>
              <a:avLst/>
              <a:gdLst>
                <a:gd name="T0" fmla="*/ 0 w 1054"/>
                <a:gd name="T1" fmla="*/ 0 h 106"/>
                <a:gd name="T2" fmla="*/ 0 w 1054"/>
                <a:gd name="T3" fmla="*/ 106 h 106"/>
                <a:gd name="T4" fmla="*/ 1054 w 1054"/>
                <a:gd name="T5" fmla="*/ 106 h 106"/>
                <a:gd name="T6" fmla="*/ 1054 w 1054"/>
                <a:gd name="T7" fmla="*/ 0 h 106"/>
                <a:gd name="T8" fmla="*/ 0 w 1054"/>
                <a:gd name="T9" fmla="*/ 0 h 106"/>
                <a:gd name="T10" fmla="*/ 860 w 1054"/>
                <a:gd name="T11" fmla="*/ 88 h 106"/>
                <a:gd name="T12" fmla="*/ 798 w 1054"/>
                <a:gd name="T13" fmla="*/ 88 h 106"/>
                <a:gd name="T14" fmla="*/ 798 w 1054"/>
                <a:gd name="T15" fmla="*/ 72 h 106"/>
                <a:gd name="T16" fmla="*/ 860 w 1054"/>
                <a:gd name="T17" fmla="*/ 72 h 106"/>
                <a:gd name="T18" fmla="*/ 860 w 1054"/>
                <a:gd name="T19" fmla="*/ 88 h 106"/>
                <a:gd name="T20" fmla="*/ 946 w 1054"/>
                <a:gd name="T21" fmla="*/ 90 h 106"/>
                <a:gd name="T22" fmla="*/ 890 w 1054"/>
                <a:gd name="T23" fmla="*/ 90 h 106"/>
                <a:gd name="T24" fmla="*/ 890 w 1054"/>
                <a:gd name="T25" fmla="*/ 32 h 106"/>
                <a:gd name="T26" fmla="*/ 946 w 1054"/>
                <a:gd name="T27" fmla="*/ 32 h 106"/>
                <a:gd name="T28" fmla="*/ 946 w 1054"/>
                <a:gd name="T29" fmla="*/ 90 h 106"/>
                <a:gd name="T30" fmla="*/ 1032 w 1054"/>
                <a:gd name="T31" fmla="*/ 78 h 106"/>
                <a:gd name="T32" fmla="*/ 1020 w 1054"/>
                <a:gd name="T33" fmla="*/ 90 h 106"/>
                <a:gd name="T34" fmla="*/ 1004 w 1054"/>
                <a:gd name="T35" fmla="*/ 74 h 106"/>
                <a:gd name="T36" fmla="*/ 988 w 1054"/>
                <a:gd name="T37" fmla="*/ 90 h 106"/>
                <a:gd name="T38" fmla="*/ 976 w 1054"/>
                <a:gd name="T39" fmla="*/ 78 h 106"/>
                <a:gd name="T40" fmla="*/ 992 w 1054"/>
                <a:gd name="T41" fmla="*/ 62 h 106"/>
                <a:gd name="T42" fmla="*/ 976 w 1054"/>
                <a:gd name="T43" fmla="*/ 44 h 106"/>
                <a:gd name="T44" fmla="*/ 988 w 1054"/>
                <a:gd name="T45" fmla="*/ 32 h 106"/>
                <a:gd name="T46" fmla="*/ 1004 w 1054"/>
                <a:gd name="T47" fmla="*/ 48 h 106"/>
                <a:gd name="T48" fmla="*/ 1020 w 1054"/>
                <a:gd name="T49" fmla="*/ 32 h 106"/>
                <a:gd name="T50" fmla="*/ 1032 w 1054"/>
                <a:gd name="T51" fmla="*/ 44 h 106"/>
                <a:gd name="T52" fmla="*/ 1016 w 1054"/>
                <a:gd name="T53" fmla="*/ 62 h 106"/>
                <a:gd name="T54" fmla="*/ 1032 w 1054"/>
                <a:gd name="T55" fmla="*/ 7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54" h="106">
                  <a:moveTo>
                    <a:pt x="0" y="0"/>
                  </a:moveTo>
                  <a:lnTo>
                    <a:pt x="0" y="106"/>
                  </a:lnTo>
                  <a:lnTo>
                    <a:pt x="1054" y="106"/>
                  </a:lnTo>
                  <a:lnTo>
                    <a:pt x="1054" y="0"/>
                  </a:lnTo>
                  <a:lnTo>
                    <a:pt x="0" y="0"/>
                  </a:lnTo>
                  <a:close/>
                  <a:moveTo>
                    <a:pt x="860" y="88"/>
                  </a:moveTo>
                  <a:lnTo>
                    <a:pt x="798" y="88"/>
                  </a:lnTo>
                  <a:lnTo>
                    <a:pt x="798" y="72"/>
                  </a:lnTo>
                  <a:lnTo>
                    <a:pt x="860" y="72"/>
                  </a:lnTo>
                  <a:lnTo>
                    <a:pt x="860" y="88"/>
                  </a:lnTo>
                  <a:close/>
                  <a:moveTo>
                    <a:pt x="946" y="90"/>
                  </a:moveTo>
                  <a:lnTo>
                    <a:pt x="890" y="90"/>
                  </a:lnTo>
                  <a:lnTo>
                    <a:pt x="890" y="32"/>
                  </a:lnTo>
                  <a:lnTo>
                    <a:pt x="946" y="32"/>
                  </a:lnTo>
                  <a:lnTo>
                    <a:pt x="946" y="90"/>
                  </a:lnTo>
                  <a:close/>
                  <a:moveTo>
                    <a:pt x="1032" y="78"/>
                  </a:moveTo>
                  <a:lnTo>
                    <a:pt x="1020" y="90"/>
                  </a:lnTo>
                  <a:lnTo>
                    <a:pt x="1004" y="74"/>
                  </a:lnTo>
                  <a:lnTo>
                    <a:pt x="988" y="90"/>
                  </a:lnTo>
                  <a:lnTo>
                    <a:pt x="976" y="78"/>
                  </a:lnTo>
                  <a:lnTo>
                    <a:pt x="992" y="62"/>
                  </a:lnTo>
                  <a:lnTo>
                    <a:pt x="976" y="44"/>
                  </a:lnTo>
                  <a:lnTo>
                    <a:pt x="988" y="32"/>
                  </a:lnTo>
                  <a:lnTo>
                    <a:pt x="1004" y="48"/>
                  </a:lnTo>
                  <a:lnTo>
                    <a:pt x="1020" y="32"/>
                  </a:lnTo>
                  <a:lnTo>
                    <a:pt x="1032" y="44"/>
                  </a:lnTo>
                  <a:lnTo>
                    <a:pt x="1016" y="62"/>
                  </a:lnTo>
                  <a:lnTo>
                    <a:pt x="1032" y="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endParaRPr lang="en-US" sz="1765" dirty="0">
                <a:solidFill>
                  <a:srgbClr val="000000"/>
                </a:solidFill>
              </a:endParaRPr>
            </a:p>
          </p:txBody>
        </p:sp>
        <p:sp>
          <p:nvSpPr>
            <p:cNvPr id="39" name="Freeform 51"/>
            <p:cNvSpPr>
              <a:spLocks noEditPoints="1"/>
            </p:cNvSpPr>
            <p:nvPr/>
          </p:nvSpPr>
          <p:spPr bwMode="auto">
            <a:xfrm>
              <a:off x="9888538" y="4030663"/>
              <a:ext cx="1670050" cy="1066800"/>
            </a:xfrm>
            <a:custGeom>
              <a:avLst/>
              <a:gdLst>
                <a:gd name="T0" fmla="*/ 0 w 1052"/>
                <a:gd name="T1" fmla="*/ 0 h 672"/>
                <a:gd name="T2" fmla="*/ 0 w 1052"/>
                <a:gd name="T3" fmla="*/ 672 h 672"/>
                <a:gd name="T4" fmla="*/ 1052 w 1052"/>
                <a:gd name="T5" fmla="*/ 672 h 672"/>
                <a:gd name="T6" fmla="*/ 1052 w 1052"/>
                <a:gd name="T7" fmla="*/ 0 h 672"/>
                <a:gd name="T8" fmla="*/ 0 w 1052"/>
                <a:gd name="T9" fmla="*/ 0 h 672"/>
                <a:gd name="T10" fmla="*/ 1000 w 1052"/>
                <a:gd name="T11" fmla="*/ 620 h 672"/>
                <a:gd name="T12" fmla="*/ 54 w 1052"/>
                <a:gd name="T13" fmla="*/ 620 h 672"/>
                <a:gd name="T14" fmla="*/ 54 w 1052"/>
                <a:gd name="T15" fmla="*/ 52 h 672"/>
                <a:gd name="T16" fmla="*/ 1000 w 1052"/>
                <a:gd name="T17" fmla="*/ 52 h 672"/>
                <a:gd name="T18" fmla="*/ 1000 w 1052"/>
                <a:gd name="T19" fmla="*/ 62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2" h="672">
                  <a:moveTo>
                    <a:pt x="0" y="0"/>
                  </a:moveTo>
                  <a:lnTo>
                    <a:pt x="0" y="672"/>
                  </a:lnTo>
                  <a:lnTo>
                    <a:pt x="1052" y="672"/>
                  </a:lnTo>
                  <a:lnTo>
                    <a:pt x="1052" y="0"/>
                  </a:lnTo>
                  <a:lnTo>
                    <a:pt x="0" y="0"/>
                  </a:lnTo>
                  <a:close/>
                  <a:moveTo>
                    <a:pt x="1000" y="620"/>
                  </a:moveTo>
                  <a:lnTo>
                    <a:pt x="54" y="620"/>
                  </a:lnTo>
                  <a:lnTo>
                    <a:pt x="54" y="52"/>
                  </a:lnTo>
                  <a:lnTo>
                    <a:pt x="1000" y="52"/>
                  </a:lnTo>
                  <a:lnTo>
                    <a:pt x="1000" y="6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endParaRPr lang="en-US" sz="1765" dirty="0">
                <a:solidFill>
                  <a:srgbClr val="000000"/>
                </a:solidFill>
              </a:endParaRPr>
            </a:p>
          </p:txBody>
        </p:sp>
      </p:grpSp>
      <p:grpSp>
        <p:nvGrpSpPr>
          <p:cNvPr id="6" name="Group 4"/>
          <p:cNvGrpSpPr>
            <a:grpSpLocks noChangeAspect="1"/>
          </p:cNvGrpSpPr>
          <p:nvPr/>
        </p:nvGrpSpPr>
        <p:grpSpPr bwMode="auto">
          <a:xfrm>
            <a:off x="5323354" y="3762708"/>
            <a:ext cx="1285684" cy="1361195"/>
            <a:chOff x="-3" y="3"/>
            <a:chExt cx="647" cy="685"/>
          </a:xfrm>
          <a:solidFill>
            <a:schemeClr val="bg1"/>
          </a:solidFill>
        </p:grpSpPr>
        <p:sp>
          <p:nvSpPr>
            <p:cNvPr id="8" name="Freeform 5"/>
            <p:cNvSpPr>
              <a:spLocks/>
            </p:cNvSpPr>
            <p:nvPr/>
          </p:nvSpPr>
          <p:spPr bwMode="auto">
            <a:xfrm>
              <a:off x="-3" y="380"/>
              <a:ext cx="184" cy="308"/>
            </a:xfrm>
            <a:custGeom>
              <a:avLst/>
              <a:gdLst>
                <a:gd name="T0" fmla="*/ 72 w 77"/>
                <a:gd name="T1" fmla="*/ 0 h 129"/>
                <a:gd name="T2" fmla="*/ 57 w 77"/>
                <a:gd name="T3" fmla="*/ 0 h 129"/>
                <a:gd name="T4" fmla="*/ 34 w 77"/>
                <a:gd name="T5" fmla="*/ 22 h 129"/>
                <a:gd name="T6" fmla="*/ 18 w 77"/>
                <a:gd name="T7" fmla="*/ 29 h 129"/>
                <a:gd name="T8" fmla="*/ 1 w 77"/>
                <a:gd name="T9" fmla="*/ 22 h 129"/>
                <a:gd name="T10" fmla="*/ 0 w 77"/>
                <a:gd name="T11" fmla="*/ 20 h 129"/>
                <a:gd name="T12" fmla="*/ 0 w 77"/>
                <a:gd name="T13" fmla="*/ 125 h 129"/>
                <a:gd name="T14" fmla="*/ 5 w 77"/>
                <a:gd name="T15" fmla="*/ 129 h 129"/>
                <a:gd name="T16" fmla="*/ 72 w 77"/>
                <a:gd name="T17" fmla="*/ 129 h 129"/>
                <a:gd name="T18" fmla="*/ 77 w 77"/>
                <a:gd name="T19" fmla="*/ 125 h 129"/>
                <a:gd name="T20" fmla="*/ 77 w 77"/>
                <a:gd name="T21" fmla="*/ 4 h 129"/>
                <a:gd name="T22" fmla="*/ 72 w 77"/>
                <a:gd name="T23"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129">
                  <a:moveTo>
                    <a:pt x="72" y="0"/>
                  </a:moveTo>
                  <a:cubicBezTo>
                    <a:pt x="57" y="0"/>
                    <a:pt x="57" y="0"/>
                    <a:pt x="57" y="0"/>
                  </a:cubicBezTo>
                  <a:cubicBezTo>
                    <a:pt x="34" y="22"/>
                    <a:pt x="34" y="22"/>
                    <a:pt x="34" y="22"/>
                  </a:cubicBezTo>
                  <a:cubicBezTo>
                    <a:pt x="30" y="26"/>
                    <a:pt x="24" y="29"/>
                    <a:pt x="18" y="29"/>
                  </a:cubicBezTo>
                  <a:cubicBezTo>
                    <a:pt x="12" y="29"/>
                    <a:pt x="6" y="26"/>
                    <a:pt x="1" y="22"/>
                  </a:cubicBezTo>
                  <a:cubicBezTo>
                    <a:pt x="1" y="21"/>
                    <a:pt x="1" y="21"/>
                    <a:pt x="0" y="20"/>
                  </a:cubicBezTo>
                  <a:cubicBezTo>
                    <a:pt x="0" y="125"/>
                    <a:pt x="0" y="125"/>
                    <a:pt x="0" y="125"/>
                  </a:cubicBezTo>
                  <a:cubicBezTo>
                    <a:pt x="0" y="127"/>
                    <a:pt x="2" y="129"/>
                    <a:pt x="5" y="129"/>
                  </a:cubicBezTo>
                  <a:cubicBezTo>
                    <a:pt x="72" y="129"/>
                    <a:pt x="72" y="129"/>
                    <a:pt x="72" y="129"/>
                  </a:cubicBezTo>
                  <a:cubicBezTo>
                    <a:pt x="75" y="129"/>
                    <a:pt x="77" y="127"/>
                    <a:pt x="77" y="125"/>
                  </a:cubicBezTo>
                  <a:cubicBezTo>
                    <a:pt x="77" y="4"/>
                    <a:pt x="77" y="4"/>
                    <a:pt x="77" y="4"/>
                  </a:cubicBezTo>
                  <a:cubicBezTo>
                    <a:pt x="77" y="2"/>
                    <a:pt x="75" y="0"/>
                    <a:pt x="7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endParaRPr lang="en-US" sz="1765">
                <a:solidFill>
                  <a:srgbClr val="000000"/>
                </a:solidFill>
              </a:endParaRPr>
            </a:p>
          </p:txBody>
        </p:sp>
        <p:sp>
          <p:nvSpPr>
            <p:cNvPr id="10" name="Freeform 6"/>
            <p:cNvSpPr>
              <a:spLocks/>
            </p:cNvSpPr>
            <p:nvPr/>
          </p:nvSpPr>
          <p:spPr bwMode="auto">
            <a:xfrm>
              <a:off x="233" y="380"/>
              <a:ext cx="184" cy="308"/>
            </a:xfrm>
            <a:custGeom>
              <a:avLst/>
              <a:gdLst>
                <a:gd name="T0" fmla="*/ 73 w 77"/>
                <a:gd name="T1" fmla="*/ 0 h 129"/>
                <a:gd name="T2" fmla="*/ 5 w 77"/>
                <a:gd name="T3" fmla="*/ 0 h 129"/>
                <a:gd name="T4" fmla="*/ 0 w 77"/>
                <a:gd name="T5" fmla="*/ 4 h 129"/>
                <a:gd name="T6" fmla="*/ 0 w 77"/>
                <a:gd name="T7" fmla="*/ 125 h 129"/>
                <a:gd name="T8" fmla="*/ 5 w 77"/>
                <a:gd name="T9" fmla="*/ 129 h 129"/>
                <a:gd name="T10" fmla="*/ 73 w 77"/>
                <a:gd name="T11" fmla="*/ 129 h 129"/>
                <a:gd name="T12" fmla="*/ 77 w 77"/>
                <a:gd name="T13" fmla="*/ 125 h 129"/>
                <a:gd name="T14" fmla="*/ 77 w 77"/>
                <a:gd name="T15" fmla="*/ 4 h 129"/>
                <a:gd name="T16" fmla="*/ 73 w 77"/>
                <a:gd name="T1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129">
                  <a:moveTo>
                    <a:pt x="73" y="0"/>
                  </a:moveTo>
                  <a:cubicBezTo>
                    <a:pt x="5" y="0"/>
                    <a:pt x="5" y="0"/>
                    <a:pt x="5" y="0"/>
                  </a:cubicBezTo>
                  <a:cubicBezTo>
                    <a:pt x="2" y="0"/>
                    <a:pt x="0" y="2"/>
                    <a:pt x="0" y="4"/>
                  </a:cubicBezTo>
                  <a:cubicBezTo>
                    <a:pt x="0" y="125"/>
                    <a:pt x="0" y="125"/>
                    <a:pt x="0" y="125"/>
                  </a:cubicBezTo>
                  <a:cubicBezTo>
                    <a:pt x="0" y="127"/>
                    <a:pt x="2" y="129"/>
                    <a:pt x="5" y="129"/>
                  </a:cubicBezTo>
                  <a:cubicBezTo>
                    <a:pt x="73" y="129"/>
                    <a:pt x="73" y="129"/>
                    <a:pt x="73" y="129"/>
                  </a:cubicBezTo>
                  <a:cubicBezTo>
                    <a:pt x="75" y="129"/>
                    <a:pt x="77" y="127"/>
                    <a:pt x="77" y="125"/>
                  </a:cubicBezTo>
                  <a:cubicBezTo>
                    <a:pt x="77" y="4"/>
                    <a:pt x="77" y="4"/>
                    <a:pt x="77" y="4"/>
                  </a:cubicBezTo>
                  <a:cubicBezTo>
                    <a:pt x="77" y="2"/>
                    <a:pt x="75"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endParaRPr lang="en-US" sz="1765">
                <a:solidFill>
                  <a:srgbClr val="000000"/>
                </a:solidFill>
              </a:endParaRPr>
            </a:p>
          </p:txBody>
        </p:sp>
        <p:sp>
          <p:nvSpPr>
            <p:cNvPr id="11" name="Freeform 7"/>
            <p:cNvSpPr>
              <a:spLocks/>
            </p:cNvSpPr>
            <p:nvPr/>
          </p:nvSpPr>
          <p:spPr bwMode="auto">
            <a:xfrm>
              <a:off x="462" y="170"/>
              <a:ext cx="182" cy="515"/>
            </a:xfrm>
            <a:custGeom>
              <a:avLst/>
              <a:gdLst>
                <a:gd name="T0" fmla="*/ 74 w 76"/>
                <a:gd name="T1" fmla="*/ 21 h 216"/>
                <a:gd name="T2" fmla="*/ 45 w 76"/>
                <a:gd name="T3" fmla="*/ 21 h 216"/>
                <a:gd name="T4" fmla="*/ 36 w 76"/>
                <a:gd name="T5" fmla="*/ 21 h 216"/>
                <a:gd name="T6" fmla="*/ 36 w 76"/>
                <a:gd name="T7" fmla="*/ 13 h 216"/>
                <a:gd name="T8" fmla="*/ 36 w 76"/>
                <a:gd name="T9" fmla="*/ 0 h 216"/>
                <a:gd name="T10" fmla="*/ 0 w 76"/>
                <a:gd name="T11" fmla="*/ 33 h 216"/>
                <a:gd name="T12" fmla="*/ 0 w 76"/>
                <a:gd name="T13" fmla="*/ 212 h 216"/>
                <a:gd name="T14" fmla="*/ 5 w 76"/>
                <a:gd name="T15" fmla="*/ 216 h 216"/>
                <a:gd name="T16" fmla="*/ 71 w 76"/>
                <a:gd name="T17" fmla="*/ 216 h 216"/>
                <a:gd name="T18" fmla="*/ 76 w 76"/>
                <a:gd name="T19" fmla="*/ 212 h 216"/>
                <a:gd name="T20" fmla="*/ 76 w 76"/>
                <a:gd name="T21" fmla="*/ 21 h 216"/>
                <a:gd name="T22" fmla="*/ 74 w 76"/>
                <a:gd name="T23" fmla="*/ 2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216">
                  <a:moveTo>
                    <a:pt x="74" y="21"/>
                  </a:moveTo>
                  <a:cubicBezTo>
                    <a:pt x="45" y="21"/>
                    <a:pt x="45" y="21"/>
                    <a:pt x="45" y="21"/>
                  </a:cubicBezTo>
                  <a:cubicBezTo>
                    <a:pt x="36" y="21"/>
                    <a:pt x="36" y="21"/>
                    <a:pt x="36" y="21"/>
                  </a:cubicBezTo>
                  <a:cubicBezTo>
                    <a:pt x="36" y="13"/>
                    <a:pt x="36" y="13"/>
                    <a:pt x="36" y="13"/>
                  </a:cubicBezTo>
                  <a:cubicBezTo>
                    <a:pt x="36" y="0"/>
                    <a:pt x="36" y="0"/>
                    <a:pt x="36" y="0"/>
                  </a:cubicBezTo>
                  <a:cubicBezTo>
                    <a:pt x="0" y="33"/>
                    <a:pt x="0" y="33"/>
                    <a:pt x="0" y="33"/>
                  </a:cubicBezTo>
                  <a:cubicBezTo>
                    <a:pt x="0" y="212"/>
                    <a:pt x="0" y="212"/>
                    <a:pt x="0" y="212"/>
                  </a:cubicBezTo>
                  <a:cubicBezTo>
                    <a:pt x="0" y="214"/>
                    <a:pt x="2" y="216"/>
                    <a:pt x="5" y="216"/>
                  </a:cubicBezTo>
                  <a:cubicBezTo>
                    <a:pt x="71" y="216"/>
                    <a:pt x="71" y="216"/>
                    <a:pt x="71" y="216"/>
                  </a:cubicBezTo>
                  <a:cubicBezTo>
                    <a:pt x="74" y="216"/>
                    <a:pt x="76" y="214"/>
                    <a:pt x="76" y="212"/>
                  </a:cubicBezTo>
                  <a:cubicBezTo>
                    <a:pt x="76" y="21"/>
                    <a:pt x="76" y="21"/>
                    <a:pt x="76" y="21"/>
                  </a:cubicBezTo>
                  <a:lnTo>
                    <a:pt x="74"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endParaRPr lang="en-US" sz="1765">
                <a:solidFill>
                  <a:srgbClr val="000000"/>
                </a:solidFill>
              </a:endParaRPr>
            </a:p>
          </p:txBody>
        </p:sp>
        <p:sp>
          <p:nvSpPr>
            <p:cNvPr id="12" name="Freeform 8"/>
            <p:cNvSpPr>
              <a:spLocks/>
            </p:cNvSpPr>
            <p:nvPr/>
          </p:nvSpPr>
          <p:spPr bwMode="auto">
            <a:xfrm>
              <a:off x="1" y="3"/>
              <a:ext cx="638" cy="425"/>
            </a:xfrm>
            <a:custGeom>
              <a:avLst/>
              <a:gdLst>
                <a:gd name="T0" fmla="*/ 118 w 267"/>
                <a:gd name="T1" fmla="*/ 146 h 178"/>
                <a:gd name="T2" fmla="*/ 119 w 267"/>
                <a:gd name="T3" fmla="*/ 147 h 178"/>
                <a:gd name="T4" fmla="*/ 120 w 267"/>
                <a:gd name="T5" fmla="*/ 147 h 178"/>
                <a:gd name="T6" fmla="*/ 121 w 267"/>
                <a:gd name="T7" fmla="*/ 148 h 178"/>
                <a:gd name="T8" fmla="*/ 123 w 267"/>
                <a:gd name="T9" fmla="*/ 148 h 178"/>
                <a:gd name="T10" fmla="*/ 124 w 267"/>
                <a:gd name="T11" fmla="*/ 148 h 178"/>
                <a:gd name="T12" fmla="*/ 125 w 267"/>
                <a:gd name="T13" fmla="*/ 148 h 178"/>
                <a:gd name="T14" fmla="*/ 126 w 267"/>
                <a:gd name="T15" fmla="*/ 148 h 178"/>
                <a:gd name="T16" fmla="*/ 127 w 267"/>
                <a:gd name="T17" fmla="*/ 148 h 178"/>
                <a:gd name="T18" fmla="*/ 129 w 267"/>
                <a:gd name="T19" fmla="*/ 148 h 178"/>
                <a:gd name="T20" fmla="*/ 130 w 267"/>
                <a:gd name="T21" fmla="*/ 148 h 178"/>
                <a:gd name="T22" fmla="*/ 131 w 267"/>
                <a:gd name="T23" fmla="*/ 147 h 178"/>
                <a:gd name="T24" fmla="*/ 132 w 267"/>
                <a:gd name="T25" fmla="*/ 147 h 178"/>
                <a:gd name="T26" fmla="*/ 134 w 267"/>
                <a:gd name="T27" fmla="*/ 146 h 178"/>
                <a:gd name="T28" fmla="*/ 135 w 267"/>
                <a:gd name="T29" fmla="*/ 145 h 178"/>
                <a:gd name="T30" fmla="*/ 193 w 267"/>
                <a:gd name="T31" fmla="*/ 91 h 178"/>
                <a:gd name="T32" fmla="*/ 238 w 267"/>
                <a:gd name="T33" fmla="*/ 50 h 178"/>
                <a:gd name="T34" fmla="*/ 238 w 267"/>
                <a:gd name="T35" fmla="*/ 83 h 178"/>
                <a:gd name="T36" fmla="*/ 267 w 267"/>
                <a:gd name="T37" fmla="*/ 63 h 178"/>
                <a:gd name="T38" fmla="*/ 184 w 267"/>
                <a:gd name="T39" fmla="*/ 0 h 178"/>
                <a:gd name="T40" fmla="*/ 217 w 267"/>
                <a:gd name="T41" fmla="*/ 29 h 178"/>
                <a:gd name="T42" fmla="*/ 93 w 267"/>
                <a:gd name="T43" fmla="*/ 87 h 178"/>
                <a:gd name="T44" fmla="*/ 91 w 267"/>
                <a:gd name="T45" fmla="*/ 86 h 178"/>
                <a:gd name="T46" fmla="*/ 90 w 267"/>
                <a:gd name="T47" fmla="*/ 85 h 178"/>
                <a:gd name="T48" fmla="*/ 89 w 267"/>
                <a:gd name="T49" fmla="*/ 85 h 178"/>
                <a:gd name="T50" fmla="*/ 88 w 267"/>
                <a:gd name="T51" fmla="*/ 84 h 178"/>
                <a:gd name="T52" fmla="*/ 86 w 267"/>
                <a:gd name="T53" fmla="*/ 84 h 178"/>
                <a:gd name="T54" fmla="*/ 85 w 267"/>
                <a:gd name="T55" fmla="*/ 84 h 178"/>
                <a:gd name="T56" fmla="*/ 84 w 267"/>
                <a:gd name="T57" fmla="*/ 84 h 178"/>
                <a:gd name="T58" fmla="*/ 83 w 267"/>
                <a:gd name="T59" fmla="*/ 83 h 178"/>
                <a:gd name="T60" fmla="*/ 82 w 267"/>
                <a:gd name="T61" fmla="*/ 84 h 178"/>
                <a:gd name="T62" fmla="*/ 80 w 267"/>
                <a:gd name="T63" fmla="*/ 84 h 178"/>
                <a:gd name="T64" fmla="*/ 79 w 267"/>
                <a:gd name="T65" fmla="*/ 84 h 178"/>
                <a:gd name="T66" fmla="*/ 78 w 267"/>
                <a:gd name="T67" fmla="*/ 85 h 178"/>
                <a:gd name="T68" fmla="*/ 77 w 267"/>
                <a:gd name="T69" fmla="*/ 85 h 178"/>
                <a:gd name="T70" fmla="*/ 75 w 267"/>
                <a:gd name="T71" fmla="*/ 86 h 178"/>
                <a:gd name="T72" fmla="*/ 74 w 267"/>
                <a:gd name="T73" fmla="*/ 87 h 178"/>
                <a:gd name="T74" fmla="*/ 6 w 267"/>
                <a:gd name="T75" fmla="*/ 153 h 178"/>
                <a:gd name="T76" fmla="*/ 6 w 267"/>
                <a:gd name="T77" fmla="*/ 174 h 178"/>
                <a:gd name="T78" fmla="*/ 26 w 267"/>
                <a:gd name="T79" fmla="*/ 174 h 178"/>
                <a:gd name="T80" fmla="*/ 84 w 267"/>
                <a:gd name="T81" fmla="*/ 118 h 178"/>
                <a:gd name="T82" fmla="*/ 117 w 267"/>
                <a:gd name="T83" fmla="*/ 146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67" h="178">
                  <a:moveTo>
                    <a:pt x="117" y="146"/>
                  </a:moveTo>
                  <a:cubicBezTo>
                    <a:pt x="118" y="146"/>
                    <a:pt x="118" y="146"/>
                    <a:pt x="118" y="146"/>
                  </a:cubicBezTo>
                  <a:cubicBezTo>
                    <a:pt x="118" y="146"/>
                    <a:pt x="118" y="146"/>
                    <a:pt x="119" y="146"/>
                  </a:cubicBezTo>
                  <a:cubicBezTo>
                    <a:pt x="119" y="147"/>
                    <a:pt x="119" y="147"/>
                    <a:pt x="119" y="147"/>
                  </a:cubicBezTo>
                  <a:cubicBezTo>
                    <a:pt x="119" y="147"/>
                    <a:pt x="120" y="147"/>
                    <a:pt x="120" y="147"/>
                  </a:cubicBezTo>
                  <a:cubicBezTo>
                    <a:pt x="120" y="147"/>
                    <a:pt x="120" y="147"/>
                    <a:pt x="120" y="147"/>
                  </a:cubicBezTo>
                  <a:cubicBezTo>
                    <a:pt x="120" y="147"/>
                    <a:pt x="121" y="147"/>
                    <a:pt x="121" y="148"/>
                  </a:cubicBezTo>
                  <a:cubicBezTo>
                    <a:pt x="121" y="148"/>
                    <a:pt x="121" y="148"/>
                    <a:pt x="121" y="148"/>
                  </a:cubicBezTo>
                  <a:cubicBezTo>
                    <a:pt x="122" y="148"/>
                    <a:pt x="122" y="148"/>
                    <a:pt x="122" y="148"/>
                  </a:cubicBezTo>
                  <a:cubicBezTo>
                    <a:pt x="122" y="148"/>
                    <a:pt x="123" y="148"/>
                    <a:pt x="123" y="148"/>
                  </a:cubicBezTo>
                  <a:cubicBezTo>
                    <a:pt x="123" y="148"/>
                    <a:pt x="123" y="148"/>
                    <a:pt x="123" y="148"/>
                  </a:cubicBezTo>
                  <a:cubicBezTo>
                    <a:pt x="124" y="148"/>
                    <a:pt x="124" y="148"/>
                    <a:pt x="124" y="148"/>
                  </a:cubicBezTo>
                  <a:cubicBezTo>
                    <a:pt x="124" y="148"/>
                    <a:pt x="124" y="148"/>
                    <a:pt x="125" y="148"/>
                  </a:cubicBezTo>
                  <a:cubicBezTo>
                    <a:pt x="125" y="148"/>
                    <a:pt x="125" y="148"/>
                    <a:pt x="125" y="148"/>
                  </a:cubicBezTo>
                  <a:cubicBezTo>
                    <a:pt x="125" y="148"/>
                    <a:pt x="126" y="148"/>
                    <a:pt x="126" y="148"/>
                  </a:cubicBezTo>
                  <a:cubicBezTo>
                    <a:pt x="126" y="148"/>
                    <a:pt x="126" y="148"/>
                    <a:pt x="126" y="148"/>
                  </a:cubicBezTo>
                  <a:cubicBezTo>
                    <a:pt x="126" y="148"/>
                    <a:pt x="126" y="148"/>
                    <a:pt x="127" y="148"/>
                  </a:cubicBezTo>
                  <a:cubicBezTo>
                    <a:pt x="127" y="148"/>
                    <a:pt x="127" y="148"/>
                    <a:pt x="127" y="148"/>
                  </a:cubicBezTo>
                  <a:cubicBezTo>
                    <a:pt x="128" y="148"/>
                    <a:pt x="128" y="148"/>
                    <a:pt x="128" y="148"/>
                  </a:cubicBezTo>
                  <a:cubicBezTo>
                    <a:pt x="128" y="148"/>
                    <a:pt x="128" y="148"/>
                    <a:pt x="129" y="148"/>
                  </a:cubicBezTo>
                  <a:cubicBezTo>
                    <a:pt x="129" y="148"/>
                    <a:pt x="129" y="148"/>
                    <a:pt x="129" y="148"/>
                  </a:cubicBezTo>
                  <a:cubicBezTo>
                    <a:pt x="129" y="148"/>
                    <a:pt x="130" y="148"/>
                    <a:pt x="130" y="148"/>
                  </a:cubicBezTo>
                  <a:cubicBezTo>
                    <a:pt x="130" y="148"/>
                    <a:pt x="130" y="148"/>
                    <a:pt x="131" y="148"/>
                  </a:cubicBezTo>
                  <a:cubicBezTo>
                    <a:pt x="131" y="147"/>
                    <a:pt x="131" y="147"/>
                    <a:pt x="131" y="147"/>
                  </a:cubicBezTo>
                  <a:cubicBezTo>
                    <a:pt x="131" y="147"/>
                    <a:pt x="132" y="147"/>
                    <a:pt x="132" y="147"/>
                  </a:cubicBezTo>
                  <a:cubicBezTo>
                    <a:pt x="132" y="147"/>
                    <a:pt x="132" y="147"/>
                    <a:pt x="132" y="147"/>
                  </a:cubicBezTo>
                  <a:cubicBezTo>
                    <a:pt x="133" y="147"/>
                    <a:pt x="133" y="147"/>
                    <a:pt x="133" y="146"/>
                  </a:cubicBezTo>
                  <a:cubicBezTo>
                    <a:pt x="133" y="146"/>
                    <a:pt x="133" y="146"/>
                    <a:pt x="134" y="146"/>
                  </a:cubicBezTo>
                  <a:cubicBezTo>
                    <a:pt x="134" y="146"/>
                    <a:pt x="134" y="146"/>
                    <a:pt x="134" y="146"/>
                  </a:cubicBezTo>
                  <a:cubicBezTo>
                    <a:pt x="134" y="146"/>
                    <a:pt x="135" y="145"/>
                    <a:pt x="135" y="145"/>
                  </a:cubicBezTo>
                  <a:cubicBezTo>
                    <a:pt x="135" y="145"/>
                    <a:pt x="135" y="145"/>
                    <a:pt x="136" y="144"/>
                  </a:cubicBezTo>
                  <a:cubicBezTo>
                    <a:pt x="193" y="91"/>
                    <a:pt x="193" y="91"/>
                    <a:pt x="193" y="91"/>
                  </a:cubicBezTo>
                  <a:cubicBezTo>
                    <a:pt x="225" y="62"/>
                    <a:pt x="225" y="62"/>
                    <a:pt x="225" y="62"/>
                  </a:cubicBezTo>
                  <a:cubicBezTo>
                    <a:pt x="238" y="50"/>
                    <a:pt x="238" y="50"/>
                    <a:pt x="238" y="50"/>
                  </a:cubicBezTo>
                  <a:cubicBezTo>
                    <a:pt x="238" y="62"/>
                    <a:pt x="238" y="62"/>
                    <a:pt x="238" y="62"/>
                  </a:cubicBezTo>
                  <a:cubicBezTo>
                    <a:pt x="238" y="83"/>
                    <a:pt x="238" y="83"/>
                    <a:pt x="238" y="83"/>
                  </a:cubicBezTo>
                  <a:cubicBezTo>
                    <a:pt x="267" y="83"/>
                    <a:pt x="267" y="83"/>
                    <a:pt x="267" y="83"/>
                  </a:cubicBezTo>
                  <a:cubicBezTo>
                    <a:pt x="267" y="63"/>
                    <a:pt x="267" y="63"/>
                    <a:pt x="267" y="63"/>
                  </a:cubicBezTo>
                  <a:cubicBezTo>
                    <a:pt x="267" y="0"/>
                    <a:pt x="267" y="0"/>
                    <a:pt x="267" y="0"/>
                  </a:cubicBezTo>
                  <a:cubicBezTo>
                    <a:pt x="184" y="0"/>
                    <a:pt x="184" y="0"/>
                    <a:pt x="184" y="0"/>
                  </a:cubicBezTo>
                  <a:cubicBezTo>
                    <a:pt x="184" y="29"/>
                    <a:pt x="184" y="29"/>
                    <a:pt x="184" y="29"/>
                  </a:cubicBezTo>
                  <a:cubicBezTo>
                    <a:pt x="217" y="29"/>
                    <a:pt x="217" y="29"/>
                    <a:pt x="217" y="29"/>
                  </a:cubicBezTo>
                  <a:cubicBezTo>
                    <a:pt x="125" y="114"/>
                    <a:pt x="125" y="114"/>
                    <a:pt x="125" y="114"/>
                  </a:cubicBezTo>
                  <a:cubicBezTo>
                    <a:pt x="93" y="87"/>
                    <a:pt x="93" y="87"/>
                    <a:pt x="93" y="87"/>
                  </a:cubicBezTo>
                  <a:cubicBezTo>
                    <a:pt x="92" y="87"/>
                    <a:pt x="92" y="86"/>
                    <a:pt x="92" y="86"/>
                  </a:cubicBezTo>
                  <a:cubicBezTo>
                    <a:pt x="92" y="86"/>
                    <a:pt x="91" y="86"/>
                    <a:pt x="91" y="86"/>
                  </a:cubicBezTo>
                  <a:cubicBezTo>
                    <a:pt x="91" y="86"/>
                    <a:pt x="91" y="86"/>
                    <a:pt x="91" y="85"/>
                  </a:cubicBezTo>
                  <a:cubicBezTo>
                    <a:pt x="90" y="85"/>
                    <a:pt x="90" y="85"/>
                    <a:pt x="90" y="85"/>
                  </a:cubicBezTo>
                  <a:cubicBezTo>
                    <a:pt x="90" y="85"/>
                    <a:pt x="90" y="85"/>
                    <a:pt x="89" y="85"/>
                  </a:cubicBezTo>
                  <a:cubicBezTo>
                    <a:pt x="89" y="85"/>
                    <a:pt x="89" y="85"/>
                    <a:pt x="89" y="85"/>
                  </a:cubicBezTo>
                  <a:cubicBezTo>
                    <a:pt x="89" y="84"/>
                    <a:pt x="88" y="84"/>
                    <a:pt x="88" y="84"/>
                  </a:cubicBezTo>
                  <a:cubicBezTo>
                    <a:pt x="88" y="84"/>
                    <a:pt x="88" y="84"/>
                    <a:pt x="88" y="84"/>
                  </a:cubicBezTo>
                  <a:cubicBezTo>
                    <a:pt x="87" y="84"/>
                    <a:pt x="87" y="84"/>
                    <a:pt x="87" y="84"/>
                  </a:cubicBezTo>
                  <a:cubicBezTo>
                    <a:pt x="87" y="84"/>
                    <a:pt x="87" y="84"/>
                    <a:pt x="86" y="84"/>
                  </a:cubicBezTo>
                  <a:cubicBezTo>
                    <a:pt x="86" y="84"/>
                    <a:pt x="86" y="84"/>
                    <a:pt x="86" y="84"/>
                  </a:cubicBezTo>
                  <a:cubicBezTo>
                    <a:pt x="85" y="84"/>
                    <a:pt x="85" y="84"/>
                    <a:pt x="85" y="84"/>
                  </a:cubicBezTo>
                  <a:cubicBezTo>
                    <a:pt x="85" y="84"/>
                    <a:pt x="85" y="84"/>
                    <a:pt x="84" y="84"/>
                  </a:cubicBezTo>
                  <a:cubicBezTo>
                    <a:pt x="84" y="84"/>
                    <a:pt x="84" y="84"/>
                    <a:pt x="84" y="84"/>
                  </a:cubicBezTo>
                  <a:cubicBezTo>
                    <a:pt x="84" y="83"/>
                    <a:pt x="83" y="83"/>
                    <a:pt x="83" y="83"/>
                  </a:cubicBezTo>
                  <a:cubicBezTo>
                    <a:pt x="83" y="83"/>
                    <a:pt x="83" y="83"/>
                    <a:pt x="83" y="83"/>
                  </a:cubicBezTo>
                  <a:cubicBezTo>
                    <a:pt x="83" y="83"/>
                    <a:pt x="83" y="84"/>
                    <a:pt x="82" y="84"/>
                  </a:cubicBezTo>
                  <a:cubicBezTo>
                    <a:pt x="82" y="84"/>
                    <a:pt x="82" y="84"/>
                    <a:pt x="82" y="84"/>
                  </a:cubicBezTo>
                  <a:cubicBezTo>
                    <a:pt x="82" y="84"/>
                    <a:pt x="81" y="84"/>
                    <a:pt x="81" y="84"/>
                  </a:cubicBezTo>
                  <a:cubicBezTo>
                    <a:pt x="81" y="84"/>
                    <a:pt x="81" y="84"/>
                    <a:pt x="80" y="84"/>
                  </a:cubicBezTo>
                  <a:cubicBezTo>
                    <a:pt x="80" y="84"/>
                    <a:pt x="80" y="84"/>
                    <a:pt x="80" y="84"/>
                  </a:cubicBezTo>
                  <a:cubicBezTo>
                    <a:pt x="79" y="84"/>
                    <a:pt x="79" y="84"/>
                    <a:pt x="79" y="84"/>
                  </a:cubicBezTo>
                  <a:cubicBezTo>
                    <a:pt x="79" y="84"/>
                    <a:pt x="79" y="84"/>
                    <a:pt x="78" y="84"/>
                  </a:cubicBezTo>
                  <a:cubicBezTo>
                    <a:pt x="78" y="84"/>
                    <a:pt x="78" y="84"/>
                    <a:pt x="78" y="85"/>
                  </a:cubicBezTo>
                  <a:cubicBezTo>
                    <a:pt x="78" y="85"/>
                    <a:pt x="77" y="85"/>
                    <a:pt x="77" y="85"/>
                  </a:cubicBezTo>
                  <a:cubicBezTo>
                    <a:pt x="77" y="85"/>
                    <a:pt x="77" y="85"/>
                    <a:pt x="77" y="85"/>
                  </a:cubicBezTo>
                  <a:cubicBezTo>
                    <a:pt x="76" y="85"/>
                    <a:pt x="76" y="85"/>
                    <a:pt x="76" y="86"/>
                  </a:cubicBezTo>
                  <a:cubicBezTo>
                    <a:pt x="76" y="86"/>
                    <a:pt x="76" y="86"/>
                    <a:pt x="75" y="86"/>
                  </a:cubicBezTo>
                  <a:cubicBezTo>
                    <a:pt x="75" y="86"/>
                    <a:pt x="75" y="86"/>
                    <a:pt x="75" y="86"/>
                  </a:cubicBezTo>
                  <a:cubicBezTo>
                    <a:pt x="74" y="86"/>
                    <a:pt x="74" y="87"/>
                    <a:pt x="74" y="87"/>
                  </a:cubicBezTo>
                  <a:cubicBezTo>
                    <a:pt x="74" y="87"/>
                    <a:pt x="74" y="87"/>
                    <a:pt x="73" y="88"/>
                  </a:cubicBezTo>
                  <a:cubicBezTo>
                    <a:pt x="6" y="153"/>
                    <a:pt x="6" y="153"/>
                    <a:pt x="6" y="153"/>
                  </a:cubicBezTo>
                  <a:cubicBezTo>
                    <a:pt x="4" y="154"/>
                    <a:pt x="3" y="156"/>
                    <a:pt x="2" y="158"/>
                  </a:cubicBezTo>
                  <a:cubicBezTo>
                    <a:pt x="0" y="163"/>
                    <a:pt x="1" y="169"/>
                    <a:pt x="6" y="174"/>
                  </a:cubicBezTo>
                  <a:cubicBezTo>
                    <a:pt x="8" y="177"/>
                    <a:pt x="12" y="178"/>
                    <a:pt x="16" y="178"/>
                  </a:cubicBezTo>
                  <a:cubicBezTo>
                    <a:pt x="20" y="178"/>
                    <a:pt x="23" y="177"/>
                    <a:pt x="26" y="174"/>
                  </a:cubicBezTo>
                  <a:cubicBezTo>
                    <a:pt x="43" y="158"/>
                    <a:pt x="43" y="158"/>
                    <a:pt x="43" y="158"/>
                  </a:cubicBezTo>
                  <a:cubicBezTo>
                    <a:pt x="84" y="118"/>
                    <a:pt x="84" y="118"/>
                    <a:pt x="84" y="118"/>
                  </a:cubicBezTo>
                  <a:cubicBezTo>
                    <a:pt x="116" y="145"/>
                    <a:pt x="116" y="145"/>
                    <a:pt x="116" y="145"/>
                  </a:cubicBezTo>
                  <a:cubicBezTo>
                    <a:pt x="117" y="145"/>
                    <a:pt x="117" y="146"/>
                    <a:pt x="117" y="1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endParaRPr lang="en-US" sz="1765">
                <a:solidFill>
                  <a:srgbClr val="000000"/>
                </a:solidFill>
              </a:endParaRPr>
            </a:p>
          </p:txBody>
        </p:sp>
      </p:grpSp>
      <p:grpSp>
        <p:nvGrpSpPr>
          <p:cNvPr id="93" name="Group 92"/>
          <p:cNvGrpSpPr/>
          <p:nvPr/>
        </p:nvGrpSpPr>
        <p:grpSpPr>
          <a:xfrm>
            <a:off x="8387996" y="3762708"/>
            <a:ext cx="2436480" cy="1361196"/>
            <a:chOff x="10088563" y="4211638"/>
            <a:chExt cx="1244600" cy="695325"/>
          </a:xfrm>
          <a:solidFill>
            <a:srgbClr val="FFFFFF"/>
          </a:solidFill>
        </p:grpSpPr>
        <p:sp>
          <p:nvSpPr>
            <p:cNvPr id="94" name="Rectangle 35"/>
            <p:cNvSpPr>
              <a:spLocks noChangeArrowheads="1"/>
            </p:cNvSpPr>
            <p:nvPr/>
          </p:nvSpPr>
          <p:spPr bwMode="auto">
            <a:xfrm>
              <a:off x="10485438" y="4211638"/>
              <a:ext cx="69850" cy="2984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098"/>
              <a:endParaRPr lang="en-US" sz="1765" dirty="0">
                <a:solidFill>
                  <a:srgbClr val="000000"/>
                </a:solidFill>
              </a:endParaRPr>
            </a:p>
          </p:txBody>
        </p:sp>
        <p:sp>
          <p:nvSpPr>
            <p:cNvPr id="95" name="Rectangle 36"/>
            <p:cNvSpPr>
              <a:spLocks noChangeArrowheads="1"/>
            </p:cNvSpPr>
            <p:nvPr/>
          </p:nvSpPr>
          <p:spPr bwMode="auto">
            <a:xfrm>
              <a:off x="10180638" y="4630738"/>
              <a:ext cx="352425" cy="53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098"/>
              <a:endParaRPr lang="en-US" sz="1765" dirty="0">
                <a:solidFill>
                  <a:srgbClr val="000000"/>
                </a:solidFill>
              </a:endParaRPr>
            </a:p>
          </p:txBody>
        </p:sp>
        <p:sp>
          <p:nvSpPr>
            <p:cNvPr id="96" name="Rectangle 37"/>
            <p:cNvSpPr>
              <a:spLocks noChangeArrowheads="1"/>
            </p:cNvSpPr>
            <p:nvPr/>
          </p:nvSpPr>
          <p:spPr bwMode="auto">
            <a:xfrm>
              <a:off x="10091738" y="4630738"/>
              <a:ext cx="57150" cy="53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098"/>
              <a:endParaRPr lang="en-US" sz="1765" dirty="0">
                <a:solidFill>
                  <a:srgbClr val="000000"/>
                </a:solidFill>
              </a:endParaRPr>
            </a:p>
          </p:txBody>
        </p:sp>
        <p:sp>
          <p:nvSpPr>
            <p:cNvPr id="97" name="Rectangle 38"/>
            <p:cNvSpPr>
              <a:spLocks noChangeArrowheads="1"/>
            </p:cNvSpPr>
            <p:nvPr/>
          </p:nvSpPr>
          <p:spPr bwMode="auto">
            <a:xfrm>
              <a:off x="10180638" y="4745038"/>
              <a:ext cx="381000" cy="53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098"/>
              <a:endParaRPr lang="en-US" sz="1765" dirty="0">
                <a:solidFill>
                  <a:srgbClr val="000000"/>
                </a:solidFill>
              </a:endParaRPr>
            </a:p>
          </p:txBody>
        </p:sp>
        <p:sp>
          <p:nvSpPr>
            <p:cNvPr id="98" name="Rectangle 39"/>
            <p:cNvSpPr>
              <a:spLocks noChangeArrowheads="1"/>
            </p:cNvSpPr>
            <p:nvPr/>
          </p:nvSpPr>
          <p:spPr bwMode="auto">
            <a:xfrm>
              <a:off x="10091738" y="4745038"/>
              <a:ext cx="57150" cy="53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098"/>
              <a:endParaRPr lang="en-US" sz="1765" dirty="0">
                <a:solidFill>
                  <a:srgbClr val="000000"/>
                </a:solidFill>
              </a:endParaRPr>
            </a:p>
          </p:txBody>
        </p:sp>
        <p:sp>
          <p:nvSpPr>
            <p:cNvPr id="99" name="Rectangle 40"/>
            <p:cNvSpPr>
              <a:spLocks noChangeArrowheads="1"/>
            </p:cNvSpPr>
            <p:nvPr/>
          </p:nvSpPr>
          <p:spPr bwMode="auto">
            <a:xfrm>
              <a:off x="10180638" y="4852988"/>
              <a:ext cx="282575" cy="53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098"/>
              <a:endParaRPr lang="en-US" sz="1765" dirty="0">
                <a:solidFill>
                  <a:srgbClr val="000000"/>
                </a:solidFill>
              </a:endParaRPr>
            </a:p>
          </p:txBody>
        </p:sp>
        <p:sp>
          <p:nvSpPr>
            <p:cNvPr id="100" name="Rectangle 41"/>
            <p:cNvSpPr>
              <a:spLocks noChangeArrowheads="1"/>
            </p:cNvSpPr>
            <p:nvPr/>
          </p:nvSpPr>
          <p:spPr bwMode="auto">
            <a:xfrm>
              <a:off x="10091738" y="4852988"/>
              <a:ext cx="57150" cy="53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098"/>
              <a:endParaRPr lang="en-US" sz="1765" dirty="0">
                <a:solidFill>
                  <a:srgbClr val="000000"/>
                </a:solidFill>
              </a:endParaRPr>
            </a:p>
          </p:txBody>
        </p:sp>
        <p:sp>
          <p:nvSpPr>
            <p:cNvPr id="101" name="Rectangle 42"/>
            <p:cNvSpPr>
              <a:spLocks noChangeArrowheads="1"/>
            </p:cNvSpPr>
            <p:nvPr/>
          </p:nvSpPr>
          <p:spPr bwMode="auto">
            <a:xfrm>
              <a:off x="10387013" y="4433888"/>
              <a:ext cx="69850" cy="762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098"/>
              <a:endParaRPr lang="en-US" sz="1765" dirty="0">
                <a:solidFill>
                  <a:srgbClr val="000000"/>
                </a:solidFill>
              </a:endParaRPr>
            </a:p>
          </p:txBody>
        </p:sp>
        <p:sp>
          <p:nvSpPr>
            <p:cNvPr id="102" name="Rectangle 43"/>
            <p:cNvSpPr>
              <a:spLocks noChangeArrowheads="1"/>
            </p:cNvSpPr>
            <p:nvPr/>
          </p:nvSpPr>
          <p:spPr bwMode="auto">
            <a:xfrm>
              <a:off x="10288588" y="4303713"/>
              <a:ext cx="69850" cy="206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098"/>
              <a:endParaRPr lang="en-US" sz="1765" dirty="0">
                <a:solidFill>
                  <a:srgbClr val="000000"/>
                </a:solidFill>
              </a:endParaRPr>
            </a:p>
          </p:txBody>
        </p:sp>
        <p:sp>
          <p:nvSpPr>
            <p:cNvPr id="103" name="Rectangle 44"/>
            <p:cNvSpPr>
              <a:spLocks noChangeArrowheads="1"/>
            </p:cNvSpPr>
            <p:nvPr/>
          </p:nvSpPr>
          <p:spPr bwMode="auto">
            <a:xfrm>
              <a:off x="10186988" y="4249738"/>
              <a:ext cx="69850" cy="260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098"/>
              <a:endParaRPr lang="en-US" sz="1765" dirty="0">
                <a:solidFill>
                  <a:srgbClr val="000000"/>
                </a:solidFill>
              </a:endParaRPr>
            </a:p>
          </p:txBody>
        </p:sp>
        <p:sp>
          <p:nvSpPr>
            <p:cNvPr id="104" name="Rectangle 45"/>
            <p:cNvSpPr>
              <a:spLocks noChangeArrowheads="1"/>
            </p:cNvSpPr>
            <p:nvPr/>
          </p:nvSpPr>
          <p:spPr bwMode="auto">
            <a:xfrm>
              <a:off x="10088563" y="4348163"/>
              <a:ext cx="69850" cy="161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098"/>
              <a:endParaRPr lang="en-US" sz="1765" dirty="0">
                <a:solidFill>
                  <a:srgbClr val="000000"/>
                </a:solidFill>
              </a:endParaRPr>
            </a:p>
          </p:txBody>
        </p:sp>
        <p:sp>
          <p:nvSpPr>
            <p:cNvPr id="105" name="Freeform 46"/>
            <p:cNvSpPr>
              <a:spLocks/>
            </p:cNvSpPr>
            <p:nvPr/>
          </p:nvSpPr>
          <p:spPr bwMode="auto">
            <a:xfrm>
              <a:off x="10720388" y="4329113"/>
              <a:ext cx="558800" cy="561975"/>
            </a:xfrm>
            <a:custGeom>
              <a:avLst/>
              <a:gdLst>
                <a:gd name="T0" fmla="*/ 176 w 352"/>
                <a:gd name="T1" fmla="*/ 0 h 354"/>
                <a:gd name="T2" fmla="*/ 176 w 352"/>
                <a:gd name="T3" fmla="*/ 0 h 354"/>
                <a:gd name="T4" fmla="*/ 158 w 352"/>
                <a:gd name="T5" fmla="*/ 2 h 354"/>
                <a:gd name="T6" fmla="*/ 140 w 352"/>
                <a:gd name="T7" fmla="*/ 4 h 354"/>
                <a:gd name="T8" fmla="*/ 124 w 352"/>
                <a:gd name="T9" fmla="*/ 8 h 354"/>
                <a:gd name="T10" fmla="*/ 108 w 352"/>
                <a:gd name="T11" fmla="*/ 14 h 354"/>
                <a:gd name="T12" fmla="*/ 92 w 352"/>
                <a:gd name="T13" fmla="*/ 22 h 354"/>
                <a:gd name="T14" fmla="*/ 78 w 352"/>
                <a:gd name="T15" fmla="*/ 30 h 354"/>
                <a:gd name="T16" fmla="*/ 64 w 352"/>
                <a:gd name="T17" fmla="*/ 42 h 354"/>
                <a:gd name="T18" fmla="*/ 52 w 352"/>
                <a:gd name="T19" fmla="*/ 52 h 354"/>
                <a:gd name="T20" fmla="*/ 40 w 352"/>
                <a:gd name="T21" fmla="*/ 64 h 354"/>
                <a:gd name="T22" fmla="*/ 30 w 352"/>
                <a:gd name="T23" fmla="*/ 78 h 354"/>
                <a:gd name="T24" fmla="*/ 20 w 352"/>
                <a:gd name="T25" fmla="*/ 94 h 354"/>
                <a:gd name="T26" fmla="*/ 14 w 352"/>
                <a:gd name="T27" fmla="*/ 108 h 354"/>
                <a:gd name="T28" fmla="*/ 8 w 352"/>
                <a:gd name="T29" fmla="*/ 124 h 354"/>
                <a:gd name="T30" fmla="*/ 2 w 352"/>
                <a:gd name="T31" fmla="*/ 142 h 354"/>
                <a:gd name="T32" fmla="*/ 0 w 352"/>
                <a:gd name="T33" fmla="*/ 160 h 354"/>
                <a:gd name="T34" fmla="*/ 0 w 352"/>
                <a:gd name="T35" fmla="*/ 178 h 354"/>
                <a:gd name="T36" fmla="*/ 0 w 352"/>
                <a:gd name="T37" fmla="*/ 178 h 354"/>
                <a:gd name="T38" fmla="*/ 0 w 352"/>
                <a:gd name="T39" fmla="*/ 196 h 354"/>
                <a:gd name="T40" fmla="*/ 2 w 352"/>
                <a:gd name="T41" fmla="*/ 212 h 354"/>
                <a:gd name="T42" fmla="*/ 8 w 352"/>
                <a:gd name="T43" fmla="*/ 230 h 354"/>
                <a:gd name="T44" fmla="*/ 14 w 352"/>
                <a:gd name="T45" fmla="*/ 246 h 354"/>
                <a:gd name="T46" fmla="*/ 20 w 352"/>
                <a:gd name="T47" fmla="*/ 262 h 354"/>
                <a:gd name="T48" fmla="*/ 30 w 352"/>
                <a:gd name="T49" fmla="*/ 276 h 354"/>
                <a:gd name="T50" fmla="*/ 40 w 352"/>
                <a:gd name="T51" fmla="*/ 290 h 354"/>
                <a:gd name="T52" fmla="*/ 52 w 352"/>
                <a:gd name="T53" fmla="*/ 302 h 354"/>
                <a:gd name="T54" fmla="*/ 64 w 352"/>
                <a:gd name="T55" fmla="*/ 314 h 354"/>
                <a:gd name="T56" fmla="*/ 78 w 352"/>
                <a:gd name="T57" fmla="*/ 324 h 354"/>
                <a:gd name="T58" fmla="*/ 92 w 352"/>
                <a:gd name="T59" fmla="*/ 332 h 354"/>
                <a:gd name="T60" fmla="*/ 108 w 352"/>
                <a:gd name="T61" fmla="*/ 340 h 354"/>
                <a:gd name="T62" fmla="*/ 124 w 352"/>
                <a:gd name="T63" fmla="*/ 346 h 354"/>
                <a:gd name="T64" fmla="*/ 140 w 352"/>
                <a:gd name="T65" fmla="*/ 350 h 354"/>
                <a:gd name="T66" fmla="*/ 158 w 352"/>
                <a:gd name="T67" fmla="*/ 352 h 354"/>
                <a:gd name="T68" fmla="*/ 176 w 352"/>
                <a:gd name="T69" fmla="*/ 354 h 354"/>
                <a:gd name="T70" fmla="*/ 176 w 352"/>
                <a:gd name="T71" fmla="*/ 354 h 354"/>
                <a:gd name="T72" fmla="*/ 194 w 352"/>
                <a:gd name="T73" fmla="*/ 352 h 354"/>
                <a:gd name="T74" fmla="*/ 210 w 352"/>
                <a:gd name="T75" fmla="*/ 350 h 354"/>
                <a:gd name="T76" fmla="*/ 228 w 352"/>
                <a:gd name="T77" fmla="*/ 346 h 354"/>
                <a:gd name="T78" fmla="*/ 244 w 352"/>
                <a:gd name="T79" fmla="*/ 340 h 354"/>
                <a:gd name="T80" fmla="*/ 258 w 352"/>
                <a:gd name="T81" fmla="*/ 332 h 354"/>
                <a:gd name="T82" fmla="*/ 274 w 352"/>
                <a:gd name="T83" fmla="*/ 324 h 354"/>
                <a:gd name="T84" fmla="*/ 286 w 352"/>
                <a:gd name="T85" fmla="*/ 314 h 354"/>
                <a:gd name="T86" fmla="*/ 300 w 352"/>
                <a:gd name="T87" fmla="*/ 304 h 354"/>
                <a:gd name="T88" fmla="*/ 310 w 352"/>
                <a:gd name="T89" fmla="*/ 292 h 354"/>
                <a:gd name="T90" fmla="*/ 320 w 352"/>
                <a:gd name="T91" fmla="*/ 278 h 354"/>
                <a:gd name="T92" fmla="*/ 330 w 352"/>
                <a:gd name="T93" fmla="*/ 264 h 354"/>
                <a:gd name="T94" fmla="*/ 336 w 352"/>
                <a:gd name="T95" fmla="*/ 248 h 354"/>
                <a:gd name="T96" fmla="*/ 344 w 352"/>
                <a:gd name="T97" fmla="*/ 232 h 354"/>
                <a:gd name="T98" fmla="*/ 348 w 352"/>
                <a:gd name="T99" fmla="*/ 216 h 354"/>
                <a:gd name="T100" fmla="*/ 350 w 352"/>
                <a:gd name="T101" fmla="*/ 200 h 354"/>
                <a:gd name="T102" fmla="*/ 352 w 352"/>
                <a:gd name="T103" fmla="*/ 182 h 354"/>
                <a:gd name="T104" fmla="*/ 176 w 352"/>
                <a:gd name="T105" fmla="*/ 182 h 354"/>
                <a:gd name="T106" fmla="*/ 176 w 352"/>
                <a:gd name="T10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2" h="354">
                  <a:moveTo>
                    <a:pt x="176" y="0"/>
                  </a:moveTo>
                  <a:lnTo>
                    <a:pt x="176" y="0"/>
                  </a:lnTo>
                  <a:lnTo>
                    <a:pt x="158" y="2"/>
                  </a:lnTo>
                  <a:lnTo>
                    <a:pt x="140" y="4"/>
                  </a:lnTo>
                  <a:lnTo>
                    <a:pt x="124" y="8"/>
                  </a:lnTo>
                  <a:lnTo>
                    <a:pt x="108" y="14"/>
                  </a:lnTo>
                  <a:lnTo>
                    <a:pt x="92" y="22"/>
                  </a:lnTo>
                  <a:lnTo>
                    <a:pt x="78" y="30"/>
                  </a:lnTo>
                  <a:lnTo>
                    <a:pt x="64" y="42"/>
                  </a:lnTo>
                  <a:lnTo>
                    <a:pt x="52" y="52"/>
                  </a:lnTo>
                  <a:lnTo>
                    <a:pt x="40" y="64"/>
                  </a:lnTo>
                  <a:lnTo>
                    <a:pt x="30" y="78"/>
                  </a:lnTo>
                  <a:lnTo>
                    <a:pt x="20" y="94"/>
                  </a:lnTo>
                  <a:lnTo>
                    <a:pt x="14" y="108"/>
                  </a:lnTo>
                  <a:lnTo>
                    <a:pt x="8" y="124"/>
                  </a:lnTo>
                  <a:lnTo>
                    <a:pt x="2" y="142"/>
                  </a:lnTo>
                  <a:lnTo>
                    <a:pt x="0" y="160"/>
                  </a:lnTo>
                  <a:lnTo>
                    <a:pt x="0" y="178"/>
                  </a:lnTo>
                  <a:lnTo>
                    <a:pt x="0" y="178"/>
                  </a:lnTo>
                  <a:lnTo>
                    <a:pt x="0" y="196"/>
                  </a:lnTo>
                  <a:lnTo>
                    <a:pt x="2" y="212"/>
                  </a:lnTo>
                  <a:lnTo>
                    <a:pt x="8" y="230"/>
                  </a:lnTo>
                  <a:lnTo>
                    <a:pt x="14" y="246"/>
                  </a:lnTo>
                  <a:lnTo>
                    <a:pt x="20" y="262"/>
                  </a:lnTo>
                  <a:lnTo>
                    <a:pt x="30" y="276"/>
                  </a:lnTo>
                  <a:lnTo>
                    <a:pt x="40" y="290"/>
                  </a:lnTo>
                  <a:lnTo>
                    <a:pt x="52" y="302"/>
                  </a:lnTo>
                  <a:lnTo>
                    <a:pt x="64" y="314"/>
                  </a:lnTo>
                  <a:lnTo>
                    <a:pt x="78" y="324"/>
                  </a:lnTo>
                  <a:lnTo>
                    <a:pt x="92" y="332"/>
                  </a:lnTo>
                  <a:lnTo>
                    <a:pt x="108" y="340"/>
                  </a:lnTo>
                  <a:lnTo>
                    <a:pt x="124" y="346"/>
                  </a:lnTo>
                  <a:lnTo>
                    <a:pt x="140" y="350"/>
                  </a:lnTo>
                  <a:lnTo>
                    <a:pt x="158" y="352"/>
                  </a:lnTo>
                  <a:lnTo>
                    <a:pt x="176" y="354"/>
                  </a:lnTo>
                  <a:lnTo>
                    <a:pt x="176" y="354"/>
                  </a:lnTo>
                  <a:lnTo>
                    <a:pt x="194" y="352"/>
                  </a:lnTo>
                  <a:lnTo>
                    <a:pt x="210" y="350"/>
                  </a:lnTo>
                  <a:lnTo>
                    <a:pt x="228" y="346"/>
                  </a:lnTo>
                  <a:lnTo>
                    <a:pt x="244" y="340"/>
                  </a:lnTo>
                  <a:lnTo>
                    <a:pt x="258" y="332"/>
                  </a:lnTo>
                  <a:lnTo>
                    <a:pt x="274" y="324"/>
                  </a:lnTo>
                  <a:lnTo>
                    <a:pt x="286" y="314"/>
                  </a:lnTo>
                  <a:lnTo>
                    <a:pt x="300" y="304"/>
                  </a:lnTo>
                  <a:lnTo>
                    <a:pt x="310" y="292"/>
                  </a:lnTo>
                  <a:lnTo>
                    <a:pt x="320" y="278"/>
                  </a:lnTo>
                  <a:lnTo>
                    <a:pt x="330" y="264"/>
                  </a:lnTo>
                  <a:lnTo>
                    <a:pt x="336" y="248"/>
                  </a:lnTo>
                  <a:lnTo>
                    <a:pt x="344" y="232"/>
                  </a:lnTo>
                  <a:lnTo>
                    <a:pt x="348" y="216"/>
                  </a:lnTo>
                  <a:lnTo>
                    <a:pt x="350" y="200"/>
                  </a:lnTo>
                  <a:lnTo>
                    <a:pt x="352" y="182"/>
                  </a:lnTo>
                  <a:lnTo>
                    <a:pt x="176" y="182"/>
                  </a:lnTo>
                  <a:lnTo>
                    <a:pt x="17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endParaRPr lang="en-US" sz="1765" dirty="0">
                <a:solidFill>
                  <a:srgbClr val="000000"/>
                </a:solidFill>
              </a:endParaRPr>
            </a:p>
          </p:txBody>
        </p:sp>
        <p:sp>
          <p:nvSpPr>
            <p:cNvPr id="106" name="Freeform 47"/>
            <p:cNvSpPr>
              <a:spLocks/>
            </p:cNvSpPr>
            <p:nvPr/>
          </p:nvSpPr>
          <p:spPr bwMode="auto">
            <a:xfrm>
              <a:off x="11053763" y="4278313"/>
              <a:ext cx="279400" cy="285750"/>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endParaRPr lang="en-US" sz="1765" dirty="0">
                <a:solidFill>
                  <a:srgbClr val="000000"/>
                </a:solidFill>
              </a:endParaRPr>
            </a:p>
          </p:txBody>
        </p:sp>
        <p:sp>
          <p:nvSpPr>
            <p:cNvPr id="107" name="Freeform 48"/>
            <p:cNvSpPr>
              <a:spLocks/>
            </p:cNvSpPr>
            <p:nvPr/>
          </p:nvSpPr>
          <p:spPr bwMode="auto">
            <a:xfrm>
              <a:off x="11053763" y="4278313"/>
              <a:ext cx="279400" cy="285750"/>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098"/>
              <a:endParaRPr lang="en-US" sz="1765" dirty="0">
                <a:solidFill>
                  <a:srgbClr val="000000"/>
                </a:solidFill>
              </a:endParaRPr>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8826" y="1575835"/>
            <a:ext cx="6312325" cy="4734244"/>
          </a:xfrm>
          <a:prstGeom prst="rect">
            <a:avLst/>
          </a:prstGeom>
        </p:spPr>
      </p:pic>
    </p:spTree>
    <p:extLst>
      <p:ext uri="{BB962C8B-B14F-4D97-AF65-F5344CB8AC3E}">
        <p14:creationId xmlns:p14="http://schemas.microsoft.com/office/powerpoint/2010/main" val="19594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p:cNvSpPr txBox="1"/>
          <p:nvPr/>
        </p:nvSpPr>
        <p:spPr>
          <a:xfrm>
            <a:off x="3241041" y="4543084"/>
            <a:ext cx="2468880" cy="1097280"/>
          </a:xfrm>
          <a:prstGeom prst="rect">
            <a:avLst/>
          </a:prstGeom>
          <a:solidFill>
            <a:srgbClr val="7FBA00"/>
          </a:solidFill>
        </p:spPr>
        <p:txBody>
          <a:bodyPr wrap="square" lIns="91440" tIns="91440" rIns="91440" bIns="9144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Store indefinitely</a:t>
            </a:r>
          </a:p>
        </p:txBody>
      </p:sp>
      <p:sp>
        <p:nvSpPr>
          <p:cNvPr id="62" name="TextBox 61"/>
          <p:cNvSpPr txBox="1"/>
          <p:nvPr/>
        </p:nvSpPr>
        <p:spPr>
          <a:xfrm>
            <a:off x="6482081" y="4543084"/>
            <a:ext cx="2468880" cy="1097280"/>
          </a:xfrm>
          <a:prstGeom prst="rect">
            <a:avLst/>
          </a:prstGeom>
          <a:solidFill>
            <a:srgbClr val="FF8C00"/>
          </a:solidFill>
        </p:spPr>
        <p:txBody>
          <a:bodyPr wrap="square" lIns="91440" tIns="91440" rIns="91440" bIns="9144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Analyze</a:t>
            </a:r>
          </a:p>
        </p:txBody>
      </p:sp>
      <p:sp>
        <p:nvSpPr>
          <p:cNvPr id="63" name="TextBox 62"/>
          <p:cNvSpPr txBox="1"/>
          <p:nvPr/>
        </p:nvSpPr>
        <p:spPr>
          <a:xfrm>
            <a:off x="9723120" y="4543084"/>
            <a:ext cx="2468880" cy="1097280"/>
          </a:xfrm>
          <a:prstGeom prst="rect">
            <a:avLst/>
          </a:prstGeom>
          <a:solidFill>
            <a:srgbClr val="00BCF2"/>
          </a:solidFill>
        </p:spPr>
        <p:txBody>
          <a:bodyPr wrap="square" lIns="91440" tIns="91440" rIns="91440" bIns="9144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See results</a:t>
            </a:r>
          </a:p>
        </p:txBody>
      </p:sp>
      <p:sp>
        <p:nvSpPr>
          <p:cNvPr id="60" name="TextBox 59"/>
          <p:cNvSpPr txBox="1"/>
          <p:nvPr/>
        </p:nvSpPr>
        <p:spPr>
          <a:xfrm>
            <a:off x="1" y="4543084"/>
            <a:ext cx="2468880" cy="1097280"/>
          </a:xfrm>
          <a:prstGeom prst="rect">
            <a:avLst/>
          </a:prstGeom>
          <a:solidFill>
            <a:srgbClr val="002050"/>
          </a:solidFill>
        </p:spPr>
        <p:txBody>
          <a:bodyPr wrap="square" lIns="91440" tIns="91440" rIns="91440" bIns="9144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Gather data </a:t>
            </a:r>
            <a:br>
              <a:rPr kumimoji="0" lang="en-US" sz="18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br>
            <a:r>
              <a:rPr kumimoji="0" lang="en-US" sz="1800" b="0"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from all sources</a:t>
            </a:r>
          </a:p>
        </p:txBody>
      </p:sp>
      <p:grpSp>
        <p:nvGrpSpPr>
          <p:cNvPr id="6" name="Group 5"/>
          <p:cNvGrpSpPr/>
          <p:nvPr/>
        </p:nvGrpSpPr>
        <p:grpSpPr>
          <a:xfrm>
            <a:off x="7716521" y="4106766"/>
            <a:ext cx="3241039" cy="461376"/>
            <a:chOff x="7722871" y="4333990"/>
            <a:chExt cx="3241039" cy="215444"/>
          </a:xfrm>
        </p:grpSpPr>
        <p:sp>
          <p:nvSpPr>
            <p:cNvPr id="66" name="TextBox 65"/>
            <p:cNvSpPr txBox="1"/>
            <p:nvPr/>
          </p:nvSpPr>
          <p:spPr>
            <a:xfrm>
              <a:off x="9078317" y="4333990"/>
              <a:ext cx="530145" cy="215444"/>
            </a:xfrm>
            <a:prstGeom prst="rect">
              <a:avLst/>
            </a:prstGeom>
            <a:noFill/>
            <a:ln>
              <a:noFill/>
            </a:ln>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rPr>
                <a:t>Iterate</a:t>
              </a:r>
            </a:p>
          </p:txBody>
        </p:sp>
        <p:cxnSp>
          <p:nvCxnSpPr>
            <p:cNvPr id="11" name="Elbow Connector 10"/>
            <p:cNvCxnSpPr>
              <a:stCxn id="63" idx="0"/>
              <a:endCxn id="62" idx="0"/>
            </p:cNvCxnSpPr>
            <p:nvPr/>
          </p:nvCxnSpPr>
          <p:spPr>
            <a:xfrm rot="16200000" flipV="1">
              <a:off x="9337041" y="2922564"/>
              <a:ext cx="12700" cy="3241039"/>
            </a:xfrm>
            <a:prstGeom prst="bentConnector3">
              <a:avLst>
                <a:gd name="adj1" fmla="val 1800000"/>
              </a:avLst>
            </a:prstGeom>
            <a:ln w="76200">
              <a:solidFill>
                <a:schemeClr val="accent2"/>
              </a:solidFill>
              <a:prstDash val="sysDot"/>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grpSp>
      <p:cxnSp>
        <p:nvCxnSpPr>
          <p:cNvPr id="14" name="Straight Arrow Connector 13"/>
          <p:cNvCxnSpPr>
            <a:stCxn id="60" idx="3"/>
            <a:endCxn id="61" idx="1"/>
          </p:cNvCxnSpPr>
          <p:nvPr/>
        </p:nvCxnSpPr>
        <p:spPr>
          <a:xfrm>
            <a:off x="2468881" y="5091724"/>
            <a:ext cx="772160" cy="0"/>
          </a:xfrm>
          <a:prstGeom prst="straightConnector1">
            <a:avLst/>
          </a:prstGeom>
          <a:ln w="76200">
            <a:solidFill>
              <a:schemeClr val="accent2"/>
            </a:solidFill>
            <a:prstDash val="sysDot"/>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61" idx="3"/>
            <a:endCxn id="62" idx="1"/>
          </p:cNvCxnSpPr>
          <p:nvPr/>
        </p:nvCxnSpPr>
        <p:spPr>
          <a:xfrm>
            <a:off x="5709921" y="5091724"/>
            <a:ext cx="772160" cy="0"/>
          </a:xfrm>
          <a:prstGeom prst="straightConnector1">
            <a:avLst/>
          </a:prstGeom>
          <a:ln w="76200">
            <a:solidFill>
              <a:schemeClr val="accent2"/>
            </a:solidFill>
            <a:prstDash val="sysDot"/>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62" idx="3"/>
            <a:endCxn id="63" idx="1"/>
          </p:cNvCxnSpPr>
          <p:nvPr/>
        </p:nvCxnSpPr>
        <p:spPr>
          <a:xfrm>
            <a:off x="8950961" y="5091724"/>
            <a:ext cx="772159" cy="0"/>
          </a:xfrm>
          <a:prstGeom prst="straightConnector1">
            <a:avLst/>
          </a:prstGeom>
          <a:ln w="76200">
            <a:solidFill>
              <a:schemeClr val="accent2"/>
            </a:solidFill>
            <a:prstDash val="sysDot"/>
            <a:miter lim="800000"/>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New big data t</a:t>
            </a:r>
            <a:r>
              <a:rPr lang="en-US" sz="4800" dirty="0"/>
              <a:t>hinking: </a:t>
            </a:r>
            <a:r>
              <a:rPr lang="en-US" sz="4800" dirty="0">
                <a:solidFill>
                  <a:schemeClr val="accent2"/>
                </a:solidFill>
              </a:rPr>
              <a:t>All data has value</a:t>
            </a:r>
          </a:p>
        </p:txBody>
      </p:sp>
      <p:sp>
        <p:nvSpPr>
          <p:cNvPr id="141" name="Rectangle 140"/>
          <p:cNvSpPr/>
          <p:nvPr/>
        </p:nvSpPr>
        <p:spPr>
          <a:xfrm>
            <a:off x="414666" y="1499186"/>
            <a:ext cx="11578412" cy="2257028"/>
          </a:xfrm>
          <a:prstGeom prst="rect">
            <a:avLst/>
          </a:prstGeom>
        </p:spPr>
        <p:txBody>
          <a:bodyPr wrap="square" lIns="0" tIns="0" rIns="0" bIns="0">
            <a:spAutoFit/>
          </a:bodyPr>
          <a:lstStyle/>
          <a:p>
            <a:pPr marL="339725" marR="0" lvl="0" indent="-282575" defTabSz="914400" eaLnBrk="1" fontAlgn="base" latinLnBrk="0" hangingPunct="1">
              <a:lnSpc>
                <a:spcPct val="100000"/>
              </a:lnSpc>
              <a:spcBef>
                <a:spcPts val="200"/>
              </a:spcBef>
              <a:spcAft>
                <a:spcPts val="600"/>
              </a:spcAft>
              <a:buClr>
                <a:srgbClr val="50B347"/>
              </a:buClr>
              <a:buSzPct val="100000"/>
              <a:buFontTx/>
              <a:buBlip>
                <a:blip r:embed="rId3"/>
              </a:buBlip>
              <a:tabLst>
                <a:tab pos="658368" algn="l"/>
              </a:tabLst>
              <a:defRPr/>
            </a:pPr>
            <a:r>
              <a:rPr kumimoji="0" lang="en-US" sz="2400" b="0" i="0" u="none" strike="noStrike" kern="0" cap="none" spc="0" normalizeH="0" baseline="0" noProof="0" dirty="0">
                <a:ln>
                  <a:noFill/>
                </a:ln>
                <a:solidFill>
                  <a:srgbClr val="505050"/>
                </a:solidFill>
                <a:effectLst/>
                <a:uLnTx/>
                <a:uFillTx/>
                <a:ea typeface="Segoe UI" pitchFamily="34" charset="0"/>
                <a:cs typeface="Segoe UI" pitchFamily="34" charset="0"/>
              </a:rPr>
              <a:t>All data has potential value</a:t>
            </a:r>
          </a:p>
          <a:p>
            <a:pPr marL="339725" marR="0" lvl="0" indent="-282575" defTabSz="914400" eaLnBrk="1" fontAlgn="base" latinLnBrk="0" hangingPunct="1">
              <a:lnSpc>
                <a:spcPct val="100000"/>
              </a:lnSpc>
              <a:spcBef>
                <a:spcPts val="200"/>
              </a:spcBef>
              <a:spcAft>
                <a:spcPts val="600"/>
              </a:spcAft>
              <a:buClr>
                <a:srgbClr val="50B347"/>
              </a:buClr>
              <a:buSzPct val="100000"/>
              <a:buFontTx/>
              <a:buBlip>
                <a:blip r:embed="rId3"/>
              </a:buBlip>
              <a:tabLst>
                <a:tab pos="658368" algn="l"/>
              </a:tabLst>
              <a:defRPr/>
            </a:pPr>
            <a:r>
              <a:rPr kumimoji="0" lang="en-US" sz="2400" b="0" i="0" u="none" strike="noStrike" kern="0" cap="none" spc="0" normalizeH="0" baseline="0" noProof="0" dirty="0">
                <a:ln>
                  <a:noFill/>
                </a:ln>
                <a:solidFill>
                  <a:srgbClr val="505050"/>
                </a:solidFill>
                <a:effectLst/>
                <a:uLnTx/>
                <a:uFillTx/>
                <a:ea typeface="Segoe UI" pitchFamily="34" charset="0"/>
                <a:cs typeface="Segoe UI" pitchFamily="34" charset="0"/>
              </a:rPr>
              <a:t>Data hoarding</a:t>
            </a:r>
          </a:p>
          <a:p>
            <a:pPr marL="339725" marR="0" lvl="0" indent="-282575" defTabSz="914400" eaLnBrk="1" fontAlgn="base" latinLnBrk="0" hangingPunct="1">
              <a:lnSpc>
                <a:spcPct val="100000"/>
              </a:lnSpc>
              <a:spcBef>
                <a:spcPts val="200"/>
              </a:spcBef>
              <a:spcAft>
                <a:spcPts val="600"/>
              </a:spcAft>
              <a:buClr>
                <a:srgbClr val="50B347"/>
              </a:buClr>
              <a:buSzPct val="100000"/>
              <a:buFontTx/>
              <a:buBlip>
                <a:blip r:embed="rId3"/>
              </a:buBlip>
              <a:tabLst>
                <a:tab pos="658368" algn="l"/>
              </a:tabLst>
              <a:defRPr/>
            </a:pPr>
            <a:r>
              <a:rPr kumimoji="0" lang="en-US" sz="2400" b="0" i="0" u="none" strike="noStrike" kern="0" cap="none" spc="0" normalizeH="0" baseline="0" noProof="0" dirty="0">
                <a:ln>
                  <a:noFill/>
                </a:ln>
                <a:solidFill>
                  <a:srgbClr val="505050"/>
                </a:solidFill>
                <a:effectLst/>
                <a:uLnTx/>
                <a:uFillTx/>
                <a:ea typeface="Segoe UI" pitchFamily="34" charset="0"/>
                <a:cs typeface="Segoe UI" pitchFamily="34" charset="0"/>
              </a:rPr>
              <a:t>No defined schema—stored in native format</a:t>
            </a:r>
          </a:p>
          <a:p>
            <a:pPr marL="339725" marR="0" lvl="0" indent="-282575" defTabSz="914400" eaLnBrk="1" fontAlgn="base" latinLnBrk="0" hangingPunct="1">
              <a:lnSpc>
                <a:spcPct val="100000"/>
              </a:lnSpc>
              <a:spcBef>
                <a:spcPts val="200"/>
              </a:spcBef>
              <a:spcAft>
                <a:spcPts val="600"/>
              </a:spcAft>
              <a:buClr>
                <a:srgbClr val="50B347"/>
              </a:buClr>
              <a:buSzPct val="100000"/>
              <a:buFontTx/>
              <a:buBlip>
                <a:blip r:embed="rId3"/>
              </a:buBlip>
              <a:tabLst>
                <a:tab pos="658368" algn="l"/>
              </a:tabLst>
              <a:defRPr/>
            </a:pPr>
            <a:r>
              <a:rPr kumimoji="0" lang="en-US" sz="2400" b="0" i="0" u="none" strike="noStrike" kern="0" cap="none" spc="0" normalizeH="0" baseline="0" noProof="0" dirty="0">
                <a:ln>
                  <a:noFill/>
                </a:ln>
                <a:solidFill>
                  <a:srgbClr val="505050"/>
                </a:solidFill>
                <a:effectLst/>
                <a:uLnTx/>
                <a:uFillTx/>
                <a:ea typeface="Segoe UI" pitchFamily="34" charset="0"/>
                <a:cs typeface="Segoe UI" pitchFamily="34" charset="0"/>
              </a:rPr>
              <a:t>Schema is imposed and transformations are done at query time </a:t>
            </a:r>
            <a:r>
              <a:rPr kumimoji="0" lang="en-US" sz="2400" b="0" i="1" u="none" strike="noStrike" kern="0" cap="none" spc="0" normalizeH="0" baseline="0" noProof="0" dirty="0">
                <a:ln>
                  <a:noFill/>
                </a:ln>
                <a:solidFill>
                  <a:srgbClr val="505050"/>
                </a:solidFill>
                <a:effectLst/>
                <a:uLnTx/>
                <a:uFillTx/>
                <a:ea typeface="Segoe UI" pitchFamily="34" charset="0"/>
                <a:cs typeface="Segoe UI" pitchFamily="34" charset="0"/>
              </a:rPr>
              <a:t>(schema-on-read). </a:t>
            </a:r>
          </a:p>
          <a:p>
            <a:pPr marL="339725" marR="0" lvl="0" indent="-282575" defTabSz="914400" eaLnBrk="1" fontAlgn="base" latinLnBrk="0" hangingPunct="1">
              <a:lnSpc>
                <a:spcPct val="100000"/>
              </a:lnSpc>
              <a:spcBef>
                <a:spcPts val="200"/>
              </a:spcBef>
              <a:spcAft>
                <a:spcPts val="600"/>
              </a:spcAft>
              <a:buClr>
                <a:srgbClr val="50B347"/>
              </a:buClr>
              <a:buSzPct val="100000"/>
              <a:buFontTx/>
              <a:buBlip>
                <a:blip r:embed="rId3"/>
              </a:buBlip>
              <a:tabLst>
                <a:tab pos="658368" algn="l"/>
              </a:tabLst>
              <a:defRPr/>
            </a:pPr>
            <a:r>
              <a:rPr kumimoji="0" lang="en-US" sz="2400" b="0" i="0" u="none" strike="noStrike" kern="0" cap="none" spc="0" normalizeH="0" baseline="0" noProof="0" dirty="0">
                <a:ln>
                  <a:noFill/>
                </a:ln>
                <a:solidFill>
                  <a:srgbClr val="505050"/>
                </a:solidFill>
                <a:effectLst/>
                <a:uLnTx/>
                <a:uFillTx/>
                <a:ea typeface="Segoe UI" pitchFamily="34" charset="0"/>
                <a:cs typeface="Segoe UI" pitchFamily="34" charset="0"/>
              </a:rPr>
              <a:t>Apps and users interpret the data as they see fit</a:t>
            </a:r>
          </a:p>
        </p:txBody>
      </p:sp>
      <p:sp>
        <p:nvSpPr>
          <p:cNvPr id="3" name="Slide Number Placeholder 2"/>
          <p:cNvSpPr>
            <a:spLocks noGrp="1"/>
          </p:cNvSpPr>
          <p:nvPr>
            <p:ph type="sldNum" sz="quarter" idx="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5FAD755-3BD0-2447-A9DF-109DAABEFD9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56881439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1">
                                            <p:txEl>
                                              <p:pRg st="0" end="0"/>
                                            </p:txEl>
                                          </p:spTgt>
                                        </p:tgtEl>
                                        <p:attrNameLst>
                                          <p:attrName>style.visibility</p:attrName>
                                        </p:attrNameLst>
                                      </p:cBhvr>
                                      <p:to>
                                        <p:strVal val="visible"/>
                                      </p:to>
                                    </p:set>
                                    <p:animEffect transition="in" filter="wipe(left)">
                                      <p:cBhvr>
                                        <p:cTn id="7" dur="1250"/>
                                        <p:tgtEl>
                                          <p:spTgt spid="141">
                                            <p:txEl>
                                              <p:pRg st="0" end="0"/>
                                            </p:txEl>
                                          </p:spTgt>
                                        </p:tgtEl>
                                      </p:cBhvr>
                                    </p:animEffect>
                                  </p:childTnLst>
                                </p:cTn>
                              </p:par>
                            </p:childTnLst>
                          </p:cTn>
                        </p:par>
                        <p:par>
                          <p:cTn id="8" fill="hold">
                            <p:stCondLst>
                              <p:cond delay="1250"/>
                            </p:stCondLst>
                            <p:childTnLst>
                              <p:par>
                                <p:cTn id="9" presetID="22" presetClass="entr" presetSubtype="8" fill="hold" nodeType="afterEffect">
                                  <p:stCondLst>
                                    <p:cond delay="0"/>
                                  </p:stCondLst>
                                  <p:childTnLst>
                                    <p:set>
                                      <p:cBhvr>
                                        <p:cTn id="10" dur="1" fill="hold">
                                          <p:stCondLst>
                                            <p:cond delay="0"/>
                                          </p:stCondLst>
                                        </p:cTn>
                                        <p:tgtEl>
                                          <p:spTgt spid="141">
                                            <p:txEl>
                                              <p:pRg st="1" end="1"/>
                                            </p:txEl>
                                          </p:spTgt>
                                        </p:tgtEl>
                                        <p:attrNameLst>
                                          <p:attrName>style.visibility</p:attrName>
                                        </p:attrNameLst>
                                      </p:cBhvr>
                                      <p:to>
                                        <p:strVal val="visible"/>
                                      </p:to>
                                    </p:set>
                                    <p:animEffect transition="in" filter="wipe(left)">
                                      <p:cBhvr>
                                        <p:cTn id="11" dur="1000"/>
                                        <p:tgtEl>
                                          <p:spTgt spid="141">
                                            <p:txEl>
                                              <p:pRg st="1" end="1"/>
                                            </p:txEl>
                                          </p:spTgt>
                                        </p:tgtEl>
                                      </p:cBhvr>
                                    </p:animEffect>
                                  </p:childTnLst>
                                </p:cTn>
                              </p:par>
                            </p:childTnLst>
                          </p:cTn>
                        </p:par>
                        <p:par>
                          <p:cTn id="12" fill="hold">
                            <p:stCondLst>
                              <p:cond delay="2250"/>
                            </p:stCondLst>
                            <p:childTnLst>
                              <p:par>
                                <p:cTn id="13" presetID="22" presetClass="entr" presetSubtype="8" fill="hold" nodeType="afterEffect">
                                  <p:stCondLst>
                                    <p:cond delay="0"/>
                                  </p:stCondLst>
                                  <p:childTnLst>
                                    <p:set>
                                      <p:cBhvr>
                                        <p:cTn id="14" dur="1" fill="hold">
                                          <p:stCondLst>
                                            <p:cond delay="0"/>
                                          </p:stCondLst>
                                        </p:cTn>
                                        <p:tgtEl>
                                          <p:spTgt spid="141">
                                            <p:txEl>
                                              <p:pRg st="2" end="2"/>
                                            </p:txEl>
                                          </p:spTgt>
                                        </p:tgtEl>
                                        <p:attrNameLst>
                                          <p:attrName>style.visibility</p:attrName>
                                        </p:attrNameLst>
                                      </p:cBhvr>
                                      <p:to>
                                        <p:strVal val="visible"/>
                                      </p:to>
                                    </p:set>
                                    <p:animEffect transition="in" filter="wipe(left)">
                                      <p:cBhvr>
                                        <p:cTn id="15" dur="1000"/>
                                        <p:tgtEl>
                                          <p:spTgt spid="141">
                                            <p:txEl>
                                              <p:pRg st="2" end="2"/>
                                            </p:txEl>
                                          </p:spTgt>
                                        </p:tgtEl>
                                      </p:cBhvr>
                                    </p:animEffect>
                                  </p:childTnLst>
                                </p:cTn>
                              </p:par>
                            </p:childTnLst>
                          </p:cTn>
                        </p:par>
                        <p:par>
                          <p:cTn id="16" fill="hold">
                            <p:stCondLst>
                              <p:cond delay="3250"/>
                            </p:stCondLst>
                            <p:childTnLst>
                              <p:par>
                                <p:cTn id="17" presetID="22" presetClass="entr" presetSubtype="8" fill="hold" nodeType="afterEffect">
                                  <p:stCondLst>
                                    <p:cond delay="0"/>
                                  </p:stCondLst>
                                  <p:childTnLst>
                                    <p:set>
                                      <p:cBhvr>
                                        <p:cTn id="18" dur="1" fill="hold">
                                          <p:stCondLst>
                                            <p:cond delay="0"/>
                                          </p:stCondLst>
                                        </p:cTn>
                                        <p:tgtEl>
                                          <p:spTgt spid="141">
                                            <p:txEl>
                                              <p:pRg st="3" end="3"/>
                                            </p:txEl>
                                          </p:spTgt>
                                        </p:tgtEl>
                                        <p:attrNameLst>
                                          <p:attrName>style.visibility</p:attrName>
                                        </p:attrNameLst>
                                      </p:cBhvr>
                                      <p:to>
                                        <p:strVal val="visible"/>
                                      </p:to>
                                    </p:set>
                                    <p:animEffect transition="in" filter="wipe(left)">
                                      <p:cBhvr>
                                        <p:cTn id="19" dur="1000"/>
                                        <p:tgtEl>
                                          <p:spTgt spid="141">
                                            <p:txEl>
                                              <p:pRg st="3" end="3"/>
                                            </p:txEl>
                                          </p:spTgt>
                                        </p:tgtEl>
                                      </p:cBhvr>
                                    </p:animEffect>
                                  </p:childTnLst>
                                </p:cTn>
                              </p:par>
                            </p:childTnLst>
                          </p:cTn>
                        </p:par>
                        <p:par>
                          <p:cTn id="20" fill="hold">
                            <p:stCondLst>
                              <p:cond delay="4250"/>
                            </p:stCondLst>
                            <p:childTnLst>
                              <p:par>
                                <p:cTn id="21" presetID="22" presetClass="entr" presetSubtype="8" fill="hold" nodeType="afterEffect">
                                  <p:stCondLst>
                                    <p:cond delay="0"/>
                                  </p:stCondLst>
                                  <p:childTnLst>
                                    <p:set>
                                      <p:cBhvr>
                                        <p:cTn id="22" dur="1" fill="hold">
                                          <p:stCondLst>
                                            <p:cond delay="0"/>
                                          </p:stCondLst>
                                        </p:cTn>
                                        <p:tgtEl>
                                          <p:spTgt spid="141">
                                            <p:txEl>
                                              <p:pRg st="4" end="4"/>
                                            </p:txEl>
                                          </p:spTgt>
                                        </p:tgtEl>
                                        <p:attrNameLst>
                                          <p:attrName>style.visibility</p:attrName>
                                        </p:attrNameLst>
                                      </p:cBhvr>
                                      <p:to>
                                        <p:strVal val="visible"/>
                                      </p:to>
                                    </p:set>
                                    <p:animEffect transition="in" filter="wipe(left)">
                                      <p:cBhvr>
                                        <p:cTn id="23" dur="1000"/>
                                        <p:tgtEl>
                                          <p:spTgt spid="141">
                                            <p:txEl>
                                              <p:pRg st="4" end="4"/>
                                            </p:txEl>
                                          </p:spTgt>
                                        </p:tgtEl>
                                      </p:cBhvr>
                                    </p:animEffect>
                                  </p:childTnLst>
                                </p:cTn>
                              </p:par>
                            </p:childTnLst>
                          </p:cTn>
                        </p:par>
                        <p:par>
                          <p:cTn id="24" fill="hold">
                            <p:stCondLst>
                              <p:cond delay="5250"/>
                            </p:stCondLst>
                            <p:childTnLst>
                              <p:par>
                                <p:cTn id="25" presetID="22" presetClass="entr" presetSubtype="8"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250"/>
                                        <p:tgtEl>
                                          <p:spTgt spid="14"/>
                                        </p:tgtEl>
                                      </p:cBhvr>
                                    </p:animEffect>
                                  </p:childTnLst>
                                </p:cTn>
                              </p:par>
                            </p:childTnLst>
                          </p:cTn>
                        </p:par>
                        <p:par>
                          <p:cTn id="28" fill="hold">
                            <p:stCondLst>
                              <p:cond delay="5500"/>
                            </p:stCondLst>
                            <p:childTnLst>
                              <p:par>
                                <p:cTn id="29" presetID="10" presetClass="entr" presetSubtype="0" fill="hold" grpId="0" nodeType="after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500"/>
                                        <p:tgtEl>
                                          <p:spTgt spid="61"/>
                                        </p:tgtEl>
                                      </p:cBhvr>
                                    </p:animEffect>
                                  </p:childTnLst>
                                </p:cTn>
                              </p:par>
                            </p:childTnLst>
                          </p:cTn>
                        </p:par>
                        <p:par>
                          <p:cTn id="32" fill="hold">
                            <p:stCondLst>
                              <p:cond delay="6000"/>
                            </p:stCondLst>
                            <p:childTnLst>
                              <p:par>
                                <p:cTn id="33" presetID="22" presetClass="entr" presetSubtype="8"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250"/>
                                        <p:tgtEl>
                                          <p:spTgt spid="18"/>
                                        </p:tgtEl>
                                      </p:cBhvr>
                                    </p:animEffect>
                                  </p:childTnLst>
                                </p:cTn>
                              </p:par>
                            </p:childTnLst>
                          </p:cTn>
                        </p:par>
                        <p:par>
                          <p:cTn id="36" fill="hold">
                            <p:stCondLst>
                              <p:cond delay="6250"/>
                            </p:stCondLst>
                            <p:childTnLst>
                              <p:par>
                                <p:cTn id="37" presetID="22" presetClass="entr" presetSubtype="8" fill="hold"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left)">
                                      <p:cBhvr>
                                        <p:cTn id="39" dur="250"/>
                                        <p:tgtEl>
                                          <p:spTgt spid="23"/>
                                        </p:tgtEl>
                                      </p:cBhvr>
                                    </p:animEffect>
                                  </p:childTnLst>
                                </p:cTn>
                              </p:par>
                            </p:childTnLst>
                          </p:cTn>
                        </p:par>
                        <p:par>
                          <p:cTn id="40" fill="hold">
                            <p:stCondLst>
                              <p:cond delay="6500"/>
                            </p:stCondLst>
                            <p:childTnLst>
                              <p:par>
                                <p:cTn id="41" presetID="10" presetClass="entr" presetSubtype="0" fill="hold" grpId="0" nodeType="after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500"/>
                                        <p:tgtEl>
                                          <p:spTgt spid="63"/>
                                        </p:tgtEl>
                                      </p:cBhvr>
                                    </p:animEffect>
                                  </p:childTnLst>
                                </p:cTn>
                              </p:par>
                            </p:childTnLst>
                          </p:cTn>
                        </p:par>
                        <p:par>
                          <p:cTn id="44" fill="hold">
                            <p:stCondLst>
                              <p:cond delay="7000"/>
                            </p:stCondLst>
                            <p:childTnLst>
                              <p:par>
                                <p:cTn id="45" presetID="22" presetClass="entr" presetSubtype="2"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wipe(right)">
                                      <p:cBhvr>
                                        <p:cTn id="4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3"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Lake Store: </a:t>
            </a:r>
            <a:r>
              <a:rPr lang="en-US" dirty="0">
                <a:solidFill>
                  <a:schemeClr val="accent2"/>
                </a:solidFill>
              </a:rPr>
              <a:t>Technical Requirements</a:t>
            </a:r>
          </a:p>
        </p:txBody>
      </p:sp>
      <p:sp>
        <p:nvSpPr>
          <p:cNvPr id="24" name="Slide Number Placeholder 23"/>
          <p:cNvSpPr>
            <a:spLocks noGrp="1"/>
          </p:cNvSpPr>
          <p:nvPr>
            <p:ph type="sldNum" sz="quarter" idx="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5FAD755-3BD0-2447-A9DF-109DAABEFD99}"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grpSp>
        <p:nvGrpSpPr>
          <p:cNvPr id="891" name="Group 890"/>
          <p:cNvGrpSpPr/>
          <p:nvPr/>
        </p:nvGrpSpPr>
        <p:grpSpPr>
          <a:xfrm>
            <a:off x="1" y="1274534"/>
            <a:ext cx="11757022" cy="548640"/>
            <a:chOff x="1" y="1274534"/>
            <a:chExt cx="11757022" cy="548640"/>
          </a:xfrm>
        </p:grpSpPr>
        <p:sp>
          <p:nvSpPr>
            <p:cNvPr id="5" name="Rectangle 4"/>
            <p:cNvSpPr/>
            <p:nvPr/>
          </p:nvSpPr>
          <p:spPr bwMode="auto">
            <a:xfrm>
              <a:off x="1" y="1274534"/>
              <a:ext cx="3248024" cy="548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	Secure</a:t>
              </a:r>
            </a:p>
          </p:txBody>
        </p:sp>
        <p:sp>
          <p:nvSpPr>
            <p:cNvPr id="16" name="Rectangle 15"/>
            <p:cNvSpPr/>
            <p:nvPr/>
          </p:nvSpPr>
          <p:spPr>
            <a:xfrm>
              <a:off x="3248024" y="1274534"/>
              <a:ext cx="8508999" cy="548640"/>
            </a:xfrm>
            <a:prstGeom prst="rect">
              <a:avLst/>
            </a:prstGeom>
            <a:solidFill>
              <a:schemeClr val="bg1">
                <a:lumMod val="95000"/>
              </a:schemeClr>
            </a:solidFill>
          </p:spPr>
          <p:txBody>
            <a:bodyPr wrap="square" lIns="91440" anchor="ctr">
              <a:noAutofit/>
            </a:bodyPr>
            <a:lstStyle/>
            <a:p>
              <a:pPr marL="53965" marR="0" lvl="1" indent="0" defTabSz="931954" eaLnBrk="1" fontAlgn="base" latinLnBrk="0" hangingPunct="1">
                <a:lnSpc>
                  <a:spcPct val="100000"/>
                </a:lnSpc>
                <a:spcBef>
                  <a:spcPts val="0"/>
                </a:spcBef>
                <a:spcAft>
                  <a:spcPts val="0"/>
                </a:spcAft>
                <a:buClr>
                  <a:srgbClr val="68217A">
                    <a:lumMod val="50000"/>
                  </a:srgbClr>
                </a:buClr>
                <a:buSzTx/>
                <a:buFontTx/>
                <a:buNone/>
                <a:tabLst>
                  <a:tab pos="658368" algn="l"/>
                </a:tabLst>
                <a:defRPr/>
              </a:pPr>
              <a:r>
                <a:rPr kumimoji="0" lang="en-IN" sz="1400" b="0" i="0" u="none" strike="noStrike" kern="0" cap="none" spc="0" normalizeH="0" baseline="0" noProof="0" dirty="0">
                  <a:ln>
                    <a:noFill/>
                  </a:ln>
                  <a:solidFill>
                    <a:sysClr val="windowText" lastClr="000000"/>
                  </a:solidFill>
                  <a:effectLst/>
                  <a:uLnTx/>
                  <a:uFillTx/>
                  <a:ea typeface="Segoe UI" pitchFamily="34" charset="0"/>
                  <a:cs typeface="Segoe UI" pitchFamily="34" charset="0"/>
                </a:rPr>
                <a:t>Must be highly secure to prevent unauthorized access (especially as all data is in one place). </a:t>
              </a:r>
            </a:p>
          </p:txBody>
        </p:sp>
        <p:grpSp>
          <p:nvGrpSpPr>
            <p:cNvPr id="48" name="Group 47"/>
            <p:cNvGrpSpPr/>
            <p:nvPr/>
          </p:nvGrpSpPr>
          <p:grpSpPr>
            <a:xfrm>
              <a:off x="759876" y="1341674"/>
              <a:ext cx="254812" cy="414360"/>
              <a:chOff x="825500" y="1389063"/>
              <a:chExt cx="522287" cy="849312"/>
            </a:xfrm>
          </p:grpSpPr>
          <p:sp>
            <p:nvSpPr>
              <p:cNvPr id="31" name="Freeform 10"/>
              <p:cNvSpPr>
                <a:spLocks/>
              </p:cNvSpPr>
              <p:nvPr/>
            </p:nvSpPr>
            <p:spPr bwMode="auto">
              <a:xfrm>
                <a:off x="925513" y="1389063"/>
                <a:ext cx="322262" cy="369887"/>
              </a:xfrm>
              <a:custGeom>
                <a:avLst/>
                <a:gdLst>
                  <a:gd name="T0" fmla="*/ 200 w 200"/>
                  <a:gd name="T1" fmla="*/ 229 h 229"/>
                  <a:gd name="T2" fmla="*/ 156 w 200"/>
                  <a:gd name="T3" fmla="*/ 229 h 229"/>
                  <a:gd name="T4" fmla="*/ 156 w 200"/>
                  <a:gd name="T5" fmla="*/ 100 h 229"/>
                  <a:gd name="T6" fmla="*/ 100 w 200"/>
                  <a:gd name="T7" fmla="*/ 44 h 229"/>
                  <a:gd name="T8" fmla="*/ 44 w 200"/>
                  <a:gd name="T9" fmla="*/ 100 h 229"/>
                  <a:gd name="T10" fmla="*/ 44 w 200"/>
                  <a:gd name="T11" fmla="*/ 229 h 229"/>
                  <a:gd name="T12" fmla="*/ 0 w 200"/>
                  <a:gd name="T13" fmla="*/ 229 h 229"/>
                  <a:gd name="T14" fmla="*/ 0 w 200"/>
                  <a:gd name="T15" fmla="*/ 100 h 229"/>
                  <a:gd name="T16" fmla="*/ 100 w 200"/>
                  <a:gd name="T17" fmla="*/ 0 h 229"/>
                  <a:gd name="T18" fmla="*/ 200 w 200"/>
                  <a:gd name="T19" fmla="*/ 100 h 229"/>
                  <a:gd name="T20" fmla="*/ 200 w 200"/>
                  <a:gd name="T21"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0" h="229">
                    <a:moveTo>
                      <a:pt x="200" y="229"/>
                    </a:moveTo>
                    <a:cubicBezTo>
                      <a:pt x="156" y="229"/>
                      <a:pt x="156" y="229"/>
                      <a:pt x="156" y="229"/>
                    </a:cubicBezTo>
                    <a:cubicBezTo>
                      <a:pt x="156" y="100"/>
                      <a:pt x="156" y="100"/>
                      <a:pt x="156" y="100"/>
                    </a:cubicBezTo>
                    <a:cubicBezTo>
                      <a:pt x="156" y="69"/>
                      <a:pt x="131" y="44"/>
                      <a:pt x="100" y="44"/>
                    </a:cubicBezTo>
                    <a:cubicBezTo>
                      <a:pt x="69" y="44"/>
                      <a:pt x="44" y="69"/>
                      <a:pt x="44" y="100"/>
                    </a:cubicBezTo>
                    <a:cubicBezTo>
                      <a:pt x="44" y="229"/>
                      <a:pt x="44" y="229"/>
                      <a:pt x="44" y="229"/>
                    </a:cubicBezTo>
                    <a:cubicBezTo>
                      <a:pt x="0" y="229"/>
                      <a:pt x="0" y="229"/>
                      <a:pt x="0" y="229"/>
                    </a:cubicBezTo>
                    <a:cubicBezTo>
                      <a:pt x="0" y="100"/>
                      <a:pt x="0" y="100"/>
                      <a:pt x="0" y="100"/>
                    </a:cubicBezTo>
                    <a:cubicBezTo>
                      <a:pt x="0" y="45"/>
                      <a:pt x="45" y="0"/>
                      <a:pt x="100" y="0"/>
                    </a:cubicBezTo>
                    <a:cubicBezTo>
                      <a:pt x="155" y="0"/>
                      <a:pt x="200" y="45"/>
                      <a:pt x="200" y="100"/>
                    </a:cubicBezTo>
                    <a:lnTo>
                      <a:pt x="200" y="229"/>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5" name="Rectangle 11"/>
              <p:cNvSpPr>
                <a:spLocks noChangeArrowheads="1"/>
              </p:cNvSpPr>
              <p:nvPr/>
            </p:nvSpPr>
            <p:spPr bwMode="auto">
              <a:xfrm>
                <a:off x="825500" y="1746250"/>
                <a:ext cx="522287" cy="49212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6" name="Rectangle 12"/>
              <p:cNvSpPr>
                <a:spLocks noChangeArrowheads="1"/>
              </p:cNvSpPr>
              <p:nvPr/>
            </p:nvSpPr>
            <p:spPr bwMode="auto">
              <a:xfrm>
                <a:off x="825500" y="1746250"/>
                <a:ext cx="134937" cy="4921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7" name="Freeform 13"/>
              <p:cNvSpPr>
                <a:spLocks/>
              </p:cNvSpPr>
              <p:nvPr/>
            </p:nvSpPr>
            <p:spPr bwMode="auto">
              <a:xfrm>
                <a:off x="1033463" y="1903413"/>
                <a:ext cx="106362" cy="187325"/>
              </a:xfrm>
              <a:custGeom>
                <a:avLst/>
                <a:gdLst>
                  <a:gd name="T0" fmla="*/ 66 w 66"/>
                  <a:gd name="T1" fmla="*/ 33 h 116"/>
                  <a:gd name="T2" fmla="*/ 33 w 66"/>
                  <a:gd name="T3" fmla="*/ 0 h 116"/>
                  <a:gd name="T4" fmla="*/ 0 w 66"/>
                  <a:gd name="T5" fmla="*/ 33 h 116"/>
                  <a:gd name="T6" fmla="*/ 22 w 66"/>
                  <a:gd name="T7" fmla="*/ 64 h 116"/>
                  <a:gd name="T8" fmla="*/ 22 w 66"/>
                  <a:gd name="T9" fmla="*/ 116 h 116"/>
                  <a:gd name="T10" fmla="*/ 44 w 66"/>
                  <a:gd name="T11" fmla="*/ 116 h 116"/>
                  <a:gd name="T12" fmla="*/ 44 w 66"/>
                  <a:gd name="T13" fmla="*/ 64 h 116"/>
                  <a:gd name="T14" fmla="*/ 66 w 66"/>
                  <a:gd name="T15" fmla="*/ 33 h 1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116">
                    <a:moveTo>
                      <a:pt x="66" y="33"/>
                    </a:moveTo>
                    <a:cubicBezTo>
                      <a:pt x="66" y="15"/>
                      <a:pt x="51" y="0"/>
                      <a:pt x="33" y="0"/>
                    </a:cubicBezTo>
                    <a:cubicBezTo>
                      <a:pt x="15" y="0"/>
                      <a:pt x="0" y="15"/>
                      <a:pt x="0" y="33"/>
                    </a:cubicBezTo>
                    <a:cubicBezTo>
                      <a:pt x="0" y="47"/>
                      <a:pt x="9" y="60"/>
                      <a:pt x="22" y="64"/>
                    </a:cubicBezTo>
                    <a:cubicBezTo>
                      <a:pt x="22" y="116"/>
                      <a:pt x="22" y="116"/>
                      <a:pt x="22" y="116"/>
                    </a:cubicBezTo>
                    <a:cubicBezTo>
                      <a:pt x="44" y="116"/>
                      <a:pt x="44" y="116"/>
                      <a:pt x="44" y="116"/>
                    </a:cubicBezTo>
                    <a:cubicBezTo>
                      <a:pt x="44" y="64"/>
                      <a:pt x="44" y="64"/>
                      <a:pt x="44" y="64"/>
                    </a:cubicBezTo>
                    <a:cubicBezTo>
                      <a:pt x="57" y="60"/>
                      <a:pt x="66" y="47"/>
                      <a:pt x="66" y="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grpSp>
        <p:nvGrpSpPr>
          <p:cNvPr id="898" name="Group 897"/>
          <p:cNvGrpSpPr/>
          <p:nvPr/>
        </p:nvGrpSpPr>
        <p:grpSpPr>
          <a:xfrm>
            <a:off x="1" y="4689848"/>
            <a:ext cx="11757022" cy="548640"/>
            <a:chOff x="1" y="4689848"/>
            <a:chExt cx="11757022" cy="548640"/>
          </a:xfrm>
        </p:grpSpPr>
        <p:sp>
          <p:nvSpPr>
            <p:cNvPr id="10" name="Rectangle 9"/>
            <p:cNvSpPr/>
            <p:nvPr/>
          </p:nvSpPr>
          <p:spPr bwMode="auto">
            <a:xfrm>
              <a:off x="1" y="4689848"/>
              <a:ext cx="3248023" cy="548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	Native format</a:t>
              </a:r>
            </a:p>
          </p:txBody>
        </p:sp>
        <p:sp>
          <p:nvSpPr>
            <p:cNvPr id="22" name="Rectangle 21"/>
            <p:cNvSpPr/>
            <p:nvPr/>
          </p:nvSpPr>
          <p:spPr>
            <a:xfrm>
              <a:off x="3248024" y="4689848"/>
              <a:ext cx="8508999" cy="548640"/>
            </a:xfrm>
            <a:prstGeom prst="rect">
              <a:avLst/>
            </a:prstGeom>
            <a:solidFill>
              <a:schemeClr val="bg1">
                <a:lumMod val="95000"/>
              </a:schemeClr>
            </a:solidFill>
          </p:spPr>
          <p:txBody>
            <a:bodyPr wrap="square" lIns="91440" anchor="ctr">
              <a:noAutofit/>
            </a:bodyPr>
            <a:lstStyle/>
            <a:p>
              <a:pPr marL="53965" marR="0" lvl="1" indent="0" defTabSz="931954" eaLnBrk="1" fontAlgn="base" latinLnBrk="0" hangingPunct="1">
                <a:lnSpc>
                  <a:spcPct val="100000"/>
                </a:lnSpc>
                <a:spcBef>
                  <a:spcPts val="0"/>
                </a:spcBef>
                <a:spcAft>
                  <a:spcPts val="0"/>
                </a:spcAft>
                <a:buClr>
                  <a:srgbClr val="68217A">
                    <a:lumMod val="50000"/>
                  </a:srgbClr>
                </a:buClr>
                <a:buSzTx/>
                <a:buFontTx/>
                <a:buNone/>
                <a:tabLst>
                  <a:tab pos="658368" algn="l"/>
                </a:tabLst>
                <a:defRPr/>
              </a:pPr>
              <a:r>
                <a:rPr kumimoji="0" lang="en-IN" sz="1400" b="0" i="0" u="none" strike="noStrike" kern="0" cap="none" spc="0" normalizeH="0" baseline="0" noProof="0" dirty="0">
                  <a:ln>
                    <a:noFill/>
                  </a:ln>
                  <a:solidFill>
                    <a:sysClr val="windowText" lastClr="000000"/>
                  </a:solidFill>
                  <a:effectLst/>
                  <a:uLnTx/>
                  <a:uFillTx/>
                  <a:ea typeface="Segoe UI" pitchFamily="34" charset="0"/>
                  <a:cs typeface="Segoe UI" pitchFamily="34" charset="0"/>
                </a:rPr>
                <a:t>Must permit data to be stored in its ‘native format’ to track lineage &amp; for data provenance.</a:t>
              </a:r>
            </a:p>
          </p:txBody>
        </p:sp>
        <p:grpSp>
          <p:nvGrpSpPr>
            <p:cNvPr id="302" name="Group 301"/>
            <p:cNvGrpSpPr/>
            <p:nvPr/>
          </p:nvGrpSpPr>
          <p:grpSpPr>
            <a:xfrm>
              <a:off x="678492" y="4718226"/>
              <a:ext cx="417580" cy="491884"/>
              <a:chOff x="1982899" y="2348599"/>
              <a:chExt cx="1315670" cy="1549782"/>
            </a:xfrm>
          </p:grpSpPr>
          <p:sp>
            <p:nvSpPr>
              <p:cNvPr id="303" name="Freeform 32"/>
              <p:cNvSpPr>
                <a:spLocks/>
              </p:cNvSpPr>
              <p:nvPr/>
            </p:nvSpPr>
            <p:spPr bwMode="auto">
              <a:xfrm>
                <a:off x="2126074" y="3089631"/>
                <a:ext cx="1172495" cy="808750"/>
              </a:xfrm>
              <a:custGeom>
                <a:avLst/>
                <a:gdLst>
                  <a:gd name="T0" fmla="*/ 303 w 303"/>
                  <a:gd name="T1" fmla="*/ 209 h 209"/>
                  <a:gd name="T2" fmla="*/ 303 w 303"/>
                  <a:gd name="T3" fmla="*/ 0 h 209"/>
                  <a:gd name="T4" fmla="*/ 152 w 303"/>
                  <a:gd name="T5" fmla="*/ 0 h 209"/>
                  <a:gd name="T6" fmla="*/ 0 w 303"/>
                  <a:gd name="T7" fmla="*/ 0 h 209"/>
                  <a:gd name="T8" fmla="*/ 0 w 303"/>
                  <a:gd name="T9" fmla="*/ 209 h 209"/>
                  <a:gd name="T10" fmla="*/ 152 w 303"/>
                  <a:gd name="T11" fmla="*/ 209 h 209"/>
                  <a:gd name="T12" fmla="*/ 303 w 303"/>
                  <a:gd name="T13" fmla="*/ 209 h 209"/>
                </a:gdLst>
                <a:ahLst/>
                <a:cxnLst>
                  <a:cxn ang="0">
                    <a:pos x="T0" y="T1"/>
                  </a:cxn>
                  <a:cxn ang="0">
                    <a:pos x="T2" y="T3"/>
                  </a:cxn>
                  <a:cxn ang="0">
                    <a:pos x="T4" y="T5"/>
                  </a:cxn>
                  <a:cxn ang="0">
                    <a:pos x="T6" y="T7"/>
                  </a:cxn>
                  <a:cxn ang="0">
                    <a:pos x="T8" y="T9"/>
                  </a:cxn>
                  <a:cxn ang="0">
                    <a:pos x="T10" y="T11"/>
                  </a:cxn>
                  <a:cxn ang="0">
                    <a:pos x="T12" y="T13"/>
                  </a:cxn>
                </a:cxnLst>
                <a:rect l="0" t="0" r="r" b="b"/>
                <a:pathLst>
                  <a:path w="303" h="209">
                    <a:moveTo>
                      <a:pt x="303" y="209"/>
                    </a:moveTo>
                    <a:lnTo>
                      <a:pt x="303" y="0"/>
                    </a:lnTo>
                    <a:lnTo>
                      <a:pt x="152" y="0"/>
                    </a:lnTo>
                    <a:lnTo>
                      <a:pt x="0" y="0"/>
                    </a:lnTo>
                    <a:lnTo>
                      <a:pt x="0" y="209"/>
                    </a:lnTo>
                    <a:lnTo>
                      <a:pt x="152" y="209"/>
                    </a:lnTo>
                    <a:lnTo>
                      <a:pt x="303" y="209"/>
                    </a:lnTo>
                    <a:close/>
                  </a:path>
                </a:pathLst>
              </a:custGeom>
              <a:solidFill>
                <a:srgbClr val="0082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4" name="Rectangle 33"/>
              <p:cNvSpPr>
                <a:spLocks noChangeArrowheads="1"/>
              </p:cNvSpPr>
              <p:nvPr/>
            </p:nvSpPr>
            <p:spPr bwMode="auto">
              <a:xfrm>
                <a:off x="2184119" y="3132196"/>
                <a:ext cx="1056406" cy="634617"/>
              </a:xfrm>
              <a:prstGeom prst="rect">
                <a:avLst/>
              </a:prstGeom>
              <a:solidFill>
                <a:srgbClr val="00B19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5" name="Freeform 37"/>
              <p:cNvSpPr>
                <a:spLocks/>
              </p:cNvSpPr>
              <p:nvPr/>
            </p:nvSpPr>
            <p:spPr bwMode="auto">
              <a:xfrm>
                <a:off x="1982899" y="2780061"/>
                <a:ext cx="692662" cy="615269"/>
              </a:xfrm>
              <a:custGeom>
                <a:avLst/>
                <a:gdLst>
                  <a:gd name="T0" fmla="*/ 351 w 389"/>
                  <a:gd name="T1" fmla="*/ 128 h 346"/>
                  <a:gd name="T2" fmla="*/ 351 w 389"/>
                  <a:gd name="T3" fmla="*/ 128 h 346"/>
                  <a:gd name="T4" fmla="*/ 311 w 389"/>
                  <a:gd name="T5" fmla="*/ 100 h 346"/>
                  <a:gd name="T6" fmla="*/ 253 w 389"/>
                  <a:gd name="T7" fmla="*/ 59 h 346"/>
                  <a:gd name="T8" fmla="*/ 185 w 389"/>
                  <a:gd name="T9" fmla="*/ 11 h 346"/>
                  <a:gd name="T10" fmla="*/ 195 w 389"/>
                  <a:gd name="T11" fmla="*/ 69 h 346"/>
                  <a:gd name="T12" fmla="*/ 284 w 389"/>
                  <a:gd name="T13" fmla="*/ 132 h 346"/>
                  <a:gd name="T14" fmla="*/ 281 w 389"/>
                  <a:gd name="T15" fmla="*/ 188 h 346"/>
                  <a:gd name="T16" fmla="*/ 189 w 389"/>
                  <a:gd name="T17" fmla="*/ 161 h 346"/>
                  <a:gd name="T18" fmla="*/ 107 w 389"/>
                  <a:gd name="T19" fmla="*/ 73 h 346"/>
                  <a:gd name="T20" fmla="*/ 139 w 389"/>
                  <a:gd name="T21" fmla="*/ 54 h 346"/>
                  <a:gd name="T22" fmla="*/ 154 w 389"/>
                  <a:gd name="T23" fmla="*/ 0 h 346"/>
                  <a:gd name="T24" fmla="*/ 56 w 389"/>
                  <a:gd name="T25" fmla="*/ 56 h 346"/>
                  <a:gd name="T26" fmla="*/ 119 w 389"/>
                  <a:gd name="T27" fmla="*/ 158 h 346"/>
                  <a:gd name="T28" fmla="*/ 58 w 389"/>
                  <a:gd name="T29" fmla="*/ 77 h 346"/>
                  <a:gd name="T30" fmla="*/ 25 w 389"/>
                  <a:gd name="T31" fmla="*/ 103 h 346"/>
                  <a:gd name="T32" fmla="*/ 92 w 389"/>
                  <a:gd name="T33" fmla="*/ 181 h 346"/>
                  <a:gd name="T34" fmla="*/ 30 w 389"/>
                  <a:gd name="T35" fmla="*/ 124 h 346"/>
                  <a:gd name="T36" fmla="*/ 0 w 389"/>
                  <a:gd name="T37" fmla="*/ 152 h 346"/>
                  <a:gd name="T38" fmla="*/ 59 w 389"/>
                  <a:gd name="T39" fmla="*/ 203 h 346"/>
                  <a:gd name="T40" fmla="*/ 16 w 389"/>
                  <a:gd name="T41" fmla="*/ 187 h 346"/>
                  <a:gd name="T42" fmla="*/ 13 w 389"/>
                  <a:gd name="T43" fmla="*/ 230 h 346"/>
                  <a:gd name="T44" fmla="*/ 249 w 389"/>
                  <a:gd name="T45" fmla="*/ 328 h 346"/>
                  <a:gd name="T46" fmla="*/ 260 w 389"/>
                  <a:gd name="T47" fmla="*/ 346 h 346"/>
                  <a:gd name="T48" fmla="*/ 389 w 389"/>
                  <a:gd name="T49" fmla="*/ 278 h 346"/>
                  <a:gd name="T50" fmla="*/ 351 w 389"/>
                  <a:gd name="T51" fmla="*/ 128 h 346"/>
                  <a:gd name="T52" fmla="*/ 351 w 389"/>
                  <a:gd name="T53" fmla="*/ 128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9" h="346">
                    <a:moveTo>
                      <a:pt x="351" y="128"/>
                    </a:moveTo>
                    <a:cubicBezTo>
                      <a:pt x="351" y="128"/>
                      <a:pt x="351" y="128"/>
                      <a:pt x="351" y="128"/>
                    </a:cubicBezTo>
                    <a:cubicBezTo>
                      <a:pt x="311" y="100"/>
                      <a:pt x="311" y="100"/>
                      <a:pt x="311" y="100"/>
                    </a:cubicBezTo>
                    <a:cubicBezTo>
                      <a:pt x="253" y="59"/>
                      <a:pt x="253" y="59"/>
                      <a:pt x="253" y="59"/>
                    </a:cubicBezTo>
                    <a:cubicBezTo>
                      <a:pt x="185" y="11"/>
                      <a:pt x="185" y="11"/>
                      <a:pt x="185" y="11"/>
                    </a:cubicBezTo>
                    <a:cubicBezTo>
                      <a:pt x="171" y="29"/>
                      <a:pt x="176" y="55"/>
                      <a:pt x="195" y="69"/>
                    </a:cubicBezTo>
                    <a:cubicBezTo>
                      <a:pt x="284" y="132"/>
                      <a:pt x="284" y="132"/>
                      <a:pt x="284" y="132"/>
                    </a:cubicBezTo>
                    <a:cubicBezTo>
                      <a:pt x="308" y="151"/>
                      <a:pt x="303" y="173"/>
                      <a:pt x="281" y="188"/>
                    </a:cubicBezTo>
                    <a:cubicBezTo>
                      <a:pt x="231" y="218"/>
                      <a:pt x="189" y="161"/>
                      <a:pt x="189" y="161"/>
                    </a:cubicBezTo>
                    <a:cubicBezTo>
                      <a:pt x="107" y="73"/>
                      <a:pt x="107" y="73"/>
                      <a:pt x="107" y="73"/>
                    </a:cubicBezTo>
                    <a:cubicBezTo>
                      <a:pt x="139" y="54"/>
                      <a:pt x="139" y="54"/>
                      <a:pt x="139" y="54"/>
                    </a:cubicBezTo>
                    <a:cubicBezTo>
                      <a:pt x="158" y="43"/>
                      <a:pt x="165" y="19"/>
                      <a:pt x="154" y="0"/>
                    </a:cubicBezTo>
                    <a:cubicBezTo>
                      <a:pt x="56" y="56"/>
                      <a:pt x="56" y="56"/>
                      <a:pt x="56" y="56"/>
                    </a:cubicBezTo>
                    <a:cubicBezTo>
                      <a:pt x="119" y="158"/>
                      <a:pt x="119" y="158"/>
                      <a:pt x="119" y="158"/>
                    </a:cubicBezTo>
                    <a:cubicBezTo>
                      <a:pt x="58" y="77"/>
                      <a:pt x="58" y="77"/>
                      <a:pt x="58" y="77"/>
                    </a:cubicBezTo>
                    <a:cubicBezTo>
                      <a:pt x="25" y="103"/>
                      <a:pt x="25" y="103"/>
                      <a:pt x="25" y="103"/>
                    </a:cubicBezTo>
                    <a:cubicBezTo>
                      <a:pt x="92" y="181"/>
                      <a:pt x="92" y="181"/>
                      <a:pt x="92" y="181"/>
                    </a:cubicBezTo>
                    <a:cubicBezTo>
                      <a:pt x="30" y="124"/>
                      <a:pt x="30" y="124"/>
                      <a:pt x="30" y="124"/>
                    </a:cubicBezTo>
                    <a:cubicBezTo>
                      <a:pt x="0" y="152"/>
                      <a:pt x="0" y="152"/>
                      <a:pt x="0" y="152"/>
                    </a:cubicBezTo>
                    <a:cubicBezTo>
                      <a:pt x="59" y="203"/>
                      <a:pt x="59" y="203"/>
                      <a:pt x="59" y="203"/>
                    </a:cubicBezTo>
                    <a:cubicBezTo>
                      <a:pt x="16" y="187"/>
                      <a:pt x="16" y="187"/>
                      <a:pt x="16" y="187"/>
                    </a:cubicBezTo>
                    <a:cubicBezTo>
                      <a:pt x="13" y="230"/>
                      <a:pt x="13" y="230"/>
                      <a:pt x="13" y="230"/>
                    </a:cubicBezTo>
                    <a:cubicBezTo>
                      <a:pt x="249" y="328"/>
                      <a:pt x="249" y="328"/>
                      <a:pt x="249" y="328"/>
                    </a:cubicBezTo>
                    <a:cubicBezTo>
                      <a:pt x="260" y="346"/>
                      <a:pt x="260" y="346"/>
                      <a:pt x="260" y="346"/>
                    </a:cubicBezTo>
                    <a:cubicBezTo>
                      <a:pt x="389" y="278"/>
                      <a:pt x="389" y="278"/>
                      <a:pt x="389" y="278"/>
                    </a:cubicBezTo>
                    <a:cubicBezTo>
                      <a:pt x="351" y="128"/>
                      <a:pt x="351" y="128"/>
                      <a:pt x="351" y="128"/>
                    </a:cubicBezTo>
                    <a:cubicBezTo>
                      <a:pt x="351" y="128"/>
                      <a:pt x="351" y="128"/>
                      <a:pt x="351" y="128"/>
                    </a:cubicBezTo>
                  </a:path>
                </a:pathLst>
              </a:custGeom>
              <a:solidFill>
                <a:srgbClr val="F8ED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306" name="Group 305"/>
              <p:cNvGrpSpPr/>
              <p:nvPr/>
            </p:nvGrpSpPr>
            <p:grpSpPr>
              <a:xfrm>
                <a:off x="2273120" y="2348599"/>
                <a:ext cx="568834" cy="564964"/>
                <a:chOff x="4029927" y="3894511"/>
                <a:chExt cx="568834" cy="564964"/>
              </a:xfrm>
            </p:grpSpPr>
            <p:sp>
              <p:nvSpPr>
                <p:cNvPr id="309" name="Rectangle 34"/>
                <p:cNvSpPr>
                  <a:spLocks noChangeArrowheads="1"/>
                </p:cNvSpPr>
                <p:nvPr/>
              </p:nvSpPr>
              <p:spPr bwMode="auto">
                <a:xfrm>
                  <a:off x="4068623" y="3921598"/>
                  <a:ext cx="495311" cy="49144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0" name="Rectangle 35"/>
                <p:cNvSpPr>
                  <a:spLocks noChangeArrowheads="1"/>
                </p:cNvSpPr>
                <p:nvPr/>
              </p:nvSpPr>
              <p:spPr bwMode="auto">
                <a:xfrm>
                  <a:off x="4037666" y="3898381"/>
                  <a:ext cx="553356" cy="557225"/>
                </a:xfrm>
                <a:prstGeom prst="rect">
                  <a:avLst/>
                </a:prstGeom>
                <a:solidFill>
                  <a:srgbClr val="00844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1" name="Freeform 36"/>
                <p:cNvSpPr>
                  <a:spLocks noEditPoints="1"/>
                </p:cNvSpPr>
                <p:nvPr/>
              </p:nvSpPr>
              <p:spPr bwMode="auto">
                <a:xfrm>
                  <a:off x="4029927" y="3894511"/>
                  <a:ext cx="568834" cy="564964"/>
                </a:xfrm>
                <a:custGeom>
                  <a:avLst/>
                  <a:gdLst>
                    <a:gd name="T0" fmla="*/ 147 w 147"/>
                    <a:gd name="T1" fmla="*/ 0 h 146"/>
                    <a:gd name="T2" fmla="*/ 143 w 147"/>
                    <a:gd name="T3" fmla="*/ 0 h 146"/>
                    <a:gd name="T4" fmla="*/ 4 w 147"/>
                    <a:gd name="T5" fmla="*/ 0 h 146"/>
                    <a:gd name="T6" fmla="*/ 0 w 147"/>
                    <a:gd name="T7" fmla="*/ 0 h 146"/>
                    <a:gd name="T8" fmla="*/ 0 w 147"/>
                    <a:gd name="T9" fmla="*/ 3 h 146"/>
                    <a:gd name="T10" fmla="*/ 0 w 147"/>
                    <a:gd name="T11" fmla="*/ 143 h 146"/>
                    <a:gd name="T12" fmla="*/ 0 w 147"/>
                    <a:gd name="T13" fmla="*/ 146 h 146"/>
                    <a:gd name="T14" fmla="*/ 4 w 147"/>
                    <a:gd name="T15" fmla="*/ 146 h 146"/>
                    <a:gd name="T16" fmla="*/ 143 w 147"/>
                    <a:gd name="T17" fmla="*/ 146 h 146"/>
                    <a:gd name="T18" fmla="*/ 147 w 147"/>
                    <a:gd name="T19" fmla="*/ 146 h 146"/>
                    <a:gd name="T20" fmla="*/ 147 w 147"/>
                    <a:gd name="T21" fmla="*/ 143 h 146"/>
                    <a:gd name="T22" fmla="*/ 147 w 147"/>
                    <a:gd name="T23" fmla="*/ 3 h 146"/>
                    <a:gd name="T24" fmla="*/ 147 w 147"/>
                    <a:gd name="T25" fmla="*/ 0 h 146"/>
                    <a:gd name="T26" fmla="*/ 143 w 147"/>
                    <a:gd name="T27" fmla="*/ 143 h 146"/>
                    <a:gd name="T28" fmla="*/ 4 w 147"/>
                    <a:gd name="T29" fmla="*/ 143 h 146"/>
                    <a:gd name="T30" fmla="*/ 4 w 147"/>
                    <a:gd name="T31" fmla="*/ 3 h 146"/>
                    <a:gd name="T32" fmla="*/ 143 w 147"/>
                    <a:gd name="T33" fmla="*/ 3 h 146"/>
                    <a:gd name="T34" fmla="*/ 143 w 147"/>
                    <a:gd name="T35" fmla="*/ 14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7" h="146">
                      <a:moveTo>
                        <a:pt x="147" y="0"/>
                      </a:moveTo>
                      <a:lnTo>
                        <a:pt x="143" y="0"/>
                      </a:lnTo>
                      <a:lnTo>
                        <a:pt x="4" y="0"/>
                      </a:lnTo>
                      <a:lnTo>
                        <a:pt x="0" y="0"/>
                      </a:lnTo>
                      <a:lnTo>
                        <a:pt x="0" y="3"/>
                      </a:lnTo>
                      <a:lnTo>
                        <a:pt x="0" y="143"/>
                      </a:lnTo>
                      <a:lnTo>
                        <a:pt x="0" y="146"/>
                      </a:lnTo>
                      <a:lnTo>
                        <a:pt x="4" y="146"/>
                      </a:lnTo>
                      <a:lnTo>
                        <a:pt x="143" y="146"/>
                      </a:lnTo>
                      <a:lnTo>
                        <a:pt x="147" y="146"/>
                      </a:lnTo>
                      <a:lnTo>
                        <a:pt x="147" y="143"/>
                      </a:lnTo>
                      <a:lnTo>
                        <a:pt x="147" y="3"/>
                      </a:lnTo>
                      <a:lnTo>
                        <a:pt x="147" y="0"/>
                      </a:lnTo>
                      <a:close/>
                      <a:moveTo>
                        <a:pt x="143" y="143"/>
                      </a:moveTo>
                      <a:lnTo>
                        <a:pt x="4" y="143"/>
                      </a:lnTo>
                      <a:lnTo>
                        <a:pt x="4" y="3"/>
                      </a:lnTo>
                      <a:lnTo>
                        <a:pt x="143" y="3"/>
                      </a:lnTo>
                      <a:lnTo>
                        <a:pt x="143" y="1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2" name="Freeform 71"/>
                <p:cNvSpPr>
                  <a:spLocks/>
                </p:cNvSpPr>
                <p:nvPr/>
              </p:nvSpPr>
              <p:spPr bwMode="auto">
                <a:xfrm>
                  <a:off x="4285322" y="4037687"/>
                  <a:ext cx="232177" cy="278613"/>
                </a:xfrm>
                <a:custGeom>
                  <a:avLst/>
                  <a:gdLst>
                    <a:gd name="T0" fmla="*/ 11 w 130"/>
                    <a:gd name="T1" fmla="*/ 155 h 155"/>
                    <a:gd name="T2" fmla="*/ 0 w 130"/>
                    <a:gd name="T3" fmla="*/ 143 h 155"/>
                    <a:gd name="T4" fmla="*/ 0 w 130"/>
                    <a:gd name="T5" fmla="*/ 11 h 155"/>
                    <a:gd name="T6" fmla="*/ 11 w 130"/>
                    <a:gd name="T7" fmla="*/ 0 h 155"/>
                    <a:gd name="T8" fmla="*/ 119 w 130"/>
                    <a:gd name="T9" fmla="*/ 0 h 155"/>
                    <a:gd name="T10" fmla="*/ 130 w 130"/>
                    <a:gd name="T11" fmla="*/ 11 h 155"/>
                    <a:gd name="T12" fmla="*/ 130 w 130"/>
                    <a:gd name="T13" fmla="*/ 144 h 155"/>
                    <a:gd name="T14" fmla="*/ 119 w 130"/>
                    <a:gd name="T15" fmla="*/ 155 h 155"/>
                    <a:gd name="T16" fmla="*/ 11 w 130"/>
                    <a:gd name="T17"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55">
                      <a:moveTo>
                        <a:pt x="11" y="155"/>
                      </a:moveTo>
                      <a:cubicBezTo>
                        <a:pt x="5" y="155"/>
                        <a:pt x="0" y="149"/>
                        <a:pt x="0" y="143"/>
                      </a:cubicBezTo>
                      <a:cubicBezTo>
                        <a:pt x="0" y="11"/>
                        <a:pt x="0" y="11"/>
                        <a:pt x="0" y="11"/>
                      </a:cubicBezTo>
                      <a:cubicBezTo>
                        <a:pt x="0" y="5"/>
                        <a:pt x="5" y="0"/>
                        <a:pt x="11" y="0"/>
                      </a:cubicBezTo>
                      <a:cubicBezTo>
                        <a:pt x="119" y="0"/>
                        <a:pt x="119" y="0"/>
                        <a:pt x="119" y="0"/>
                      </a:cubicBezTo>
                      <a:cubicBezTo>
                        <a:pt x="126" y="0"/>
                        <a:pt x="130" y="4"/>
                        <a:pt x="130" y="11"/>
                      </a:cubicBezTo>
                      <a:cubicBezTo>
                        <a:pt x="130" y="144"/>
                        <a:pt x="130" y="144"/>
                        <a:pt x="130" y="144"/>
                      </a:cubicBezTo>
                      <a:cubicBezTo>
                        <a:pt x="130" y="150"/>
                        <a:pt x="126" y="155"/>
                        <a:pt x="119" y="155"/>
                      </a:cubicBezTo>
                      <a:cubicBezTo>
                        <a:pt x="11" y="155"/>
                        <a:pt x="11" y="155"/>
                        <a:pt x="11" y="155"/>
                      </a:cubicBezTo>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3" name="Freeform 72"/>
                <p:cNvSpPr>
                  <a:spLocks/>
                </p:cNvSpPr>
                <p:nvPr/>
              </p:nvSpPr>
              <p:spPr bwMode="auto">
                <a:xfrm>
                  <a:off x="4296931" y="4053165"/>
                  <a:ext cx="205090" cy="247656"/>
                </a:xfrm>
                <a:custGeom>
                  <a:avLst/>
                  <a:gdLst>
                    <a:gd name="T0" fmla="*/ 3 w 114"/>
                    <a:gd name="T1" fmla="*/ 0 h 138"/>
                    <a:gd name="T2" fmla="*/ 111 w 114"/>
                    <a:gd name="T3" fmla="*/ 0 h 138"/>
                    <a:gd name="T4" fmla="*/ 114 w 114"/>
                    <a:gd name="T5" fmla="*/ 3 h 138"/>
                    <a:gd name="T6" fmla="*/ 114 w 114"/>
                    <a:gd name="T7" fmla="*/ 136 h 138"/>
                    <a:gd name="T8" fmla="*/ 111 w 114"/>
                    <a:gd name="T9" fmla="*/ 138 h 138"/>
                    <a:gd name="T10" fmla="*/ 3 w 114"/>
                    <a:gd name="T11" fmla="*/ 138 h 138"/>
                    <a:gd name="T12" fmla="*/ 0 w 114"/>
                    <a:gd name="T13" fmla="*/ 135 h 138"/>
                    <a:gd name="T14" fmla="*/ 0 w 114"/>
                    <a:gd name="T15" fmla="*/ 3 h 138"/>
                    <a:gd name="T16" fmla="*/ 3 w 114"/>
                    <a:gd name="T17"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138">
                      <a:moveTo>
                        <a:pt x="3" y="0"/>
                      </a:moveTo>
                      <a:cubicBezTo>
                        <a:pt x="111" y="0"/>
                        <a:pt x="111" y="0"/>
                        <a:pt x="111" y="0"/>
                      </a:cubicBezTo>
                      <a:cubicBezTo>
                        <a:pt x="113" y="0"/>
                        <a:pt x="114" y="1"/>
                        <a:pt x="114" y="3"/>
                      </a:cubicBezTo>
                      <a:cubicBezTo>
                        <a:pt x="114" y="136"/>
                        <a:pt x="114" y="136"/>
                        <a:pt x="114" y="136"/>
                      </a:cubicBezTo>
                      <a:cubicBezTo>
                        <a:pt x="114" y="138"/>
                        <a:pt x="113" y="138"/>
                        <a:pt x="111" y="138"/>
                      </a:cubicBezTo>
                      <a:cubicBezTo>
                        <a:pt x="3" y="138"/>
                        <a:pt x="3" y="138"/>
                        <a:pt x="3" y="138"/>
                      </a:cubicBezTo>
                      <a:cubicBezTo>
                        <a:pt x="1" y="138"/>
                        <a:pt x="0" y="137"/>
                        <a:pt x="0" y="135"/>
                      </a:cubicBezTo>
                      <a:cubicBezTo>
                        <a:pt x="0" y="3"/>
                        <a:pt x="0" y="3"/>
                        <a:pt x="0" y="3"/>
                      </a:cubicBezTo>
                      <a:cubicBezTo>
                        <a:pt x="0" y="2"/>
                        <a:pt x="2"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4" name="Freeform 73"/>
                <p:cNvSpPr>
                  <a:spLocks noEditPoints="1"/>
                </p:cNvSpPr>
                <p:nvPr/>
              </p:nvSpPr>
              <p:spPr bwMode="auto">
                <a:xfrm>
                  <a:off x="4347236" y="4068644"/>
                  <a:ext cx="139306" cy="216699"/>
                </a:xfrm>
                <a:custGeom>
                  <a:avLst/>
                  <a:gdLst>
                    <a:gd name="T0" fmla="*/ 0 w 36"/>
                    <a:gd name="T1" fmla="*/ 56 h 56"/>
                    <a:gd name="T2" fmla="*/ 0 w 36"/>
                    <a:gd name="T3" fmla="*/ 48 h 56"/>
                    <a:gd name="T4" fmla="*/ 16 w 36"/>
                    <a:gd name="T5" fmla="*/ 48 h 56"/>
                    <a:gd name="T6" fmla="*/ 16 w 36"/>
                    <a:gd name="T7" fmla="*/ 56 h 56"/>
                    <a:gd name="T8" fmla="*/ 0 w 36"/>
                    <a:gd name="T9" fmla="*/ 56 h 56"/>
                    <a:gd name="T10" fmla="*/ 20 w 36"/>
                    <a:gd name="T11" fmla="*/ 56 h 56"/>
                    <a:gd name="T12" fmla="*/ 20 w 36"/>
                    <a:gd name="T13" fmla="*/ 48 h 56"/>
                    <a:gd name="T14" fmla="*/ 36 w 36"/>
                    <a:gd name="T15" fmla="*/ 48 h 56"/>
                    <a:gd name="T16" fmla="*/ 36 w 36"/>
                    <a:gd name="T17" fmla="*/ 56 h 56"/>
                    <a:gd name="T18" fmla="*/ 20 w 36"/>
                    <a:gd name="T19" fmla="*/ 56 h 56"/>
                    <a:gd name="T20" fmla="*/ 0 w 36"/>
                    <a:gd name="T21" fmla="*/ 44 h 56"/>
                    <a:gd name="T22" fmla="*/ 0 w 36"/>
                    <a:gd name="T23" fmla="*/ 36 h 56"/>
                    <a:gd name="T24" fmla="*/ 16 w 36"/>
                    <a:gd name="T25" fmla="*/ 36 h 56"/>
                    <a:gd name="T26" fmla="*/ 16 w 36"/>
                    <a:gd name="T27" fmla="*/ 44 h 56"/>
                    <a:gd name="T28" fmla="*/ 0 w 36"/>
                    <a:gd name="T29" fmla="*/ 44 h 56"/>
                    <a:gd name="T30" fmla="*/ 20 w 36"/>
                    <a:gd name="T31" fmla="*/ 44 h 56"/>
                    <a:gd name="T32" fmla="*/ 20 w 36"/>
                    <a:gd name="T33" fmla="*/ 36 h 56"/>
                    <a:gd name="T34" fmla="*/ 36 w 36"/>
                    <a:gd name="T35" fmla="*/ 36 h 56"/>
                    <a:gd name="T36" fmla="*/ 36 w 36"/>
                    <a:gd name="T37" fmla="*/ 44 h 56"/>
                    <a:gd name="T38" fmla="*/ 20 w 36"/>
                    <a:gd name="T39" fmla="*/ 44 h 56"/>
                    <a:gd name="T40" fmla="*/ 0 w 36"/>
                    <a:gd name="T41" fmla="*/ 32 h 56"/>
                    <a:gd name="T42" fmla="*/ 0 w 36"/>
                    <a:gd name="T43" fmla="*/ 24 h 56"/>
                    <a:gd name="T44" fmla="*/ 16 w 36"/>
                    <a:gd name="T45" fmla="*/ 24 h 56"/>
                    <a:gd name="T46" fmla="*/ 16 w 36"/>
                    <a:gd name="T47" fmla="*/ 32 h 56"/>
                    <a:gd name="T48" fmla="*/ 0 w 36"/>
                    <a:gd name="T49" fmla="*/ 32 h 56"/>
                    <a:gd name="T50" fmla="*/ 20 w 36"/>
                    <a:gd name="T51" fmla="*/ 32 h 56"/>
                    <a:gd name="T52" fmla="*/ 20 w 36"/>
                    <a:gd name="T53" fmla="*/ 24 h 56"/>
                    <a:gd name="T54" fmla="*/ 36 w 36"/>
                    <a:gd name="T55" fmla="*/ 24 h 56"/>
                    <a:gd name="T56" fmla="*/ 36 w 36"/>
                    <a:gd name="T57" fmla="*/ 32 h 56"/>
                    <a:gd name="T58" fmla="*/ 20 w 36"/>
                    <a:gd name="T59" fmla="*/ 32 h 56"/>
                    <a:gd name="T60" fmla="*/ 0 w 36"/>
                    <a:gd name="T61" fmla="*/ 20 h 56"/>
                    <a:gd name="T62" fmla="*/ 0 w 36"/>
                    <a:gd name="T63" fmla="*/ 12 h 56"/>
                    <a:gd name="T64" fmla="*/ 16 w 36"/>
                    <a:gd name="T65" fmla="*/ 12 h 56"/>
                    <a:gd name="T66" fmla="*/ 16 w 36"/>
                    <a:gd name="T67" fmla="*/ 20 h 56"/>
                    <a:gd name="T68" fmla="*/ 0 w 36"/>
                    <a:gd name="T69" fmla="*/ 20 h 56"/>
                    <a:gd name="T70" fmla="*/ 20 w 36"/>
                    <a:gd name="T71" fmla="*/ 20 h 56"/>
                    <a:gd name="T72" fmla="*/ 20 w 36"/>
                    <a:gd name="T73" fmla="*/ 12 h 56"/>
                    <a:gd name="T74" fmla="*/ 36 w 36"/>
                    <a:gd name="T75" fmla="*/ 12 h 56"/>
                    <a:gd name="T76" fmla="*/ 36 w 36"/>
                    <a:gd name="T77" fmla="*/ 20 h 56"/>
                    <a:gd name="T78" fmla="*/ 20 w 36"/>
                    <a:gd name="T79" fmla="*/ 20 h 56"/>
                    <a:gd name="T80" fmla="*/ 0 w 36"/>
                    <a:gd name="T81" fmla="*/ 8 h 56"/>
                    <a:gd name="T82" fmla="*/ 0 w 36"/>
                    <a:gd name="T83" fmla="*/ 0 h 56"/>
                    <a:gd name="T84" fmla="*/ 16 w 36"/>
                    <a:gd name="T85" fmla="*/ 0 h 56"/>
                    <a:gd name="T86" fmla="*/ 16 w 36"/>
                    <a:gd name="T87" fmla="*/ 8 h 56"/>
                    <a:gd name="T88" fmla="*/ 0 w 36"/>
                    <a:gd name="T89" fmla="*/ 8 h 56"/>
                    <a:gd name="T90" fmla="*/ 20 w 36"/>
                    <a:gd name="T91" fmla="*/ 8 h 56"/>
                    <a:gd name="T92" fmla="*/ 20 w 36"/>
                    <a:gd name="T93" fmla="*/ 0 h 56"/>
                    <a:gd name="T94" fmla="*/ 36 w 36"/>
                    <a:gd name="T95" fmla="*/ 0 h 56"/>
                    <a:gd name="T96" fmla="*/ 36 w 36"/>
                    <a:gd name="T97" fmla="*/ 8 h 56"/>
                    <a:gd name="T98" fmla="*/ 20 w 36"/>
                    <a:gd name="T9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 h="56">
                      <a:moveTo>
                        <a:pt x="0" y="56"/>
                      </a:moveTo>
                      <a:lnTo>
                        <a:pt x="0" y="48"/>
                      </a:lnTo>
                      <a:lnTo>
                        <a:pt x="16" y="48"/>
                      </a:lnTo>
                      <a:lnTo>
                        <a:pt x="16" y="56"/>
                      </a:lnTo>
                      <a:lnTo>
                        <a:pt x="0" y="56"/>
                      </a:lnTo>
                      <a:close/>
                      <a:moveTo>
                        <a:pt x="20" y="56"/>
                      </a:moveTo>
                      <a:lnTo>
                        <a:pt x="20" y="48"/>
                      </a:lnTo>
                      <a:lnTo>
                        <a:pt x="36" y="48"/>
                      </a:lnTo>
                      <a:lnTo>
                        <a:pt x="36" y="56"/>
                      </a:lnTo>
                      <a:lnTo>
                        <a:pt x="20" y="56"/>
                      </a:lnTo>
                      <a:close/>
                      <a:moveTo>
                        <a:pt x="0" y="44"/>
                      </a:moveTo>
                      <a:lnTo>
                        <a:pt x="0" y="36"/>
                      </a:lnTo>
                      <a:lnTo>
                        <a:pt x="16" y="36"/>
                      </a:lnTo>
                      <a:lnTo>
                        <a:pt x="16" y="44"/>
                      </a:lnTo>
                      <a:lnTo>
                        <a:pt x="0" y="44"/>
                      </a:lnTo>
                      <a:close/>
                      <a:moveTo>
                        <a:pt x="20" y="44"/>
                      </a:moveTo>
                      <a:lnTo>
                        <a:pt x="20" y="36"/>
                      </a:lnTo>
                      <a:lnTo>
                        <a:pt x="36" y="36"/>
                      </a:lnTo>
                      <a:lnTo>
                        <a:pt x="36" y="44"/>
                      </a:lnTo>
                      <a:lnTo>
                        <a:pt x="20" y="44"/>
                      </a:lnTo>
                      <a:close/>
                      <a:moveTo>
                        <a:pt x="0" y="32"/>
                      </a:moveTo>
                      <a:lnTo>
                        <a:pt x="0" y="24"/>
                      </a:lnTo>
                      <a:lnTo>
                        <a:pt x="16" y="24"/>
                      </a:lnTo>
                      <a:lnTo>
                        <a:pt x="16" y="32"/>
                      </a:lnTo>
                      <a:lnTo>
                        <a:pt x="0" y="32"/>
                      </a:lnTo>
                      <a:close/>
                      <a:moveTo>
                        <a:pt x="20" y="32"/>
                      </a:moveTo>
                      <a:lnTo>
                        <a:pt x="20" y="24"/>
                      </a:lnTo>
                      <a:lnTo>
                        <a:pt x="36" y="24"/>
                      </a:lnTo>
                      <a:lnTo>
                        <a:pt x="36" y="32"/>
                      </a:lnTo>
                      <a:lnTo>
                        <a:pt x="20" y="32"/>
                      </a:lnTo>
                      <a:close/>
                      <a:moveTo>
                        <a:pt x="0" y="20"/>
                      </a:moveTo>
                      <a:lnTo>
                        <a:pt x="0" y="12"/>
                      </a:lnTo>
                      <a:lnTo>
                        <a:pt x="16" y="12"/>
                      </a:lnTo>
                      <a:lnTo>
                        <a:pt x="16" y="20"/>
                      </a:lnTo>
                      <a:lnTo>
                        <a:pt x="0" y="20"/>
                      </a:lnTo>
                      <a:close/>
                      <a:moveTo>
                        <a:pt x="20" y="20"/>
                      </a:moveTo>
                      <a:lnTo>
                        <a:pt x="20" y="12"/>
                      </a:lnTo>
                      <a:lnTo>
                        <a:pt x="36" y="12"/>
                      </a:lnTo>
                      <a:lnTo>
                        <a:pt x="36" y="20"/>
                      </a:lnTo>
                      <a:lnTo>
                        <a:pt x="20" y="20"/>
                      </a:lnTo>
                      <a:close/>
                      <a:moveTo>
                        <a:pt x="0" y="8"/>
                      </a:moveTo>
                      <a:lnTo>
                        <a:pt x="0" y="0"/>
                      </a:lnTo>
                      <a:lnTo>
                        <a:pt x="16" y="0"/>
                      </a:lnTo>
                      <a:lnTo>
                        <a:pt x="16" y="8"/>
                      </a:lnTo>
                      <a:lnTo>
                        <a:pt x="0" y="8"/>
                      </a:lnTo>
                      <a:close/>
                      <a:moveTo>
                        <a:pt x="20" y="8"/>
                      </a:moveTo>
                      <a:lnTo>
                        <a:pt x="20" y="0"/>
                      </a:lnTo>
                      <a:lnTo>
                        <a:pt x="36" y="0"/>
                      </a:lnTo>
                      <a:lnTo>
                        <a:pt x="36" y="8"/>
                      </a:lnTo>
                      <a:lnTo>
                        <a:pt x="20" y="8"/>
                      </a:lnTo>
                      <a:close/>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5" name="Freeform 74"/>
                <p:cNvSpPr>
                  <a:spLocks/>
                </p:cNvSpPr>
                <p:nvPr/>
              </p:nvSpPr>
              <p:spPr bwMode="auto">
                <a:xfrm>
                  <a:off x="4146016" y="3991252"/>
                  <a:ext cx="216699" cy="371483"/>
                </a:xfrm>
                <a:custGeom>
                  <a:avLst/>
                  <a:gdLst>
                    <a:gd name="T0" fmla="*/ 56 w 56"/>
                    <a:gd name="T1" fmla="*/ 0 h 96"/>
                    <a:gd name="T2" fmla="*/ 0 w 56"/>
                    <a:gd name="T3" fmla="*/ 10 h 96"/>
                    <a:gd name="T4" fmla="*/ 0 w 56"/>
                    <a:gd name="T5" fmla="*/ 86 h 96"/>
                    <a:gd name="T6" fmla="*/ 56 w 56"/>
                    <a:gd name="T7" fmla="*/ 96 h 96"/>
                    <a:gd name="T8" fmla="*/ 56 w 56"/>
                    <a:gd name="T9" fmla="*/ 0 h 96"/>
                  </a:gdLst>
                  <a:ahLst/>
                  <a:cxnLst>
                    <a:cxn ang="0">
                      <a:pos x="T0" y="T1"/>
                    </a:cxn>
                    <a:cxn ang="0">
                      <a:pos x="T2" y="T3"/>
                    </a:cxn>
                    <a:cxn ang="0">
                      <a:pos x="T4" y="T5"/>
                    </a:cxn>
                    <a:cxn ang="0">
                      <a:pos x="T6" y="T7"/>
                    </a:cxn>
                    <a:cxn ang="0">
                      <a:pos x="T8" y="T9"/>
                    </a:cxn>
                  </a:cxnLst>
                  <a:rect l="0" t="0" r="r" b="b"/>
                  <a:pathLst>
                    <a:path w="56" h="96">
                      <a:moveTo>
                        <a:pt x="56" y="0"/>
                      </a:moveTo>
                      <a:lnTo>
                        <a:pt x="0" y="10"/>
                      </a:lnTo>
                      <a:lnTo>
                        <a:pt x="0" y="86"/>
                      </a:lnTo>
                      <a:lnTo>
                        <a:pt x="56" y="96"/>
                      </a:lnTo>
                      <a:lnTo>
                        <a:pt x="5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16" name="Freeform 75"/>
                <p:cNvSpPr>
                  <a:spLocks/>
                </p:cNvSpPr>
                <p:nvPr/>
              </p:nvSpPr>
              <p:spPr bwMode="auto">
                <a:xfrm>
                  <a:off x="4188581" y="4099601"/>
                  <a:ext cx="119958" cy="154785"/>
                </a:xfrm>
                <a:custGeom>
                  <a:avLst/>
                  <a:gdLst>
                    <a:gd name="T0" fmla="*/ 66 w 67"/>
                    <a:gd name="T1" fmla="*/ 0 h 88"/>
                    <a:gd name="T2" fmla="*/ 47 w 67"/>
                    <a:gd name="T3" fmla="*/ 1 h 88"/>
                    <a:gd name="T4" fmla="*/ 35 w 67"/>
                    <a:gd name="T5" fmla="*/ 27 h 88"/>
                    <a:gd name="T6" fmla="*/ 35 w 67"/>
                    <a:gd name="T7" fmla="*/ 29 h 88"/>
                    <a:gd name="T8" fmla="*/ 34 w 67"/>
                    <a:gd name="T9" fmla="*/ 31 h 88"/>
                    <a:gd name="T10" fmla="*/ 34 w 67"/>
                    <a:gd name="T11" fmla="*/ 33 h 88"/>
                    <a:gd name="T12" fmla="*/ 33 w 67"/>
                    <a:gd name="T13" fmla="*/ 34 h 88"/>
                    <a:gd name="T14" fmla="*/ 33 w 67"/>
                    <a:gd name="T15" fmla="*/ 34 h 88"/>
                    <a:gd name="T16" fmla="*/ 33 w 67"/>
                    <a:gd name="T17" fmla="*/ 32 h 88"/>
                    <a:gd name="T18" fmla="*/ 32 w 67"/>
                    <a:gd name="T19" fmla="*/ 31 h 88"/>
                    <a:gd name="T20" fmla="*/ 31 w 67"/>
                    <a:gd name="T21" fmla="*/ 29 h 88"/>
                    <a:gd name="T22" fmla="*/ 31 w 67"/>
                    <a:gd name="T23" fmla="*/ 27 h 88"/>
                    <a:gd name="T24" fmla="*/ 21 w 67"/>
                    <a:gd name="T25" fmla="*/ 3 h 88"/>
                    <a:gd name="T26" fmla="*/ 2 w 67"/>
                    <a:gd name="T27" fmla="*/ 4 h 88"/>
                    <a:gd name="T28" fmla="*/ 22 w 67"/>
                    <a:gd name="T29" fmla="*/ 44 h 88"/>
                    <a:gd name="T30" fmla="*/ 0 w 67"/>
                    <a:gd name="T31" fmla="*/ 85 h 88"/>
                    <a:gd name="T32" fmla="*/ 18 w 67"/>
                    <a:gd name="T33" fmla="*/ 86 h 88"/>
                    <a:gd name="T34" fmla="*/ 31 w 67"/>
                    <a:gd name="T35" fmla="*/ 59 h 88"/>
                    <a:gd name="T36" fmla="*/ 31 w 67"/>
                    <a:gd name="T37" fmla="*/ 57 h 88"/>
                    <a:gd name="T38" fmla="*/ 32 w 67"/>
                    <a:gd name="T39" fmla="*/ 56 h 88"/>
                    <a:gd name="T40" fmla="*/ 32 w 67"/>
                    <a:gd name="T41" fmla="*/ 54 h 88"/>
                    <a:gd name="T42" fmla="*/ 32 w 67"/>
                    <a:gd name="T43" fmla="*/ 53 h 88"/>
                    <a:gd name="T44" fmla="*/ 32 w 67"/>
                    <a:gd name="T45" fmla="*/ 53 h 88"/>
                    <a:gd name="T46" fmla="*/ 33 w 67"/>
                    <a:gd name="T47" fmla="*/ 55 h 88"/>
                    <a:gd name="T48" fmla="*/ 33 w 67"/>
                    <a:gd name="T49" fmla="*/ 57 h 88"/>
                    <a:gd name="T50" fmla="*/ 34 w 67"/>
                    <a:gd name="T51" fmla="*/ 58 h 88"/>
                    <a:gd name="T52" fmla="*/ 34 w 67"/>
                    <a:gd name="T53" fmla="*/ 59 h 88"/>
                    <a:gd name="T54" fmla="*/ 47 w 67"/>
                    <a:gd name="T55" fmla="*/ 87 h 88"/>
                    <a:gd name="T56" fmla="*/ 67 w 67"/>
                    <a:gd name="T57" fmla="*/ 88 h 88"/>
                    <a:gd name="T58" fmla="*/ 44 w 67"/>
                    <a:gd name="T59" fmla="*/ 44 h 88"/>
                    <a:gd name="T60" fmla="*/ 66 w 67"/>
                    <a:gd name="T6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7" h="88">
                      <a:moveTo>
                        <a:pt x="66" y="0"/>
                      </a:moveTo>
                      <a:cubicBezTo>
                        <a:pt x="47" y="1"/>
                        <a:pt x="47" y="1"/>
                        <a:pt x="47" y="1"/>
                      </a:cubicBezTo>
                      <a:cubicBezTo>
                        <a:pt x="35" y="27"/>
                        <a:pt x="35" y="27"/>
                        <a:pt x="35" y="27"/>
                      </a:cubicBezTo>
                      <a:cubicBezTo>
                        <a:pt x="35" y="28"/>
                        <a:pt x="35" y="28"/>
                        <a:pt x="35" y="29"/>
                      </a:cubicBezTo>
                      <a:cubicBezTo>
                        <a:pt x="34" y="30"/>
                        <a:pt x="34" y="31"/>
                        <a:pt x="34" y="31"/>
                      </a:cubicBezTo>
                      <a:cubicBezTo>
                        <a:pt x="34" y="32"/>
                        <a:pt x="34" y="32"/>
                        <a:pt x="34" y="33"/>
                      </a:cubicBezTo>
                      <a:cubicBezTo>
                        <a:pt x="33" y="33"/>
                        <a:pt x="33" y="34"/>
                        <a:pt x="33" y="34"/>
                      </a:cubicBezTo>
                      <a:cubicBezTo>
                        <a:pt x="33" y="34"/>
                        <a:pt x="33" y="34"/>
                        <a:pt x="33" y="34"/>
                      </a:cubicBezTo>
                      <a:cubicBezTo>
                        <a:pt x="33" y="34"/>
                        <a:pt x="33" y="33"/>
                        <a:pt x="33" y="32"/>
                      </a:cubicBezTo>
                      <a:cubicBezTo>
                        <a:pt x="32" y="32"/>
                        <a:pt x="32" y="31"/>
                        <a:pt x="32" y="31"/>
                      </a:cubicBezTo>
                      <a:cubicBezTo>
                        <a:pt x="32" y="30"/>
                        <a:pt x="32" y="29"/>
                        <a:pt x="31" y="29"/>
                      </a:cubicBezTo>
                      <a:cubicBezTo>
                        <a:pt x="31" y="28"/>
                        <a:pt x="31" y="28"/>
                        <a:pt x="31" y="27"/>
                      </a:cubicBezTo>
                      <a:cubicBezTo>
                        <a:pt x="21" y="3"/>
                        <a:pt x="21" y="3"/>
                        <a:pt x="21" y="3"/>
                      </a:cubicBezTo>
                      <a:cubicBezTo>
                        <a:pt x="2" y="4"/>
                        <a:pt x="2" y="4"/>
                        <a:pt x="2" y="4"/>
                      </a:cubicBezTo>
                      <a:cubicBezTo>
                        <a:pt x="22" y="44"/>
                        <a:pt x="22" y="44"/>
                        <a:pt x="22" y="44"/>
                      </a:cubicBezTo>
                      <a:cubicBezTo>
                        <a:pt x="0" y="85"/>
                        <a:pt x="0" y="85"/>
                        <a:pt x="0" y="85"/>
                      </a:cubicBezTo>
                      <a:cubicBezTo>
                        <a:pt x="18" y="86"/>
                        <a:pt x="18" y="86"/>
                        <a:pt x="18" y="86"/>
                      </a:cubicBezTo>
                      <a:cubicBezTo>
                        <a:pt x="31" y="59"/>
                        <a:pt x="31" y="59"/>
                        <a:pt x="31" y="59"/>
                      </a:cubicBezTo>
                      <a:cubicBezTo>
                        <a:pt x="31" y="58"/>
                        <a:pt x="31" y="58"/>
                        <a:pt x="31" y="57"/>
                      </a:cubicBezTo>
                      <a:cubicBezTo>
                        <a:pt x="31" y="57"/>
                        <a:pt x="32" y="56"/>
                        <a:pt x="32" y="56"/>
                      </a:cubicBezTo>
                      <a:cubicBezTo>
                        <a:pt x="32" y="55"/>
                        <a:pt x="32" y="55"/>
                        <a:pt x="32" y="54"/>
                      </a:cubicBezTo>
                      <a:cubicBezTo>
                        <a:pt x="32" y="54"/>
                        <a:pt x="32" y="54"/>
                        <a:pt x="32" y="53"/>
                      </a:cubicBezTo>
                      <a:cubicBezTo>
                        <a:pt x="32" y="53"/>
                        <a:pt x="32" y="53"/>
                        <a:pt x="32" y="53"/>
                      </a:cubicBezTo>
                      <a:cubicBezTo>
                        <a:pt x="33" y="54"/>
                        <a:pt x="33" y="55"/>
                        <a:pt x="33" y="55"/>
                      </a:cubicBezTo>
                      <a:cubicBezTo>
                        <a:pt x="33" y="56"/>
                        <a:pt x="33" y="56"/>
                        <a:pt x="33" y="57"/>
                      </a:cubicBezTo>
                      <a:cubicBezTo>
                        <a:pt x="33" y="57"/>
                        <a:pt x="34" y="58"/>
                        <a:pt x="34" y="58"/>
                      </a:cubicBezTo>
                      <a:cubicBezTo>
                        <a:pt x="34" y="58"/>
                        <a:pt x="34" y="59"/>
                        <a:pt x="34" y="59"/>
                      </a:cubicBezTo>
                      <a:cubicBezTo>
                        <a:pt x="47" y="87"/>
                        <a:pt x="47" y="87"/>
                        <a:pt x="47" y="87"/>
                      </a:cubicBezTo>
                      <a:cubicBezTo>
                        <a:pt x="67" y="88"/>
                        <a:pt x="67" y="88"/>
                        <a:pt x="67" y="88"/>
                      </a:cubicBezTo>
                      <a:cubicBezTo>
                        <a:pt x="44" y="44"/>
                        <a:pt x="44" y="44"/>
                        <a:pt x="44" y="44"/>
                      </a:cubicBezTo>
                      <a:cubicBezTo>
                        <a:pt x="66" y="0"/>
                        <a:pt x="66" y="0"/>
                        <a:pt x="66" y="0"/>
                      </a:cubicBezTo>
                    </a:path>
                  </a:pathLst>
                </a:custGeom>
                <a:solidFill>
                  <a:srgbClr val="0087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307" name="Freeform 38"/>
              <p:cNvSpPr>
                <a:spLocks/>
              </p:cNvSpPr>
              <p:nvPr/>
            </p:nvSpPr>
            <p:spPr bwMode="auto">
              <a:xfrm>
                <a:off x="2408557" y="3329547"/>
                <a:ext cx="340526" cy="437267"/>
              </a:xfrm>
              <a:custGeom>
                <a:avLst/>
                <a:gdLst>
                  <a:gd name="T0" fmla="*/ 0 w 88"/>
                  <a:gd name="T1" fmla="*/ 113 h 113"/>
                  <a:gd name="T2" fmla="*/ 88 w 88"/>
                  <a:gd name="T3" fmla="*/ 113 h 113"/>
                  <a:gd name="T4" fmla="*/ 88 w 88"/>
                  <a:gd name="T5" fmla="*/ 0 h 113"/>
                  <a:gd name="T6" fmla="*/ 13 w 88"/>
                  <a:gd name="T7" fmla="*/ 39 h 113"/>
                  <a:gd name="T8" fmla="*/ 0 w 88"/>
                  <a:gd name="T9" fmla="*/ 113 h 113"/>
                </a:gdLst>
                <a:ahLst/>
                <a:cxnLst>
                  <a:cxn ang="0">
                    <a:pos x="T0" y="T1"/>
                  </a:cxn>
                  <a:cxn ang="0">
                    <a:pos x="T2" y="T3"/>
                  </a:cxn>
                  <a:cxn ang="0">
                    <a:pos x="T4" y="T5"/>
                  </a:cxn>
                  <a:cxn ang="0">
                    <a:pos x="T6" y="T7"/>
                  </a:cxn>
                  <a:cxn ang="0">
                    <a:pos x="T8" y="T9"/>
                  </a:cxn>
                </a:cxnLst>
                <a:rect l="0" t="0" r="r" b="b"/>
                <a:pathLst>
                  <a:path w="88" h="113">
                    <a:moveTo>
                      <a:pt x="0" y="113"/>
                    </a:moveTo>
                    <a:lnTo>
                      <a:pt x="88" y="113"/>
                    </a:lnTo>
                    <a:lnTo>
                      <a:pt x="88" y="0"/>
                    </a:lnTo>
                    <a:lnTo>
                      <a:pt x="13" y="39"/>
                    </a:lnTo>
                    <a:lnTo>
                      <a:pt x="0" y="113"/>
                    </a:lnTo>
                    <a:close/>
                  </a:path>
                </a:pathLst>
              </a:custGeom>
              <a:solidFill>
                <a:srgbClr val="AB28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308" name="Freeform 39"/>
              <p:cNvSpPr>
                <a:spLocks/>
              </p:cNvSpPr>
              <p:nvPr/>
            </p:nvSpPr>
            <p:spPr bwMode="auto">
              <a:xfrm>
                <a:off x="2431774" y="3259894"/>
                <a:ext cx="313439" cy="216699"/>
              </a:xfrm>
              <a:custGeom>
                <a:avLst/>
                <a:gdLst>
                  <a:gd name="T0" fmla="*/ 0 w 81"/>
                  <a:gd name="T1" fmla="*/ 37 h 56"/>
                  <a:gd name="T2" fmla="*/ 10 w 81"/>
                  <a:gd name="T3" fmla="*/ 56 h 56"/>
                  <a:gd name="T4" fmla="*/ 81 w 81"/>
                  <a:gd name="T5" fmla="*/ 19 h 56"/>
                  <a:gd name="T6" fmla="*/ 71 w 81"/>
                  <a:gd name="T7" fmla="*/ 0 h 56"/>
                  <a:gd name="T8" fmla="*/ 0 w 81"/>
                  <a:gd name="T9" fmla="*/ 37 h 56"/>
                </a:gdLst>
                <a:ahLst/>
                <a:cxnLst>
                  <a:cxn ang="0">
                    <a:pos x="T0" y="T1"/>
                  </a:cxn>
                  <a:cxn ang="0">
                    <a:pos x="T2" y="T3"/>
                  </a:cxn>
                  <a:cxn ang="0">
                    <a:pos x="T4" y="T5"/>
                  </a:cxn>
                  <a:cxn ang="0">
                    <a:pos x="T6" y="T7"/>
                  </a:cxn>
                  <a:cxn ang="0">
                    <a:pos x="T8" y="T9"/>
                  </a:cxn>
                </a:cxnLst>
                <a:rect l="0" t="0" r="r" b="b"/>
                <a:pathLst>
                  <a:path w="81" h="56">
                    <a:moveTo>
                      <a:pt x="0" y="37"/>
                    </a:moveTo>
                    <a:lnTo>
                      <a:pt x="10" y="56"/>
                    </a:lnTo>
                    <a:lnTo>
                      <a:pt x="81" y="19"/>
                    </a:lnTo>
                    <a:lnTo>
                      <a:pt x="71" y="0"/>
                    </a:lnTo>
                    <a:lnTo>
                      <a:pt x="0" y="3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grpSp>
        <p:nvGrpSpPr>
          <p:cNvPr id="895" name="Group 894"/>
          <p:cNvGrpSpPr/>
          <p:nvPr/>
        </p:nvGrpSpPr>
        <p:grpSpPr>
          <a:xfrm>
            <a:off x="1" y="3551410"/>
            <a:ext cx="11757022" cy="548640"/>
            <a:chOff x="1" y="3551410"/>
            <a:chExt cx="11757022" cy="548640"/>
          </a:xfrm>
        </p:grpSpPr>
        <p:sp>
          <p:nvSpPr>
            <p:cNvPr id="19" name="Rectangle 18"/>
            <p:cNvSpPr/>
            <p:nvPr/>
          </p:nvSpPr>
          <p:spPr bwMode="auto">
            <a:xfrm>
              <a:off x="1" y="3551410"/>
              <a:ext cx="3248024" cy="548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	Low latency</a:t>
              </a:r>
            </a:p>
          </p:txBody>
        </p:sp>
        <p:sp>
          <p:nvSpPr>
            <p:cNvPr id="20" name="Rectangle 19"/>
            <p:cNvSpPr/>
            <p:nvPr/>
          </p:nvSpPr>
          <p:spPr>
            <a:xfrm>
              <a:off x="3248024" y="3551410"/>
              <a:ext cx="8508999" cy="548640"/>
            </a:xfrm>
            <a:prstGeom prst="rect">
              <a:avLst/>
            </a:prstGeom>
            <a:solidFill>
              <a:schemeClr val="bg1">
                <a:lumMod val="95000"/>
              </a:schemeClr>
            </a:solidFill>
          </p:spPr>
          <p:txBody>
            <a:bodyPr wrap="square" lIns="91440" anchor="ctr">
              <a:noAutofit/>
            </a:bodyPr>
            <a:lstStyle/>
            <a:p>
              <a:pPr marL="53965" marR="0" lvl="1" indent="0" defTabSz="931954" eaLnBrk="1" fontAlgn="base" latinLnBrk="0" hangingPunct="1">
                <a:lnSpc>
                  <a:spcPct val="100000"/>
                </a:lnSpc>
                <a:spcBef>
                  <a:spcPts val="0"/>
                </a:spcBef>
                <a:spcAft>
                  <a:spcPts val="0"/>
                </a:spcAft>
                <a:buClr>
                  <a:srgbClr val="68217A">
                    <a:lumMod val="50000"/>
                  </a:srgbClr>
                </a:buClr>
                <a:buSzTx/>
                <a:buFontTx/>
                <a:buNone/>
                <a:tabLst>
                  <a:tab pos="658368" algn="l"/>
                </a:tabLst>
                <a:defRPr/>
              </a:pPr>
              <a:r>
                <a:rPr kumimoji="0" lang="en-IN" sz="1400" b="0" i="0" u="none" strike="noStrike" kern="0" cap="none" spc="0" normalizeH="0" baseline="0" noProof="0" dirty="0">
                  <a:ln>
                    <a:noFill/>
                  </a:ln>
                  <a:solidFill>
                    <a:sysClr val="windowText" lastClr="000000"/>
                  </a:solidFill>
                  <a:effectLst/>
                  <a:uLnTx/>
                  <a:uFillTx/>
                  <a:ea typeface="Segoe UI" pitchFamily="34" charset="0"/>
                  <a:cs typeface="Segoe UI" pitchFamily="34" charset="0"/>
                </a:rPr>
                <a:t>Must have low latency for high-frequency operations.</a:t>
              </a:r>
            </a:p>
          </p:txBody>
        </p:sp>
        <p:grpSp>
          <p:nvGrpSpPr>
            <p:cNvPr id="482" name="Group 481"/>
            <p:cNvGrpSpPr/>
            <p:nvPr/>
          </p:nvGrpSpPr>
          <p:grpSpPr>
            <a:xfrm>
              <a:off x="477946" y="3687282"/>
              <a:ext cx="818673" cy="276897"/>
              <a:chOff x="1649153" y="1790700"/>
              <a:chExt cx="2811462" cy="950912"/>
            </a:xfrm>
          </p:grpSpPr>
          <p:sp>
            <p:nvSpPr>
              <p:cNvPr id="483" name="Freeform 266"/>
              <p:cNvSpPr>
                <a:spLocks/>
              </p:cNvSpPr>
              <p:nvPr/>
            </p:nvSpPr>
            <p:spPr bwMode="auto">
              <a:xfrm>
                <a:off x="2985828" y="2451100"/>
                <a:ext cx="247650" cy="238125"/>
              </a:xfrm>
              <a:custGeom>
                <a:avLst/>
                <a:gdLst>
                  <a:gd name="T0" fmla="*/ 115 w 156"/>
                  <a:gd name="T1" fmla="*/ 150 h 150"/>
                  <a:gd name="T2" fmla="*/ 0 w 156"/>
                  <a:gd name="T3" fmla="*/ 45 h 150"/>
                  <a:gd name="T4" fmla="*/ 41 w 156"/>
                  <a:gd name="T5" fmla="*/ 0 h 150"/>
                  <a:gd name="T6" fmla="*/ 156 w 156"/>
                  <a:gd name="T7" fmla="*/ 105 h 150"/>
                  <a:gd name="T8" fmla="*/ 115 w 156"/>
                  <a:gd name="T9" fmla="*/ 150 h 150"/>
                </a:gdLst>
                <a:ahLst/>
                <a:cxnLst>
                  <a:cxn ang="0">
                    <a:pos x="T0" y="T1"/>
                  </a:cxn>
                  <a:cxn ang="0">
                    <a:pos x="T2" y="T3"/>
                  </a:cxn>
                  <a:cxn ang="0">
                    <a:pos x="T4" y="T5"/>
                  </a:cxn>
                  <a:cxn ang="0">
                    <a:pos x="T6" y="T7"/>
                  </a:cxn>
                  <a:cxn ang="0">
                    <a:pos x="T8" y="T9"/>
                  </a:cxn>
                </a:cxnLst>
                <a:rect l="0" t="0" r="r" b="b"/>
                <a:pathLst>
                  <a:path w="156" h="150">
                    <a:moveTo>
                      <a:pt x="115" y="150"/>
                    </a:moveTo>
                    <a:lnTo>
                      <a:pt x="0" y="45"/>
                    </a:lnTo>
                    <a:lnTo>
                      <a:pt x="41" y="0"/>
                    </a:lnTo>
                    <a:lnTo>
                      <a:pt x="156" y="105"/>
                    </a:lnTo>
                    <a:lnTo>
                      <a:pt x="115" y="150"/>
                    </a:lnTo>
                    <a:close/>
                  </a:path>
                </a:pathLst>
              </a:custGeom>
              <a:solidFill>
                <a:srgbClr val="3F5D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84" name="Freeform 267"/>
              <p:cNvSpPr>
                <a:spLocks/>
              </p:cNvSpPr>
              <p:nvPr/>
            </p:nvSpPr>
            <p:spPr bwMode="auto">
              <a:xfrm>
                <a:off x="3168390" y="2616200"/>
                <a:ext cx="125412" cy="125412"/>
              </a:xfrm>
              <a:custGeom>
                <a:avLst/>
                <a:gdLst>
                  <a:gd name="T0" fmla="*/ 28 w 94"/>
                  <a:gd name="T1" fmla="*/ 79 h 93"/>
                  <a:gd name="T2" fmla="*/ 29 w 94"/>
                  <a:gd name="T3" fmla="*/ 80 h 93"/>
                  <a:gd name="T4" fmla="*/ 80 w 94"/>
                  <a:gd name="T5" fmla="*/ 78 h 93"/>
                  <a:gd name="T6" fmla="*/ 78 w 94"/>
                  <a:gd name="T7" fmla="*/ 27 h 93"/>
                  <a:gd name="T8" fmla="*/ 77 w 94"/>
                  <a:gd name="T9" fmla="*/ 26 h 93"/>
                  <a:gd name="T10" fmla="*/ 77 w 94"/>
                  <a:gd name="T11" fmla="*/ 26 h 93"/>
                  <a:gd name="T12" fmla="*/ 49 w 94"/>
                  <a:gd name="T13" fmla="*/ 0 h 93"/>
                  <a:gd name="T14" fmla="*/ 0 w 94"/>
                  <a:gd name="T15" fmla="*/ 54 h 93"/>
                  <a:gd name="T16" fmla="*/ 28 w 94"/>
                  <a:gd name="T17" fmla="*/ 7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4" h="93">
                    <a:moveTo>
                      <a:pt x="28" y="79"/>
                    </a:moveTo>
                    <a:cubicBezTo>
                      <a:pt x="29" y="79"/>
                      <a:pt x="29" y="80"/>
                      <a:pt x="29" y="80"/>
                    </a:cubicBezTo>
                    <a:cubicBezTo>
                      <a:pt x="44" y="93"/>
                      <a:pt x="67" y="92"/>
                      <a:pt x="80" y="78"/>
                    </a:cubicBezTo>
                    <a:cubicBezTo>
                      <a:pt x="94" y="63"/>
                      <a:pt x="93" y="40"/>
                      <a:pt x="78" y="27"/>
                    </a:cubicBezTo>
                    <a:cubicBezTo>
                      <a:pt x="77" y="26"/>
                      <a:pt x="77" y="26"/>
                      <a:pt x="77" y="26"/>
                    </a:cubicBezTo>
                    <a:cubicBezTo>
                      <a:pt x="77" y="26"/>
                      <a:pt x="77" y="26"/>
                      <a:pt x="77" y="26"/>
                    </a:cubicBezTo>
                    <a:cubicBezTo>
                      <a:pt x="49" y="0"/>
                      <a:pt x="49" y="0"/>
                      <a:pt x="49" y="0"/>
                    </a:cubicBezTo>
                    <a:cubicBezTo>
                      <a:pt x="0" y="54"/>
                      <a:pt x="0" y="54"/>
                      <a:pt x="0" y="54"/>
                    </a:cubicBezTo>
                    <a:cubicBezTo>
                      <a:pt x="28" y="79"/>
                      <a:pt x="28" y="79"/>
                      <a:pt x="28" y="79"/>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85" name="Freeform 268"/>
              <p:cNvSpPr>
                <a:spLocks/>
              </p:cNvSpPr>
              <p:nvPr/>
            </p:nvSpPr>
            <p:spPr bwMode="auto">
              <a:xfrm>
                <a:off x="3258878" y="2451100"/>
                <a:ext cx="247650" cy="238125"/>
              </a:xfrm>
              <a:custGeom>
                <a:avLst/>
                <a:gdLst>
                  <a:gd name="T0" fmla="*/ 41 w 156"/>
                  <a:gd name="T1" fmla="*/ 150 h 150"/>
                  <a:gd name="T2" fmla="*/ 156 w 156"/>
                  <a:gd name="T3" fmla="*/ 45 h 150"/>
                  <a:gd name="T4" fmla="*/ 114 w 156"/>
                  <a:gd name="T5" fmla="*/ 0 h 150"/>
                  <a:gd name="T6" fmla="*/ 0 w 156"/>
                  <a:gd name="T7" fmla="*/ 105 h 150"/>
                  <a:gd name="T8" fmla="*/ 41 w 156"/>
                  <a:gd name="T9" fmla="*/ 150 h 150"/>
                </a:gdLst>
                <a:ahLst/>
                <a:cxnLst>
                  <a:cxn ang="0">
                    <a:pos x="T0" y="T1"/>
                  </a:cxn>
                  <a:cxn ang="0">
                    <a:pos x="T2" y="T3"/>
                  </a:cxn>
                  <a:cxn ang="0">
                    <a:pos x="T4" y="T5"/>
                  </a:cxn>
                  <a:cxn ang="0">
                    <a:pos x="T6" y="T7"/>
                  </a:cxn>
                  <a:cxn ang="0">
                    <a:pos x="T8" y="T9"/>
                  </a:cxn>
                </a:cxnLst>
                <a:rect l="0" t="0" r="r" b="b"/>
                <a:pathLst>
                  <a:path w="156" h="150">
                    <a:moveTo>
                      <a:pt x="41" y="150"/>
                    </a:moveTo>
                    <a:lnTo>
                      <a:pt x="156" y="45"/>
                    </a:lnTo>
                    <a:lnTo>
                      <a:pt x="114" y="0"/>
                    </a:lnTo>
                    <a:lnTo>
                      <a:pt x="0" y="105"/>
                    </a:lnTo>
                    <a:lnTo>
                      <a:pt x="41" y="150"/>
                    </a:lnTo>
                    <a:close/>
                  </a:path>
                </a:pathLst>
              </a:custGeom>
              <a:solidFill>
                <a:srgbClr val="3F5D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86" name="Freeform 269"/>
              <p:cNvSpPr>
                <a:spLocks/>
              </p:cNvSpPr>
              <p:nvPr/>
            </p:nvSpPr>
            <p:spPr bwMode="auto">
              <a:xfrm>
                <a:off x="3258878" y="2451100"/>
                <a:ext cx="247650" cy="238125"/>
              </a:xfrm>
              <a:custGeom>
                <a:avLst/>
                <a:gdLst>
                  <a:gd name="T0" fmla="*/ 41 w 156"/>
                  <a:gd name="T1" fmla="*/ 150 h 150"/>
                  <a:gd name="T2" fmla="*/ 156 w 156"/>
                  <a:gd name="T3" fmla="*/ 45 h 150"/>
                  <a:gd name="T4" fmla="*/ 114 w 156"/>
                  <a:gd name="T5" fmla="*/ 0 h 150"/>
                  <a:gd name="T6" fmla="*/ 0 w 156"/>
                  <a:gd name="T7" fmla="*/ 105 h 150"/>
                  <a:gd name="T8" fmla="*/ 41 w 156"/>
                  <a:gd name="T9" fmla="*/ 150 h 150"/>
                </a:gdLst>
                <a:ahLst/>
                <a:cxnLst>
                  <a:cxn ang="0">
                    <a:pos x="T0" y="T1"/>
                  </a:cxn>
                  <a:cxn ang="0">
                    <a:pos x="T2" y="T3"/>
                  </a:cxn>
                  <a:cxn ang="0">
                    <a:pos x="T4" y="T5"/>
                  </a:cxn>
                  <a:cxn ang="0">
                    <a:pos x="T6" y="T7"/>
                  </a:cxn>
                  <a:cxn ang="0">
                    <a:pos x="T8" y="T9"/>
                  </a:cxn>
                </a:cxnLst>
                <a:rect l="0" t="0" r="r" b="b"/>
                <a:pathLst>
                  <a:path w="156" h="150">
                    <a:moveTo>
                      <a:pt x="41" y="150"/>
                    </a:moveTo>
                    <a:lnTo>
                      <a:pt x="156" y="45"/>
                    </a:lnTo>
                    <a:lnTo>
                      <a:pt x="114" y="0"/>
                    </a:lnTo>
                    <a:lnTo>
                      <a:pt x="0" y="105"/>
                    </a:lnTo>
                    <a:lnTo>
                      <a:pt x="41" y="1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87" name="Freeform 270"/>
              <p:cNvSpPr>
                <a:spLocks/>
              </p:cNvSpPr>
              <p:nvPr/>
            </p:nvSpPr>
            <p:spPr bwMode="auto">
              <a:xfrm>
                <a:off x="3198553" y="2616200"/>
                <a:ext cx="125412" cy="125412"/>
              </a:xfrm>
              <a:custGeom>
                <a:avLst/>
                <a:gdLst>
                  <a:gd name="T0" fmla="*/ 65 w 93"/>
                  <a:gd name="T1" fmla="*/ 79 h 93"/>
                  <a:gd name="T2" fmla="*/ 64 w 93"/>
                  <a:gd name="T3" fmla="*/ 80 h 93"/>
                  <a:gd name="T4" fmla="*/ 13 w 93"/>
                  <a:gd name="T5" fmla="*/ 78 h 93"/>
                  <a:gd name="T6" fmla="*/ 16 w 93"/>
                  <a:gd name="T7" fmla="*/ 27 h 93"/>
                  <a:gd name="T8" fmla="*/ 17 w 93"/>
                  <a:gd name="T9" fmla="*/ 26 h 93"/>
                  <a:gd name="T10" fmla="*/ 17 w 93"/>
                  <a:gd name="T11" fmla="*/ 26 h 93"/>
                  <a:gd name="T12" fmla="*/ 45 w 93"/>
                  <a:gd name="T13" fmla="*/ 0 h 93"/>
                  <a:gd name="T14" fmla="*/ 93 w 93"/>
                  <a:gd name="T15" fmla="*/ 54 h 93"/>
                  <a:gd name="T16" fmla="*/ 65 w 93"/>
                  <a:gd name="T17" fmla="*/ 7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3">
                    <a:moveTo>
                      <a:pt x="65" y="79"/>
                    </a:moveTo>
                    <a:cubicBezTo>
                      <a:pt x="65" y="79"/>
                      <a:pt x="65" y="80"/>
                      <a:pt x="64" y="80"/>
                    </a:cubicBezTo>
                    <a:cubicBezTo>
                      <a:pt x="49" y="93"/>
                      <a:pt x="26" y="92"/>
                      <a:pt x="13" y="78"/>
                    </a:cubicBezTo>
                    <a:cubicBezTo>
                      <a:pt x="0" y="63"/>
                      <a:pt x="1" y="40"/>
                      <a:pt x="16" y="27"/>
                    </a:cubicBezTo>
                    <a:cubicBezTo>
                      <a:pt x="16" y="26"/>
                      <a:pt x="17" y="26"/>
                      <a:pt x="17" y="26"/>
                    </a:cubicBezTo>
                    <a:cubicBezTo>
                      <a:pt x="17" y="26"/>
                      <a:pt x="17" y="26"/>
                      <a:pt x="17" y="26"/>
                    </a:cubicBezTo>
                    <a:cubicBezTo>
                      <a:pt x="45" y="0"/>
                      <a:pt x="45" y="0"/>
                      <a:pt x="45" y="0"/>
                    </a:cubicBezTo>
                    <a:cubicBezTo>
                      <a:pt x="93" y="54"/>
                      <a:pt x="93" y="54"/>
                      <a:pt x="93" y="54"/>
                    </a:cubicBezTo>
                    <a:cubicBezTo>
                      <a:pt x="65" y="79"/>
                      <a:pt x="65" y="79"/>
                      <a:pt x="65" y="79"/>
                    </a:cubicBez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88" name="Freeform 283"/>
              <p:cNvSpPr>
                <a:spLocks/>
              </p:cNvSpPr>
              <p:nvPr/>
            </p:nvSpPr>
            <p:spPr bwMode="auto">
              <a:xfrm>
                <a:off x="3509703" y="1898650"/>
                <a:ext cx="950912" cy="774700"/>
              </a:xfrm>
              <a:custGeom>
                <a:avLst/>
                <a:gdLst>
                  <a:gd name="T0" fmla="*/ 0 w 707"/>
                  <a:gd name="T1" fmla="*/ 36 h 576"/>
                  <a:gd name="T2" fmla="*/ 0 w 707"/>
                  <a:gd name="T3" fmla="*/ 540 h 576"/>
                  <a:gd name="T4" fmla="*/ 36 w 707"/>
                  <a:gd name="T5" fmla="*/ 576 h 576"/>
                  <a:gd name="T6" fmla="*/ 671 w 707"/>
                  <a:gd name="T7" fmla="*/ 576 h 576"/>
                  <a:gd name="T8" fmla="*/ 707 w 707"/>
                  <a:gd name="T9" fmla="*/ 540 h 576"/>
                  <a:gd name="T10" fmla="*/ 707 w 707"/>
                  <a:gd name="T11" fmla="*/ 36 h 576"/>
                  <a:gd name="T12" fmla="*/ 671 w 707"/>
                  <a:gd name="T13" fmla="*/ 0 h 576"/>
                  <a:gd name="T14" fmla="*/ 36 w 707"/>
                  <a:gd name="T15" fmla="*/ 0 h 576"/>
                  <a:gd name="T16" fmla="*/ 0 w 707"/>
                  <a:gd name="T17" fmla="*/ 3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7" h="576">
                    <a:moveTo>
                      <a:pt x="0" y="36"/>
                    </a:moveTo>
                    <a:cubicBezTo>
                      <a:pt x="0" y="540"/>
                      <a:pt x="0" y="540"/>
                      <a:pt x="0" y="540"/>
                    </a:cubicBezTo>
                    <a:cubicBezTo>
                      <a:pt x="0" y="540"/>
                      <a:pt x="0" y="576"/>
                      <a:pt x="36" y="576"/>
                    </a:cubicBezTo>
                    <a:cubicBezTo>
                      <a:pt x="671" y="576"/>
                      <a:pt x="671" y="576"/>
                      <a:pt x="671" y="576"/>
                    </a:cubicBezTo>
                    <a:cubicBezTo>
                      <a:pt x="671" y="576"/>
                      <a:pt x="707" y="576"/>
                      <a:pt x="707" y="540"/>
                    </a:cubicBezTo>
                    <a:cubicBezTo>
                      <a:pt x="707" y="36"/>
                      <a:pt x="707" y="36"/>
                      <a:pt x="707" y="36"/>
                    </a:cubicBezTo>
                    <a:cubicBezTo>
                      <a:pt x="707" y="36"/>
                      <a:pt x="707" y="0"/>
                      <a:pt x="671" y="0"/>
                    </a:cubicBezTo>
                    <a:cubicBezTo>
                      <a:pt x="36" y="0"/>
                      <a:pt x="36" y="0"/>
                      <a:pt x="36" y="0"/>
                    </a:cubicBezTo>
                    <a:cubicBezTo>
                      <a:pt x="36" y="0"/>
                      <a:pt x="0" y="0"/>
                      <a:pt x="0" y="36"/>
                    </a:cubicBezTo>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89" name="Freeform 284"/>
              <p:cNvSpPr>
                <a:spLocks/>
              </p:cNvSpPr>
              <p:nvPr/>
            </p:nvSpPr>
            <p:spPr bwMode="auto">
              <a:xfrm>
                <a:off x="1649153" y="1790700"/>
                <a:ext cx="1441450" cy="842962"/>
              </a:xfrm>
              <a:custGeom>
                <a:avLst/>
                <a:gdLst>
                  <a:gd name="T0" fmla="*/ 941 w 1073"/>
                  <a:gd name="T1" fmla="*/ 337 h 628"/>
                  <a:gd name="T2" fmla="*/ 948 w 1073"/>
                  <a:gd name="T3" fmla="*/ 292 h 628"/>
                  <a:gd name="T4" fmla="*/ 802 w 1073"/>
                  <a:gd name="T5" fmla="*/ 146 h 628"/>
                  <a:gd name="T6" fmla="*/ 761 w 1073"/>
                  <a:gd name="T7" fmla="*/ 152 h 628"/>
                  <a:gd name="T8" fmla="*/ 545 w 1073"/>
                  <a:gd name="T9" fmla="*/ 0 h 628"/>
                  <a:gd name="T10" fmla="*/ 317 w 1073"/>
                  <a:gd name="T11" fmla="*/ 200 h 628"/>
                  <a:gd name="T12" fmla="*/ 256 w 1073"/>
                  <a:gd name="T13" fmla="*/ 188 h 628"/>
                  <a:gd name="T14" fmla="*/ 95 w 1073"/>
                  <a:gd name="T15" fmla="*/ 349 h 628"/>
                  <a:gd name="T16" fmla="*/ 102 w 1073"/>
                  <a:gd name="T17" fmla="*/ 392 h 628"/>
                  <a:gd name="T18" fmla="*/ 0 w 1073"/>
                  <a:gd name="T19" fmla="*/ 509 h 628"/>
                  <a:gd name="T20" fmla="*/ 112 w 1073"/>
                  <a:gd name="T21" fmla="*/ 628 h 628"/>
                  <a:gd name="T22" fmla="*/ 112 w 1073"/>
                  <a:gd name="T23" fmla="*/ 628 h 628"/>
                  <a:gd name="T24" fmla="*/ 926 w 1073"/>
                  <a:gd name="T25" fmla="*/ 628 h 628"/>
                  <a:gd name="T26" fmla="*/ 1073 w 1073"/>
                  <a:gd name="T27" fmla="*/ 482 h 628"/>
                  <a:gd name="T28" fmla="*/ 941 w 1073"/>
                  <a:gd name="T29" fmla="*/ 337 h 6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3" h="628">
                    <a:moveTo>
                      <a:pt x="941" y="337"/>
                    </a:moveTo>
                    <a:cubicBezTo>
                      <a:pt x="945" y="322"/>
                      <a:pt x="948" y="308"/>
                      <a:pt x="948" y="292"/>
                    </a:cubicBezTo>
                    <a:cubicBezTo>
                      <a:pt x="948" y="211"/>
                      <a:pt x="883" y="146"/>
                      <a:pt x="802" y="146"/>
                    </a:cubicBezTo>
                    <a:cubicBezTo>
                      <a:pt x="788" y="146"/>
                      <a:pt x="774" y="148"/>
                      <a:pt x="761" y="152"/>
                    </a:cubicBezTo>
                    <a:cubicBezTo>
                      <a:pt x="729" y="63"/>
                      <a:pt x="645" y="0"/>
                      <a:pt x="545" y="0"/>
                    </a:cubicBezTo>
                    <a:cubicBezTo>
                      <a:pt x="428" y="0"/>
                      <a:pt x="332" y="87"/>
                      <a:pt x="317" y="200"/>
                    </a:cubicBezTo>
                    <a:cubicBezTo>
                      <a:pt x="298" y="193"/>
                      <a:pt x="278" y="188"/>
                      <a:pt x="256" y="188"/>
                    </a:cubicBezTo>
                    <a:cubicBezTo>
                      <a:pt x="167" y="188"/>
                      <a:pt x="95" y="260"/>
                      <a:pt x="95" y="349"/>
                    </a:cubicBezTo>
                    <a:cubicBezTo>
                      <a:pt x="95" y="364"/>
                      <a:pt x="98" y="378"/>
                      <a:pt x="102" y="392"/>
                    </a:cubicBezTo>
                    <a:cubicBezTo>
                      <a:pt x="44" y="400"/>
                      <a:pt x="0" y="449"/>
                      <a:pt x="0" y="509"/>
                    </a:cubicBezTo>
                    <a:cubicBezTo>
                      <a:pt x="0" y="573"/>
                      <a:pt x="49" y="624"/>
                      <a:pt x="112" y="628"/>
                    </a:cubicBezTo>
                    <a:cubicBezTo>
                      <a:pt x="112" y="628"/>
                      <a:pt x="112" y="628"/>
                      <a:pt x="112" y="628"/>
                    </a:cubicBezTo>
                    <a:cubicBezTo>
                      <a:pt x="926" y="628"/>
                      <a:pt x="926" y="628"/>
                      <a:pt x="926" y="628"/>
                    </a:cubicBezTo>
                    <a:cubicBezTo>
                      <a:pt x="1007" y="628"/>
                      <a:pt x="1073" y="563"/>
                      <a:pt x="1073" y="482"/>
                    </a:cubicBezTo>
                    <a:cubicBezTo>
                      <a:pt x="1073" y="406"/>
                      <a:pt x="1015" y="344"/>
                      <a:pt x="941" y="3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90" name="Freeform 285"/>
              <p:cNvSpPr>
                <a:spLocks/>
              </p:cNvSpPr>
              <p:nvPr/>
            </p:nvSpPr>
            <p:spPr bwMode="auto">
              <a:xfrm>
                <a:off x="1649153" y="2043113"/>
                <a:ext cx="998537" cy="590550"/>
              </a:xfrm>
              <a:custGeom>
                <a:avLst/>
                <a:gdLst>
                  <a:gd name="T0" fmla="*/ 256 w 743"/>
                  <a:gd name="T1" fmla="*/ 0 h 440"/>
                  <a:gd name="T2" fmla="*/ 95 w 743"/>
                  <a:gd name="T3" fmla="*/ 161 h 440"/>
                  <a:gd name="T4" fmla="*/ 102 w 743"/>
                  <a:gd name="T5" fmla="*/ 204 h 440"/>
                  <a:gd name="T6" fmla="*/ 102 w 743"/>
                  <a:gd name="T7" fmla="*/ 204 h 440"/>
                  <a:gd name="T8" fmla="*/ 102 w 743"/>
                  <a:gd name="T9" fmla="*/ 204 h 440"/>
                  <a:gd name="T10" fmla="*/ 0 w 743"/>
                  <a:gd name="T11" fmla="*/ 321 h 440"/>
                  <a:gd name="T12" fmla="*/ 112 w 743"/>
                  <a:gd name="T13" fmla="*/ 440 h 440"/>
                  <a:gd name="T14" fmla="*/ 112 w 743"/>
                  <a:gd name="T15" fmla="*/ 440 h 440"/>
                  <a:gd name="T16" fmla="*/ 743 w 743"/>
                  <a:gd name="T17" fmla="*/ 440 h 440"/>
                  <a:gd name="T18" fmla="*/ 314 w 743"/>
                  <a:gd name="T19" fmla="*/ 12 h 440"/>
                  <a:gd name="T20" fmla="*/ 256 w 743"/>
                  <a:gd name="T21" fmla="*/ 0 h 440"/>
                  <a:gd name="T22" fmla="*/ 256 w 743"/>
                  <a:gd name="T23" fmla="*/ 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3" h="440">
                    <a:moveTo>
                      <a:pt x="256" y="0"/>
                    </a:moveTo>
                    <a:cubicBezTo>
                      <a:pt x="167" y="0"/>
                      <a:pt x="95" y="72"/>
                      <a:pt x="95" y="161"/>
                    </a:cubicBezTo>
                    <a:cubicBezTo>
                      <a:pt x="95" y="176"/>
                      <a:pt x="98" y="190"/>
                      <a:pt x="102" y="204"/>
                    </a:cubicBezTo>
                    <a:cubicBezTo>
                      <a:pt x="102" y="204"/>
                      <a:pt x="102" y="204"/>
                      <a:pt x="102" y="204"/>
                    </a:cubicBezTo>
                    <a:cubicBezTo>
                      <a:pt x="102" y="204"/>
                      <a:pt x="102" y="204"/>
                      <a:pt x="102" y="204"/>
                    </a:cubicBezTo>
                    <a:cubicBezTo>
                      <a:pt x="44" y="212"/>
                      <a:pt x="0" y="261"/>
                      <a:pt x="0" y="321"/>
                    </a:cubicBezTo>
                    <a:cubicBezTo>
                      <a:pt x="0" y="385"/>
                      <a:pt x="49" y="436"/>
                      <a:pt x="112" y="440"/>
                    </a:cubicBezTo>
                    <a:cubicBezTo>
                      <a:pt x="112" y="440"/>
                      <a:pt x="112" y="440"/>
                      <a:pt x="112" y="440"/>
                    </a:cubicBezTo>
                    <a:cubicBezTo>
                      <a:pt x="743" y="440"/>
                      <a:pt x="743" y="440"/>
                      <a:pt x="743" y="440"/>
                    </a:cubicBezTo>
                    <a:cubicBezTo>
                      <a:pt x="314" y="12"/>
                      <a:pt x="314" y="12"/>
                      <a:pt x="314" y="12"/>
                    </a:cubicBezTo>
                    <a:cubicBezTo>
                      <a:pt x="296" y="5"/>
                      <a:pt x="277" y="0"/>
                      <a:pt x="256" y="0"/>
                    </a:cubicBezTo>
                    <a:cubicBezTo>
                      <a:pt x="256" y="0"/>
                      <a:pt x="256" y="0"/>
                      <a:pt x="256" y="0"/>
                    </a:cubicBezTo>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91" name="Freeform 286"/>
              <p:cNvSpPr>
                <a:spLocks/>
              </p:cNvSpPr>
              <p:nvPr/>
            </p:nvSpPr>
            <p:spPr bwMode="auto">
              <a:xfrm>
                <a:off x="3444615" y="1898650"/>
                <a:ext cx="968375" cy="774700"/>
              </a:xfrm>
              <a:custGeom>
                <a:avLst/>
                <a:gdLst>
                  <a:gd name="T0" fmla="*/ 0 w 720"/>
                  <a:gd name="T1" fmla="*/ 36 h 576"/>
                  <a:gd name="T2" fmla="*/ 0 w 720"/>
                  <a:gd name="T3" fmla="*/ 540 h 576"/>
                  <a:gd name="T4" fmla="*/ 36 w 720"/>
                  <a:gd name="T5" fmla="*/ 576 h 576"/>
                  <a:gd name="T6" fmla="*/ 684 w 720"/>
                  <a:gd name="T7" fmla="*/ 576 h 576"/>
                  <a:gd name="T8" fmla="*/ 720 w 720"/>
                  <a:gd name="T9" fmla="*/ 540 h 576"/>
                  <a:gd name="T10" fmla="*/ 720 w 720"/>
                  <a:gd name="T11" fmla="*/ 36 h 576"/>
                  <a:gd name="T12" fmla="*/ 684 w 720"/>
                  <a:gd name="T13" fmla="*/ 0 h 576"/>
                  <a:gd name="T14" fmla="*/ 36 w 720"/>
                  <a:gd name="T15" fmla="*/ 0 h 576"/>
                  <a:gd name="T16" fmla="*/ 0 w 720"/>
                  <a:gd name="T17" fmla="*/ 36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0" h="576">
                    <a:moveTo>
                      <a:pt x="0" y="36"/>
                    </a:moveTo>
                    <a:cubicBezTo>
                      <a:pt x="0" y="540"/>
                      <a:pt x="0" y="540"/>
                      <a:pt x="0" y="540"/>
                    </a:cubicBezTo>
                    <a:cubicBezTo>
                      <a:pt x="0" y="540"/>
                      <a:pt x="0" y="576"/>
                      <a:pt x="36" y="576"/>
                    </a:cubicBezTo>
                    <a:cubicBezTo>
                      <a:pt x="684" y="576"/>
                      <a:pt x="684" y="576"/>
                      <a:pt x="684" y="576"/>
                    </a:cubicBezTo>
                    <a:cubicBezTo>
                      <a:pt x="684" y="576"/>
                      <a:pt x="720" y="576"/>
                      <a:pt x="720" y="540"/>
                    </a:cubicBezTo>
                    <a:cubicBezTo>
                      <a:pt x="720" y="36"/>
                      <a:pt x="720" y="36"/>
                      <a:pt x="720" y="36"/>
                    </a:cubicBezTo>
                    <a:cubicBezTo>
                      <a:pt x="720" y="36"/>
                      <a:pt x="720" y="0"/>
                      <a:pt x="684" y="0"/>
                    </a:cubicBezTo>
                    <a:cubicBezTo>
                      <a:pt x="36" y="0"/>
                      <a:pt x="36" y="0"/>
                      <a:pt x="36" y="0"/>
                    </a:cubicBezTo>
                    <a:cubicBezTo>
                      <a:pt x="36" y="0"/>
                      <a:pt x="0" y="0"/>
                      <a:pt x="0" y="36"/>
                    </a:cubicBezTo>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92" name="Rectangle 287"/>
              <p:cNvSpPr>
                <a:spLocks noChangeArrowheads="1"/>
              </p:cNvSpPr>
              <p:nvPr/>
            </p:nvSpPr>
            <p:spPr bwMode="auto">
              <a:xfrm>
                <a:off x="3492240" y="1947863"/>
                <a:ext cx="871537" cy="57943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93" name="Rectangle 288"/>
              <p:cNvSpPr>
                <a:spLocks noChangeArrowheads="1"/>
              </p:cNvSpPr>
              <p:nvPr/>
            </p:nvSpPr>
            <p:spPr bwMode="auto">
              <a:xfrm>
                <a:off x="3492240" y="1947863"/>
                <a:ext cx="8715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94" name="Freeform 289"/>
              <p:cNvSpPr>
                <a:spLocks/>
              </p:cNvSpPr>
              <p:nvPr/>
            </p:nvSpPr>
            <p:spPr bwMode="auto">
              <a:xfrm>
                <a:off x="4363778" y="2576513"/>
                <a:ext cx="49212" cy="96837"/>
              </a:xfrm>
              <a:custGeom>
                <a:avLst/>
                <a:gdLst>
                  <a:gd name="T0" fmla="*/ 36 w 36"/>
                  <a:gd name="T1" fmla="*/ 0 h 72"/>
                  <a:gd name="T2" fmla="*/ 36 w 36"/>
                  <a:gd name="T3" fmla="*/ 36 h 72"/>
                  <a:gd name="T4" fmla="*/ 0 w 36"/>
                  <a:gd name="T5" fmla="*/ 72 h 72"/>
                  <a:gd name="T6" fmla="*/ 0 w 36"/>
                  <a:gd name="T7" fmla="*/ 72 h 72"/>
                  <a:gd name="T8" fmla="*/ 36 w 36"/>
                  <a:gd name="T9" fmla="*/ 36 h 72"/>
                  <a:gd name="T10" fmla="*/ 36 w 36"/>
                  <a:gd name="T11" fmla="*/ 0 h 72"/>
                  <a:gd name="T12" fmla="*/ 36 w 36"/>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36" h="72">
                    <a:moveTo>
                      <a:pt x="36" y="0"/>
                    </a:moveTo>
                    <a:cubicBezTo>
                      <a:pt x="36" y="36"/>
                      <a:pt x="36" y="36"/>
                      <a:pt x="36" y="36"/>
                    </a:cubicBezTo>
                    <a:cubicBezTo>
                      <a:pt x="36" y="72"/>
                      <a:pt x="0" y="72"/>
                      <a:pt x="0" y="72"/>
                    </a:cubicBezTo>
                    <a:cubicBezTo>
                      <a:pt x="0" y="72"/>
                      <a:pt x="0" y="72"/>
                      <a:pt x="0" y="72"/>
                    </a:cubicBezTo>
                    <a:cubicBezTo>
                      <a:pt x="0" y="72"/>
                      <a:pt x="36" y="72"/>
                      <a:pt x="36" y="36"/>
                    </a:cubicBezTo>
                    <a:cubicBezTo>
                      <a:pt x="36" y="0"/>
                      <a:pt x="36" y="0"/>
                      <a:pt x="36" y="0"/>
                    </a:cubicBezTo>
                    <a:cubicBezTo>
                      <a:pt x="36" y="0"/>
                      <a:pt x="36" y="0"/>
                      <a:pt x="36" y="0"/>
                    </a:cubicBezTo>
                  </a:path>
                </a:pathLst>
              </a:custGeom>
              <a:solidFill>
                <a:srgbClr val="0061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95" name="Freeform 290"/>
              <p:cNvSpPr>
                <a:spLocks/>
              </p:cNvSpPr>
              <p:nvPr/>
            </p:nvSpPr>
            <p:spPr bwMode="auto">
              <a:xfrm>
                <a:off x="3444615" y="1995488"/>
                <a:ext cx="968375" cy="677862"/>
              </a:xfrm>
              <a:custGeom>
                <a:avLst/>
                <a:gdLst>
                  <a:gd name="T0" fmla="*/ 0 w 720"/>
                  <a:gd name="T1" fmla="*/ 0 h 504"/>
                  <a:gd name="T2" fmla="*/ 0 w 720"/>
                  <a:gd name="T3" fmla="*/ 468 h 504"/>
                  <a:gd name="T4" fmla="*/ 36 w 720"/>
                  <a:gd name="T5" fmla="*/ 504 h 504"/>
                  <a:gd name="T6" fmla="*/ 684 w 720"/>
                  <a:gd name="T7" fmla="*/ 504 h 504"/>
                  <a:gd name="T8" fmla="*/ 720 w 720"/>
                  <a:gd name="T9" fmla="*/ 468 h 504"/>
                  <a:gd name="T10" fmla="*/ 720 w 720"/>
                  <a:gd name="T11" fmla="*/ 432 h 504"/>
                  <a:gd name="T12" fmla="*/ 660 w 720"/>
                  <a:gd name="T13" fmla="*/ 396 h 504"/>
                  <a:gd name="T14" fmla="*/ 36 w 720"/>
                  <a:gd name="T15" fmla="*/ 396 h 504"/>
                  <a:gd name="T16" fmla="*/ 36 w 720"/>
                  <a:gd name="T17" fmla="*/ 21 h 504"/>
                  <a:gd name="T18" fmla="*/ 0 w 720"/>
                  <a:gd name="T19"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0" h="504">
                    <a:moveTo>
                      <a:pt x="0" y="0"/>
                    </a:moveTo>
                    <a:cubicBezTo>
                      <a:pt x="0" y="468"/>
                      <a:pt x="0" y="468"/>
                      <a:pt x="0" y="468"/>
                    </a:cubicBezTo>
                    <a:cubicBezTo>
                      <a:pt x="0" y="468"/>
                      <a:pt x="0" y="504"/>
                      <a:pt x="36" y="504"/>
                    </a:cubicBezTo>
                    <a:cubicBezTo>
                      <a:pt x="684" y="504"/>
                      <a:pt x="684" y="504"/>
                      <a:pt x="684" y="504"/>
                    </a:cubicBezTo>
                    <a:cubicBezTo>
                      <a:pt x="684" y="504"/>
                      <a:pt x="720" y="504"/>
                      <a:pt x="720" y="468"/>
                    </a:cubicBezTo>
                    <a:cubicBezTo>
                      <a:pt x="720" y="432"/>
                      <a:pt x="720" y="432"/>
                      <a:pt x="720" y="432"/>
                    </a:cubicBezTo>
                    <a:cubicBezTo>
                      <a:pt x="660" y="396"/>
                      <a:pt x="660" y="396"/>
                      <a:pt x="660" y="396"/>
                    </a:cubicBezTo>
                    <a:cubicBezTo>
                      <a:pt x="36" y="396"/>
                      <a:pt x="36" y="396"/>
                      <a:pt x="36" y="396"/>
                    </a:cubicBezTo>
                    <a:cubicBezTo>
                      <a:pt x="36" y="21"/>
                      <a:pt x="36" y="21"/>
                      <a:pt x="36" y="21"/>
                    </a:cubicBezTo>
                    <a:cubicBezTo>
                      <a:pt x="0" y="0"/>
                      <a:pt x="0" y="0"/>
                      <a:pt x="0" y="0"/>
                    </a:cubicBezTo>
                  </a:path>
                </a:pathLst>
              </a:custGeom>
              <a:solidFill>
                <a:srgbClr val="5DA5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96" name="Freeform 291"/>
              <p:cNvSpPr>
                <a:spLocks/>
              </p:cNvSpPr>
              <p:nvPr/>
            </p:nvSpPr>
            <p:spPr bwMode="auto">
              <a:xfrm>
                <a:off x="3492240" y="2024063"/>
                <a:ext cx="839787" cy="503237"/>
              </a:xfrm>
              <a:custGeom>
                <a:avLst/>
                <a:gdLst>
                  <a:gd name="T0" fmla="*/ 0 w 529"/>
                  <a:gd name="T1" fmla="*/ 0 h 317"/>
                  <a:gd name="T2" fmla="*/ 0 w 529"/>
                  <a:gd name="T3" fmla="*/ 317 h 317"/>
                  <a:gd name="T4" fmla="*/ 529 w 529"/>
                  <a:gd name="T5" fmla="*/ 317 h 317"/>
                  <a:gd name="T6" fmla="*/ 0 w 529"/>
                  <a:gd name="T7" fmla="*/ 0 h 317"/>
                </a:gdLst>
                <a:ahLst/>
                <a:cxnLst>
                  <a:cxn ang="0">
                    <a:pos x="T0" y="T1"/>
                  </a:cxn>
                  <a:cxn ang="0">
                    <a:pos x="T2" y="T3"/>
                  </a:cxn>
                  <a:cxn ang="0">
                    <a:pos x="T4" y="T5"/>
                  </a:cxn>
                  <a:cxn ang="0">
                    <a:pos x="T6" y="T7"/>
                  </a:cxn>
                </a:cxnLst>
                <a:rect l="0" t="0" r="r" b="b"/>
                <a:pathLst>
                  <a:path w="529" h="317">
                    <a:moveTo>
                      <a:pt x="0" y="0"/>
                    </a:moveTo>
                    <a:lnTo>
                      <a:pt x="0" y="317"/>
                    </a:lnTo>
                    <a:lnTo>
                      <a:pt x="529" y="317"/>
                    </a:lnTo>
                    <a:lnTo>
                      <a:pt x="0" y="0"/>
                    </a:lnTo>
                    <a:close/>
                  </a:path>
                </a:pathLst>
              </a:custGeom>
              <a:solidFill>
                <a:srgbClr val="0061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497" name="Freeform 292"/>
              <p:cNvSpPr>
                <a:spLocks/>
              </p:cNvSpPr>
              <p:nvPr/>
            </p:nvSpPr>
            <p:spPr bwMode="auto">
              <a:xfrm>
                <a:off x="3492240" y="2024063"/>
                <a:ext cx="839787" cy="503237"/>
              </a:xfrm>
              <a:custGeom>
                <a:avLst/>
                <a:gdLst>
                  <a:gd name="T0" fmla="*/ 0 w 529"/>
                  <a:gd name="T1" fmla="*/ 0 h 317"/>
                  <a:gd name="T2" fmla="*/ 0 w 529"/>
                  <a:gd name="T3" fmla="*/ 317 h 317"/>
                  <a:gd name="T4" fmla="*/ 529 w 529"/>
                  <a:gd name="T5" fmla="*/ 317 h 317"/>
                  <a:gd name="T6" fmla="*/ 0 w 529"/>
                  <a:gd name="T7" fmla="*/ 0 h 317"/>
                </a:gdLst>
                <a:ahLst/>
                <a:cxnLst>
                  <a:cxn ang="0">
                    <a:pos x="T0" y="T1"/>
                  </a:cxn>
                  <a:cxn ang="0">
                    <a:pos x="T2" y="T3"/>
                  </a:cxn>
                  <a:cxn ang="0">
                    <a:pos x="T4" y="T5"/>
                  </a:cxn>
                  <a:cxn ang="0">
                    <a:pos x="T6" y="T7"/>
                  </a:cxn>
                </a:cxnLst>
                <a:rect l="0" t="0" r="r" b="b"/>
                <a:pathLst>
                  <a:path w="529" h="317">
                    <a:moveTo>
                      <a:pt x="0" y="0"/>
                    </a:moveTo>
                    <a:lnTo>
                      <a:pt x="0" y="317"/>
                    </a:lnTo>
                    <a:lnTo>
                      <a:pt x="529" y="31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grpSp>
        <p:nvGrpSpPr>
          <p:cNvPr id="900" name="Group 899"/>
          <p:cNvGrpSpPr/>
          <p:nvPr/>
        </p:nvGrpSpPr>
        <p:grpSpPr>
          <a:xfrm>
            <a:off x="1" y="5828285"/>
            <a:ext cx="11757022" cy="548640"/>
            <a:chOff x="1" y="5828285"/>
            <a:chExt cx="11757022" cy="548640"/>
          </a:xfrm>
        </p:grpSpPr>
        <p:sp>
          <p:nvSpPr>
            <p:cNvPr id="4" name="Rectangle 3"/>
            <p:cNvSpPr/>
            <p:nvPr/>
          </p:nvSpPr>
          <p:spPr>
            <a:xfrm>
              <a:off x="3248024" y="5828285"/>
              <a:ext cx="8508999" cy="548640"/>
            </a:xfrm>
            <a:prstGeom prst="rect">
              <a:avLst/>
            </a:prstGeom>
            <a:solidFill>
              <a:schemeClr val="bg1">
                <a:lumMod val="95000"/>
              </a:schemeClr>
            </a:solidFill>
          </p:spPr>
          <p:txBody>
            <a:bodyPr wrap="square" lIns="91440" anchor="ctr">
              <a:noAutofit/>
            </a:bodyPr>
            <a:lstStyle/>
            <a:p>
              <a:pPr marL="53965" marR="0" lvl="1" indent="0" defTabSz="931954" eaLnBrk="1" fontAlgn="base" latinLnBrk="0" hangingPunct="1">
                <a:lnSpc>
                  <a:spcPct val="100000"/>
                </a:lnSpc>
                <a:spcBef>
                  <a:spcPts val="0"/>
                </a:spcBef>
                <a:spcAft>
                  <a:spcPts val="0"/>
                </a:spcAft>
                <a:buClr>
                  <a:srgbClr val="68217A">
                    <a:lumMod val="50000"/>
                  </a:srgbClr>
                </a:buClr>
                <a:buSzTx/>
                <a:buFontTx/>
                <a:buNone/>
                <a:tabLst>
                  <a:tab pos="658368" algn="l"/>
                </a:tabLst>
                <a:defRPr/>
              </a:pPr>
              <a:r>
                <a:rPr kumimoji="0" lang="en-IN" sz="1400" b="0" i="0" u="none" strike="noStrike" kern="0" cap="none" spc="0" normalizeH="0" baseline="0" noProof="0" dirty="0">
                  <a:ln>
                    <a:noFill/>
                  </a:ln>
                  <a:solidFill>
                    <a:sysClr val="windowText" lastClr="000000"/>
                  </a:solidFill>
                  <a:effectLst/>
                  <a:uLnTx/>
                  <a:uFillTx/>
                  <a:ea typeface="Segoe UI" pitchFamily="34" charset="0"/>
                  <a:cs typeface="Segoe UI" pitchFamily="34" charset="0"/>
                </a:rPr>
                <a:t>Must support multiple analytic frameworks—Batch, Real-time, Streaming, ML etc. </a:t>
              </a:r>
              <a:br>
                <a:rPr kumimoji="0" lang="en-IN" sz="1400" b="0" i="0" u="none" strike="noStrike" kern="0" cap="none" spc="0" normalizeH="0" baseline="0" noProof="0" dirty="0">
                  <a:ln>
                    <a:noFill/>
                  </a:ln>
                  <a:solidFill>
                    <a:sysClr val="windowText" lastClr="000000"/>
                  </a:solidFill>
                  <a:effectLst/>
                  <a:uLnTx/>
                  <a:uFillTx/>
                  <a:ea typeface="Segoe UI" pitchFamily="34" charset="0"/>
                  <a:cs typeface="Segoe UI" pitchFamily="34" charset="0"/>
                </a:rPr>
              </a:br>
              <a:r>
                <a:rPr kumimoji="0" lang="en-IN" sz="1400" b="0" i="0" u="none" strike="noStrike" kern="0" cap="none" spc="0" normalizeH="0" baseline="0" noProof="0" dirty="0">
                  <a:ln>
                    <a:noFill/>
                  </a:ln>
                  <a:solidFill>
                    <a:sysClr val="windowText" lastClr="000000"/>
                  </a:solidFill>
                  <a:effectLst/>
                  <a:uLnTx/>
                  <a:uFillTx/>
                  <a:ea typeface="Segoe UI" pitchFamily="34" charset="0"/>
                  <a:cs typeface="Segoe UI" pitchFamily="34" charset="0"/>
                </a:rPr>
                <a:t>No one analytic framework can work for all data and all types of analysis.</a:t>
              </a:r>
            </a:p>
          </p:txBody>
        </p:sp>
        <p:sp>
          <p:nvSpPr>
            <p:cNvPr id="12" name="Rectangle 11"/>
            <p:cNvSpPr/>
            <p:nvPr/>
          </p:nvSpPr>
          <p:spPr bwMode="auto">
            <a:xfrm>
              <a:off x="1" y="5828285"/>
              <a:ext cx="3248024" cy="548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	Multiple analytic 	frameworks</a:t>
              </a:r>
            </a:p>
          </p:txBody>
        </p:sp>
        <p:grpSp>
          <p:nvGrpSpPr>
            <p:cNvPr id="498" name="Group 497"/>
            <p:cNvGrpSpPr/>
            <p:nvPr/>
          </p:nvGrpSpPr>
          <p:grpSpPr>
            <a:xfrm>
              <a:off x="585657" y="5860989"/>
              <a:ext cx="603250" cy="483233"/>
              <a:chOff x="996950" y="1795463"/>
              <a:chExt cx="3327400" cy="2665413"/>
            </a:xfrm>
          </p:grpSpPr>
          <p:sp>
            <p:nvSpPr>
              <p:cNvPr id="499" name="Freeform 303"/>
              <p:cNvSpPr>
                <a:spLocks/>
              </p:cNvSpPr>
              <p:nvPr/>
            </p:nvSpPr>
            <p:spPr bwMode="auto">
              <a:xfrm>
                <a:off x="1744663" y="1965325"/>
                <a:ext cx="1598613" cy="2441575"/>
              </a:xfrm>
              <a:custGeom>
                <a:avLst/>
                <a:gdLst>
                  <a:gd name="T0" fmla="*/ 1007 w 1007"/>
                  <a:gd name="T1" fmla="*/ 277 h 1539"/>
                  <a:gd name="T2" fmla="*/ 933 w 1007"/>
                  <a:gd name="T3" fmla="*/ 203 h 1539"/>
                  <a:gd name="T4" fmla="*/ 859 w 1007"/>
                  <a:gd name="T5" fmla="*/ 277 h 1539"/>
                  <a:gd name="T6" fmla="*/ 859 w 1007"/>
                  <a:gd name="T7" fmla="*/ 689 h 1539"/>
                  <a:gd name="T8" fmla="*/ 823 w 1007"/>
                  <a:gd name="T9" fmla="*/ 689 h 1539"/>
                  <a:gd name="T10" fmla="*/ 823 w 1007"/>
                  <a:gd name="T11" fmla="*/ 197 h 1539"/>
                  <a:gd name="T12" fmla="*/ 823 w 1007"/>
                  <a:gd name="T13" fmla="*/ 197 h 1539"/>
                  <a:gd name="T14" fmla="*/ 749 w 1007"/>
                  <a:gd name="T15" fmla="*/ 124 h 1539"/>
                  <a:gd name="T16" fmla="*/ 676 w 1007"/>
                  <a:gd name="T17" fmla="*/ 197 h 1539"/>
                  <a:gd name="T18" fmla="*/ 676 w 1007"/>
                  <a:gd name="T19" fmla="*/ 197 h 1539"/>
                  <a:gd name="T20" fmla="*/ 676 w 1007"/>
                  <a:gd name="T21" fmla="*/ 646 h 1539"/>
                  <a:gd name="T22" fmla="*/ 639 w 1007"/>
                  <a:gd name="T23" fmla="*/ 646 h 1539"/>
                  <a:gd name="T24" fmla="*/ 639 w 1007"/>
                  <a:gd name="T25" fmla="*/ 73 h 1539"/>
                  <a:gd name="T26" fmla="*/ 566 w 1007"/>
                  <a:gd name="T27" fmla="*/ 0 h 1539"/>
                  <a:gd name="T28" fmla="*/ 492 w 1007"/>
                  <a:gd name="T29" fmla="*/ 73 h 1539"/>
                  <a:gd name="T30" fmla="*/ 492 w 1007"/>
                  <a:gd name="T31" fmla="*/ 603 h 1539"/>
                  <a:gd name="T32" fmla="*/ 455 w 1007"/>
                  <a:gd name="T33" fmla="*/ 603 h 1539"/>
                  <a:gd name="T34" fmla="*/ 455 w 1007"/>
                  <a:gd name="T35" fmla="*/ 391 h 1539"/>
                  <a:gd name="T36" fmla="*/ 455 w 1007"/>
                  <a:gd name="T37" fmla="*/ 160 h 1539"/>
                  <a:gd name="T38" fmla="*/ 382 w 1007"/>
                  <a:gd name="T39" fmla="*/ 86 h 1539"/>
                  <a:gd name="T40" fmla="*/ 308 w 1007"/>
                  <a:gd name="T41" fmla="*/ 160 h 1539"/>
                  <a:gd name="T42" fmla="*/ 308 w 1007"/>
                  <a:gd name="T43" fmla="*/ 689 h 1539"/>
                  <a:gd name="T44" fmla="*/ 309 w 1007"/>
                  <a:gd name="T45" fmla="*/ 690 h 1539"/>
                  <a:gd name="T46" fmla="*/ 309 w 1007"/>
                  <a:gd name="T47" fmla="*/ 867 h 1539"/>
                  <a:gd name="T48" fmla="*/ 146 w 1007"/>
                  <a:gd name="T49" fmla="*/ 552 h 1539"/>
                  <a:gd name="T50" fmla="*/ 44 w 1007"/>
                  <a:gd name="T51" fmla="*/ 530 h 1539"/>
                  <a:gd name="T52" fmla="*/ 22 w 1007"/>
                  <a:gd name="T53" fmla="*/ 631 h 1539"/>
                  <a:gd name="T54" fmla="*/ 210 w 1007"/>
                  <a:gd name="T55" fmla="*/ 1025 h 1539"/>
                  <a:gd name="T56" fmla="*/ 404 w 1007"/>
                  <a:gd name="T57" fmla="*/ 1296 h 1539"/>
                  <a:gd name="T58" fmla="*/ 404 w 1007"/>
                  <a:gd name="T59" fmla="*/ 1539 h 1539"/>
                  <a:gd name="T60" fmla="*/ 946 w 1007"/>
                  <a:gd name="T61" fmla="*/ 1539 h 1539"/>
                  <a:gd name="T62" fmla="*/ 945 w 1007"/>
                  <a:gd name="T63" fmla="*/ 1305 h 1539"/>
                  <a:gd name="T64" fmla="*/ 1007 w 1007"/>
                  <a:gd name="T65" fmla="*/ 1029 h 1539"/>
                  <a:gd name="T66" fmla="*/ 1007 w 1007"/>
                  <a:gd name="T67" fmla="*/ 277 h 1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7" h="1539">
                    <a:moveTo>
                      <a:pt x="1007" y="277"/>
                    </a:moveTo>
                    <a:cubicBezTo>
                      <a:pt x="1007" y="236"/>
                      <a:pt x="974" y="203"/>
                      <a:pt x="933" y="203"/>
                    </a:cubicBezTo>
                    <a:cubicBezTo>
                      <a:pt x="892" y="203"/>
                      <a:pt x="859" y="236"/>
                      <a:pt x="859" y="277"/>
                    </a:cubicBezTo>
                    <a:cubicBezTo>
                      <a:pt x="859" y="689"/>
                      <a:pt x="859" y="689"/>
                      <a:pt x="859" y="689"/>
                    </a:cubicBezTo>
                    <a:cubicBezTo>
                      <a:pt x="823" y="689"/>
                      <a:pt x="823" y="689"/>
                      <a:pt x="823" y="689"/>
                    </a:cubicBezTo>
                    <a:cubicBezTo>
                      <a:pt x="823" y="197"/>
                      <a:pt x="823" y="197"/>
                      <a:pt x="823" y="197"/>
                    </a:cubicBezTo>
                    <a:cubicBezTo>
                      <a:pt x="823" y="197"/>
                      <a:pt x="823" y="197"/>
                      <a:pt x="823" y="197"/>
                    </a:cubicBezTo>
                    <a:cubicBezTo>
                      <a:pt x="823" y="156"/>
                      <a:pt x="790" y="124"/>
                      <a:pt x="749" y="124"/>
                    </a:cubicBezTo>
                    <a:cubicBezTo>
                      <a:pt x="709" y="124"/>
                      <a:pt x="676" y="156"/>
                      <a:pt x="676" y="197"/>
                    </a:cubicBezTo>
                    <a:cubicBezTo>
                      <a:pt x="676" y="197"/>
                      <a:pt x="676" y="197"/>
                      <a:pt x="676" y="197"/>
                    </a:cubicBezTo>
                    <a:cubicBezTo>
                      <a:pt x="676" y="646"/>
                      <a:pt x="676" y="646"/>
                      <a:pt x="676" y="646"/>
                    </a:cubicBezTo>
                    <a:cubicBezTo>
                      <a:pt x="639" y="646"/>
                      <a:pt x="639" y="646"/>
                      <a:pt x="639" y="646"/>
                    </a:cubicBezTo>
                    <a:cubicBezTo>
                      <a:pt x="639" y="73"/>
                      <a:pt x="639" y="73"/>
                      <a:pt x="639" y="73"/>
                    </a:cubicBezTo>
                    <a:cubicBezTo>
                      <a:pt x="639" y="33"/>
                      <a:pt x="606" y="0"/>
                      <a:pt x="566" y="0"/>
                    </a:cubicBezTo>
                    <a:cubicBezTo>
                      <a:pt x="525" y="0"/>
                      <a:pt x="492" y="33"/>
                      <a:pt x="492" y="73"/>
                    </a:cubicBezTo>
                    <a:cubicBezTo>
                      <a:pt x="492" y="603"/>
                      <a:pt x="492" y="603"/>
                      <a:pt x="492" y="603"/>
                    </a:cubicBezTo>
                    <a:cubicBezTo>
                      <a:pt x="455" y="603"/>
                      <a:pt x="455" y="603"/>
                      <a:pt x="455" y="603"/>
                    </a:cubicBezTo>
                    <a:cubicBezTo>
                      <a:pt x="455" y="391"/>
                      <a:pt x="455" y="391"/>
                      <a:pt x="455" y="391"/>
                    </a:cubicBezTo>
                    <a:cubicBezTo>
                      <a:pt x="455" y="160"/>
                      <a:pt x="455" y="160"/>
                      <a:pt x="455" y="160"/>
                    </a:cubicBezTo>
                    <a:cubicBezTo>
                      <a:pt x="455" y="119"/>
                      <a:pt x="422" y="86"/>
                      <a:pt x="382" y="86"/>
                    </a:cubicBezTo>
                    <a:cubicBezTo>
                      <a:pt x="341" y="86"/>
                      <a:pt x="308" y="119"/>
                      <a:pt x="308" y="160"/>
                    </a:cubicBezTo>
                    <a:cubicBezTo>
                      <a:pt x="308" y="689"/>
                      <a:pt x="308" y="689"/>
                      <a:pt x="308" y="689"/>
                    </a:cubicBezTo>
                    <a:cubicBezTo>
                      <a:pt x="309" y="690"/>
                      <a:pt x="309" y="690"/>
                      <a:pt x="309" y="690"/>
                    </a:cubicBezTo>
                    <a:cubicBezTo>
                      <a:pt x="309" y="867"/>
                      <a:pt x="309" y="867"/>
                      <a:pt x="309" y="867"/>
                    </a:cubicBezTo>
                    <a:cubicBezTo>
                      <a:pt x="146" y="552"/>
                      <a:pt x="146" y="552"/>
                      <a:pt x="146" y="552"/>
                    </a:cubicBezTo>
                    <a:cubicBezTo>
                      <a:pt x="124" y="518"/>
                      <a:pt x="79" y="508"/>
                      <a:pt x="44" y="530"/>
                    </a:cubicBezTo>
                    <a:cubicBezTo>
                      <a:pt x="10" y="552"/>
                      <a:pt x="0" y="597"/>
                      <a:pt x="22" y="631"/>
                    </a:cubicBezTo>
                    <a:cubicBezTo>
                      <a:pt x="210" y="1025"/>
                      <a:pt x="210" y="1025"/>
                      <a:pt x="210" y="1025"/>
                    </a:cubicBezTo>
                    <a:cubicBezTo>
                      <a:pt x="404" y="1296"/>
                      <a:pt x="404" y="1296"/>
                      <a:pt x="404" y="1296"/>
                    </a:cubicBezTo>
                    <a:cubicBezTo>
                      <a:pt x="404" y="1539"/>
                      <a:pt x="404" y="1539"/>
                      <a:pt x="404" y="1539"/>
                    </a:cubicBezTo>
                    <a:cubicBezTo>
                      <a:pt x="946" y="1539"/>
                      <a:pt x="946" y="1539"/>
                      <a:pt x="946" y="1539"/>
                    </a:cubicBezTo>
                    <a:cubicBezTo>
                      <a:pt x="945" y="1305"/>
                      <a:pt x="945" y="1305"/>
                      <a:pt x="945" y="1305"/>
                    </a:cubicBezTo>
                    <a:cubicBezTo>
                      <a:pt x="1007" y="1029"/>
                      <a:pt x="1007" y="1029"/>
                      <a:pt x="1007" y="1029"/>
                    </a:cubicBezTo>
                    <a:lnTo>
                      <a:pt x="1007" y="277"/>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00" name="Freeform 341"/>
              <p:cNvSpPr>
                <a:spLocks noEditPoints="1"/>
              </p:cNvSpPr>
              <p:nvPr/>
            </p:nvSpPr>
            <p:spPr bwMode="auto">
              <a:xfrm>
                <a:off x="3362325" y="2003425"/>
                <a:ext cx="588963" cy="350838"/>
              </a:xfrm>
              <a:custGeom>
                <a:avLst/>
                <a:gdLst>
                  <a:gd name="T0" fmla="*/ 281 w 372"/>
                  <a:gd name="T1" fmla="*/ 71 h 221"/>
                  <a:gd name="T2" fmla="*/ 284 w 372"/>
                  <a:gd name="T3" fmla="*/ 71 h 221"/>
                  <a:gd name="T4" fmla="*/ 206 w 372"/>
                  <a:gd name="T5" fmla="*/ 0 h 221"/>
                  <a:gd name="T6" fmla="*/ 136 w 372"/>
                  <a:gd name="T7" fmla="*/ 42 h 221"/>
                  <a:gd name="T8" fmla="*/ 106 w 372"/>
                  <a:gd name="T9" fmla="*/ 34 h 221"/>
                  <a:gd name="T10" fmla="*/ 46 w 372"/>
                  <a:gd name="T11" fmla="*/ 94 h 221"/>
                  <a:gd name="T12" fmla="*/ 47 w 372"/>
                  <a:gd name="T13" fmla="*/ 104 h 221"/>
                  <a:gd name="T14" fmla="*/ 0 w 372"/>
                  <a:gd name="T15" fmla="*/ 153 h 221"/>
                  <a:gd name="T16" fmla="*/ 46 w 372"/>
                  <a:gd name="T17" fmla="*/ 202 h 221"/>
                  <a:gd name="T18" fmla="*/ 46 w 372"/>
                  <a:gd name="T19" fmla="*/ 202 h 221"/>
                  <a:gd name="T20" fmla="*/ 49 w 372"/>
                  <a:gd name="T21" fmla="*/ 202 h 221"/>
                  <a:gd name="T22" fmla="*/ 49 w 372"/>
                  <a:gd name="T23" fmla="*/ 202 h 221"/>
                  <a:gd name="T24" fmla="*/ 49 w 372"/>
                  <a:gd name="T25" fmla="*/ 202 h 221"/>
                  <a:gd name="T26" fmla="*/ 82 w 372"/>
                  <a:gd name="T27" fmla="*/ 202 h 221"/>
                  <a:gd name="T28" fmla="*/ 72 w 372"/>
                  <a:gd name="T29" fmla="*/ 171 h 221"/>
                  <a:gd name="T30" fmla="*/ 125 w 372"/>
                  <a:gd name="T31" fmla="*/ 113 h 221"/>
                  <a:gd name="T32" fmla="*/ 200 w 372"/>
                  <a:gd name="T33" fmla="*/ 49 h 221"/>
                  <a:gd name="T34" fmla="*/ 259 w 372"/>
                  <a:gd name="T35" fmla="*/ 76 h 221"/>
                  <a:gd name="T36" fmla="*/ 281 w 372"/>
                  <a:gd name="T37" fmla="*/ 71 h 221"/>
                  <a:gd name="T38" fmla="*/ 336 w 372"/>
                  <a:gd name="T39" fmla="*/ 139 h 221"/>
                  <a:gd name="T40" fmla="*/ 337 w 372"/>
                  <a:gd name="T41" fmla="*/ 136 h 221"/>
                  <a:gd name="T42" fmla="*/ 283 w 372"/>
                  <a:gd name="T43" fmla="*/ 82 h 221"/>
                  <a:gd name="T44" fmla="*/ 256 w 372"/>
                  <a:gd name="T45" fmla="*/ 89 h 221"/>
                  <a:gd name="T46" fmla="*/ 200 w 372"/>
                  <a:gd name="T47" fmla="*/ 58 h 221"/>
                  <a:gd name="T48" fmla="*/ 136 w 372"/>
                  <a:gd name="T49" fmla="*/ 122 h 221"/>
                  <a:gd name="T50" fmla="*/ 133 w 372"/>
                  <a:gd name="T51" fmla="*/ 121 h 221"/>
                  <a:gd name="T52" fmla="*/ 84 w 372"/>
                  <a:gd name="T53" fmla="*/ 171 h 221"/>
                  <a:gd name="T54" fmla="*/ 133 w 372"/>
                  <a:gd name="T55" fmla="*/ 220 h 221"/>
                  <a:gd name="T56" fmla="*/ 133 w 372"/>
                  <a:gd name="T57" fmla="*/ 220 h 221"/>
                  <a:gd name="T58" fmla="*/ 133 w 372"/>
                  <a:gd name="T59" fmla="*/ 220 h 221"/>
                  <a:gd name="T60" fmla="*/ 322 w 372"/>
                  <a:gd name="T61" fmla="*/ 220 h 221"/>
                  <a:gd name="T62" fmla="*/ 331 w 372"/>
                  <a:gd name="T63" fmla="*/ 221 h 221"/>
                  <a:gd name="T64" fmla="*/ 372 w 372"/>
                  <a:gd name="T65" fmla="*/ 180 h 221"/>
                  <a:gd name="T66" fmla="*/ 336 w 372"/>
                  <a:gd name="T67" fmla="*/ 13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2" h="221">
                    <a:moveTo>
                      <a:pt x="281" y="71"/>
                    </a:moveTo>
                    <a:cubicBezTo>
                      <a:pt x="282" y="71"/>
                      <a:pt x="283" y="71"/>
                      <a:pt x="284" y="71"/>
                    </a:cubicBezTo>
                    <a:cubicBezTo>
                      <a:pt x="280" y="31"/>
                      <a:pt x="247" y="0"/>
                      <a:pt x="206" y="0"/>
                    </a:cubicBezTo>
                    <a:cubicBezTo>
                      <a:pt x="176" y="0"/>
                      <a:pt x="149" y="17"/>
                      <a:pt x="136" y="42"/>
                    </a:cubicBezTo>
                    <a:cubicBezTo>
                      <a:pt x="127" y="37"/>
                      <a:pt x="117" y="34"/>
                      <a:pt x="106" y="34"/>
                    </a:cubicBezTo>
                    <a:cubicBezTo>
                      <a:pt x="73" y="34"/>
                      <a:pt x="46" y="61"/>
                      <a:pt x="46" y="94"/>
                    </a:cubicBezTo>
                    <a:cubicBezTo>
                      <a:pt x="46" y="97"/>
                      <a:pt x="46" y="101"/>
                      <a:pt x="47" y="104"/>
                    </a:cubicBezTo>
                    <a:cubicBezTo>
                      <a:pt x="21" y="105"/>
                      <a:pt x="0" y="127"/>
                      <a:pt x="0" y="153"/>
                    </a:cubicBezTo>
                    <a:cubicBezTo>
                      <a:pt x="0" y="179"/>
                      <a:pt x="20" y="201"/>
                      <a:pt x="46" y="202"/>
                    </a:cubicBezTo>
                    <a:cubicBezTo>
                      <a:pt x="46" y="202"/>
                      <a:pt x="46" y="202"/>
                      <a:pt x="46" y="202"/>
                    </a:cubicBezTo>
                    <a:cubicBezTo>
                      <a:pt x="49" y="202"/>
                      <a:pt x="49" y="202"/>
                      <a:pt x="49" y="202"/>
                    </a:cubicBezTo>
                    <a:cubicBezTo>
                      <a:pt x="49" y="202"/>
                      <a:pt x="49" y="202"/>
                      <a:pt x="49" y="202"/>
                    </a:cubicBezTo>
                    <a:cubicBezTo>
                      <a:pt x="49" y="202"/>
                      <a:pt x="49" y="202"/>
                      <a:pt x="49" y="202"/>
                    </a:cubicBezTo>
                    <a:cubicBezTo>
                      <a:pt x="82" y="202"/>
                      <a:pt x="82" y="202"/>
                      <a:pt x="82" y="202"/>
                    </a:cubicBezTo>
                    <a:cubicBezTo>
                      <a:pt x="76" y="193"/>
                      <a:pt x="72" y="182"/>
                      <a:pt x="72" y="171"/>
                    </a:cubicBezTo>
                    <a:cubicBezTo>
                      <a:pt x="72" y="140"/>
                      <a:pt x="96" y="115"/>
                      <a:pt x="125" y="113"/>
                    </a:cubicBezTo>
                    <a:cubicBezTo>
                      <a:pt x="131" y="76"/>
                      <a:pt x="162" y="49"/>
                      <a:pt x="200" y="49"/>
                    </a:cubicBezTo>
                    <a:cubicBezTo>
                      <a:pt x="224" y="49"/>
                      <a:pt x="245" y="59"/>
                      <a:pt x="259" y="76"/>
                    </a:cubicBezTo>
                    <a:cubicBezTo>
                      <a:pt x="266" y="73"/>
                      <a:pt x="273" y="71"/>
                      <a:pt x="281" y="71"/>
                    </a:cubicBezTo>
                    <a:moveTo>
                      <a:pt x="336" y="139"/>
                    </a:moveTo>
                    <a:cubicBezTo>
                      <a:pt x="336" y="138"/>
                      <a:pt x="337" y="137"/>
                      <a:pt x="337" y="136"/>
                    </a:cubicBezTo>
                    <a:cubicBezTo>
                      <a:pt x="337" y="106"/>
                      <a:pt x="312" y="82"/>
                      <a:pt x="283" y="82"/>
                    </a:cubicBezTo>
                    <a:cubicBezTo>
                      <a:pt x="273" y="82"/>
                      <a:pt x="264" y="85"/>
                      <a:pt x="256" y="89"/>
                    </a:cubicBezTo>
                    <a:cubicBezTo>
                      <a:pt x="244" y="71"/>
                      <a:pt x="224" y="58"/>
                      <a:pt x="200" y="58"/>
                    </a:cubicBezTo>
                    <a:cubicBezTo>
                      <a:pt x="165" y="58"/>
                      <a:pt x="136" y="87"/>
                      <a:pt x="136" y="122"/>
                    </a:cubicBezTo>
                    <a:cubicBezTo>
                      <a:pt x="135" y="121"/>
                      <a:pt x="134" y="121"/>
                      <a:pt x="133" y="121"/>
                    </a:cubicBezTo>
                    <a:cubicBezTo>
                      <a:pt x="106" y="121"/>
                      <a:pt x="84" y="144"/>
                      <a:pt x="84" y="171"/>
                    </a:cubicBezTo>
                    <a:cubicBezTo>
                      <a:pt x="84" y="198"/>
                      <a:pt x="106" y="220"/>
                      <a:pt x="133" y="220"/>
                    </a:cubicBezTo>
                    <a:cubicBezTo>
                      <a:pt x="133" y="220"/>
                      <a:pt x="133" y="220"/>
                      <a:pt x="133" y="220"/>
                    </a:cubicBezTo>
                    <a:cubicBezTo>
                      <a:pt x="133" y="220"/>
                      <a:pt x="133" y="220"/>
                      <a:pt x="133" y="220"/>
                    </a:cubicBezTo>
                    <a:cubicBezTo>
                      <a:pt x="322" y="220"/>
                      <a:pt x="322" y="220"/>
                      <a:pt x="322" y="220"/>
                    </a:cubicBezTo>
                    <a:cubicBezTo>
                      <a:pt x="325" y="220"/>
                      <a:pt x="328" y="221"/>
                      <a:pt x="331" y="221"/>
                    </a:cubicBezTo>
                    <a:cubicBezTo>
                      <a:pt x="353" y="221"/>
                      <a:pt x="372" y="202"/>
                      <a:pt x="372" y="180"/>
                    </a:cubicBezTo>
                    <a:cubicBezTo>
                      <a:pt x="372" y="159"/>
                      <a:pt x="356" y="142"/>
                      <a:pt x="336" y="13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01" name="Freeform 343"/>
              <p:cNvSpPr>
                <a:spLocks noEditPoints="1"/>
              </p:cNvSpPr>
              <p:nvPr/>
            </p:nvSpPr>
            <p:spPr bwMode="auto">
              <a:xfrm>
                <a:off x="996950" y="1795463"/>
                <a:ext cx="3327400" cy="2665413"/>
              </a:xfrm>
              <a:custGeom>
                <a:avLst/>
                <a:gdLst>
                  <a:gd name="T0" fmla="*/ 970 w 2098"/>
                  <a:gd name="T1" fmla="*/ 548 h 1680"/>
                  <a:gd name="T2" fmla="*/ 927 w 2098"/>
                  <a:gd name="T3" fmla="*/ 511 h 1680"/>
                  <a:gd name="T4" fmla="*/ 1111 w 2098"/>
                  <a:gd name="T5" fmla="*/ 577 h 1680"/>
                  <a:gd name="T6" fmla="*/ 1144 w 2098"/>
                  <a:gd name="T7" fmla="*/ 524 h 1680"/>
                  <a:gd name="T8" fmla="*/ 1111 w 2098"/>
                  <a:gd name="T9" fmla="*/ 577 h 1680"/>
                  <a:gd name="T10" fmla="*/ 1111 w 2098"/>
                  <a:gd name="T11" fmla="*/ 718 h 1680"/>
                  <a:gd name="T12" fmla="*/ 1148 w 2098"/>
                  <a:gd name="T13" fmla="*/ 727 h 1680"/>
                  <a:gd name="T14" fmla="*/ 1639 w 2098"/>
                  <a:gd name="T15" fmla="*/ 202 h 1680"/>
                  <a:gd name="T16" fmla="*/ 1552 w 2098"/>
                  <a:gd name="T17" fmla="*/ 88 h 1680"/>
                  <a:gd name="T18" fmla="*/ 1295 w 2098"/>
                  <a:gd name="T19" fmla="*/ 362 h 1680"/>
                  <a:gd name="T20" fmla="*/ 1631 w 2098"/>
                  <a:gd name="T21" fmla="*/ 198 h 1680"/>
                  <a:gd name="T22" fmla="*/ 1100 w 2098"/>
                  <a:gd name="T23" fmla="*/ 972 h 1680"/>
                  <a:gd name="T24" fmla="*/ 999 w 2098"/>
                  <a:gd name="T25" fmla="*/ 972 h 1680"/>
                  <a:gd name="T26" fmla="*/ 1100 w 2098"/>
                  <a:gd name="T27" fmla="*/ 972 h 1680"/>
                  <a:gd name="T28" fmla="*/ 1924 w 2098"/>
                  <a:gd name="T29" fmla="*/ 773 h 1680"/>
                  <a:gd name="T30" fmla="*/ 1479 w 2098"/>
                  <a:gd name="T31" fmla="*/ 737 h 1680"/>
                  <a:gd name="T32" fmla="*/ 2090 w 2098"/>
                  <a:gd name="T33" fmla="*/ 845 h 1680"/>
                  <a:gd name="T34" fmla="*/ 1119 w 2098"/>
                  <a:gd name="T35" fmla="*/ 963 h 1680"/>
                  <a:gd name="T36" fmla="*/ 1295 w 2098"/>
                  <a:gd name="T37" fmla="*/ 730 h 1680"/>
                  <a:gd name="T38" fmla="*/ 1331 w 2098"/>
                  <a:gd name="T39" fmla="*/ 722 h 1680"/>
                  <a:gd name="T40" fmla="*/ 1566 w 2098"/>
                  <a:gd name="T41" fmla="*/ 329 h 1680"/>
                  <a:gd name="T42" fmla="*/ 1143 w 2098"/>
                  <a:gd name="T43" fmla="*/ 917 h 1680"/>
                  <a:gd name="T44" fmla="*/ 1049 w 2098"/>
                  <a:gd name="T45" fmla="*/ 963 h 1680"/>
                  <a:gd name="T46" fmla="*/ 957 w 2098"/>
                  <a:gd name="T47" fmla="*/ 918 h 1680"/>
                  <a:gd name="T48" fmla="*/ 402 w 2098"/>
                  <a:gd name="T49" fmla="*/ 31 h 1680"/>
                  <a:gd name="T50" fmla="*/ 780 w 2098"/>
                  <a:gd name="T51" fmla="*/ 346 h 1680"/>
                  <a:gd name="T52" fmla="*/ 531 w 2098"/>
                  <a:gd name="T53" fmla="*/ 90 h 1680"/>
                  <a:gd name="T54" fmla="*/ 409 w 2098"/>
                  <a:gd name="T55" fmla="*/ 123 h 1680"/>
                  <a:gd name="T56" fmla="*/ 950 w 2098"/>
                  <a:gd name="T57" fmla="*/ 924 h 1680"/>
                  <a:gd name="T58" fmla="*/ 311 w 2098"/>
                  <a:gd name="T59" fmla="*/ 927 h 1680"/>
                  <a:gd name="T60" fmla="*/ 140 w 2098"/>
                  <a:gd name="T61" fmla="*/ 789 h 1680"/>
                  <a:gd name="T62" fmla="*/ 493 w 2098"/>
                  <a:gd name="T63" fmla="*/ 736 h 1680"/>
                  <a:gd name="T64" fmla="*/ 0 w 2098"/>
                  <a:gd name="T65" fmla="*/ 845 h 1680"/>
                  <a:gd name="T66" fmla="*/ 310 w 2098"/>
                  <a:gd name="T67" fmla="*/ 936 h 1680"/>
                  <a:gd name="T68" fmla="*/ 1045 w 2098"/>
                  <a:gd name="T69" fmla="*/ 1042 h 1680"/>
                  <a:gd name="T70" fmla="*/ 413 w 2098"/>
                  <a:gd name="T71" fmla="*/ 1667 h 1680"/>
                  <a:gd name="T72" fmla="*/ 577 w 2098"/>
                  <a:gd name="T73" fmla="*/ 1290 h 1680"/>
                  <a:gd name="T74" fmla="*/ 407 w 2098"/>
                  <a:gd name="T75" fmla="*/ 1674 h 1680"/>
                  <a:gd name="T76" fmla="*/ 501 w 2098"/>
                  <a:gd name="T77" fmla="*/ 1639 h 1680"/>
                  <a:gd name="T78" fmla="*/ 1051 w 2098"/>
                  <a:gd name="T79" fmla="*/ 1049 h 1680"/>
                  <a:gd name="T80" fmla="*/ 1609 w 2098"/>
                  <a:gd name="T81" fmla="*/ 1631 h 1680"/>
                  <a:gd name="T82" fmla="*/ 1702 w 2098"/>
                  <a:gd name="T83" fmla="*/ 1666 h 1680"/>
                  <a:gd name="T84" fmla="*/ 1464 w 2098"/>
                  <a:gd name="T85" fmla="*/ 1204 h 1680"/>
                  <a:gd name="T86" fmla="*/ 1444 w 2098"/>
                  <a:gd name="T87" fmla="*/ 1474 h 1680"/>
                  <a:gd name="T88" fmla="*/ 1112 w 2098"/>
                  <a:gd name="T89" fmla="*/ 972 h 1680"/>
                  <a:gd name="T90" fmla="*/ 2013 w 2098"/>
                  <a:gd name="T91" fmla="*/ 897 h 1680"/>
                  <a:gd name="T92" fmla="*/ 657 w 2098"/>
                  <a:gd name="T93" fmla="*/ 735 h 1680"/>
                  <a:gd name="T94" fmla="*/ 780 w 2098"/>
                  <a:gd name="T95" fmla="*/ 722 h 1680"/>
                  <a:gd name="T96" fmla="*/ 657 w 2098"/>
                  <a:gd name="T97" fmla="*/ 735 h 1680"/>
                  <a:gd name="T98" fmla="*/ 624 w 2098"/>
                  <a:gd name="T99" fmla="*/ 1217 h 1680"/>
                  <a:gd name="T100" fmla="*/ 687 w 2098"/>
                  <a:gd name="T101" fmla="*/ 1139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98" h="1680">
                    <a:moveTo>
                      <a:pt x="964" y="554"/>
                    </a:moveTo>
                    <a:cubicBezTo>
                      <a:pt x="970" y="548"/>
                      <a:pt x="970" y="548"/>
                      <a:pt x="970" y="548"/>
                    </a:cubicBezTo>
                    <a:cubicBezTo>
                      <a:pt x="958" y="533"/>
                      <a:pt x="940" y="512"/>
                      <a:pt x="927" y="498"/>
                    </a:cubicBezTo>
                    <a:cubicBezTo>
                      <a:pt x="927" y="511"/>
                      <a:pt x="927" y="511"/>
                      <a:pt x="927" y="511"/>
                    </a:cubicBezTo>
                    <a:cubicBezTo>
                      <a:pt x="940" y="526"/>
                      <a:pt x="951" y="539"/>
                      <a:pt x="964" y="554"/>
                    </a:cubicBezTo>
                    <a:moveTo>
                      <a:pt x="1111" y="577"/>
                    </a:moveTo>
                    <a:cubicBezTo>
                      <a:pt x="1125" y="561"/>
                      <a:pt x="1138" y="545"/>
                      <a:pt x="1151" y="529"/>
                    </a:cubicBezTo>
                    <a:cubicBezTo>
                      <a:pt x="1144" y="524"/>
                      <a:pt x="1144" y="524"/>
                      <a:pt x="1144" y="524"/>
                    </a:cubicBezTo>
                    <a:cubicBezTo>
                      <a:pt x="1131" y="539"/>
                      <a:pt x="1118" y="555"/>
                      <a:pt x="1105" y="571"/>
                    </a:cubicBezTo>
                    <a:lnTo>
                      <a:pt x="1111" y="577"/>
                    </a:lnTo>
                    <a:close/>
                    <a:moveTo>
                      <a:pt x="1148" y="718"/>
                    </a:moveTo>
                    <a:cubicBezTo>
                      <a:pt x="1137" y="718"/>
                      <a:pt x="1122" y="718"/>
                      <a:pt x="1111" y="718"/>
                    </a:cubicBezTo>
                    <a:cubicBezTo>
                      <a:pt x="1111" y="727"/>
                      <a:pt x="1111" y="727"/>
                      <a:pt x="1111" y="727"/>
                    </a:cubicBezTo>
                    <a:cubicBezTo>
                      <a:pt x="1122" y="727"/>
                      <a:pt x="1137" y="727"/>
                      <a:pt x="1148" y="727"/>
                    </a:cubicBezTo>
                    <a:lnTo>
                      <a:pt x="1148" y="718"/>
                    </a:lnTo>
                    <a:close/>
                    <a:moveTo>
                      <a:pt x="1639" y="202"/>
                    </a:moveTo>
                    <a:cubicBezTo>
                      <a:pt x="1696" y="93"/>
                      <a:pt x="1713" y="32"/>
                      <a:pt x="1692" y="15"/>
                    </a:cubicBezTo>
                    <a:cubicBezTo>
                      <a:pt x="1672" y="0"/>
                      <a:pt x="1627" y="24"/>
                      <a:pt x="1552" y="88"/>
                    </a:cubicBezTo>
                    <a:cubicBezTo>
                      <a:pt x="1484" y="147"/>
                      <a:pt x="1396" y="236"/>
                      <a:pt x="1295" y="349"/>
                    </a:cubicBezTo>
                    <a:cubicBezTo>
                      <a:pt x="1295" y="362"/>
                      <a:pt x="1295" y="362"/>
                      <a:pt x="1295" y="362"/>
                    </a:cubicBezTo>
                    <a:cubicBezTo>
                      <a:pt x="1542" y="86"/>
                      <a:pt x="1662" y="4"/>
                      <a:pt x="1686" y="22"/>
                    </a:cubicBezTo>
                    <a:cubicBezTo>
                      <a:pt x="1694" y="29"/>
                      <a:pt x="1705" y="58"/>
                      <a:pt x="1631" y="198"/>
                    </a:cubicBezTo>
                    <a:lnTo>
                      <a:pt x="1639" y="202"/>
                    </a:lnTo>
                    <a:close/>
                    <a:moveTo>
                      <a:pt x="1100" y="972"/>
                    </a:moveTo>
                    <a:cubicBezTo>
                      <a:pt x="1084" y="993"/>
                      <a:pt x="1067" y="1014"/>
                      <a:pt x="1051" y="1035"/>
                    </a:cubicBezTo>
                    <a:cubicBezTo>
                      <a:pt x="1034" y="1014"/>
                      <a:pt x="1017" y="993"/>
                      <a:pt x="999" y="972"/>
                    </a:cubicBezTo>
                    <a:cubicBezTo>
                      <a:pt x="1016" y="972"/>
                      <a:pt x="1033" y="972"/>
                      <a:pt x="1049" y="972"/>
                    </a:cubicBezTo>
                    <a:cubicBezTo>
                      <a:pt x="1066" y="972"/>
                      <a:pt x="1083" y="972"/>
                      <a:pt x="1100" y="972"/>
                    </a:cubicBezTo>
                    <a:moveTo>
                      <a:pt x="2098" y="845"/>
                    </a:moveTo>
                    <a:cubicBezTo>
                      <a:pt x="2098" y="818"/>
                      <a:pt x="2041" y="794"/>
                      <a:pt x="1924" y="773"/>
                    </a:cubicBezTo>
                    <a:cubicBezTo>
                      <a:pt x="1814" y="753"/>
                      <a:pt x="1659" y="738"/>
                      <a:pt x="1479" y="728"/>
                    </a:cubicBezTo>
                    <a:cubicBezTo>
                      <a:pt x="1479" y="737"/>
                      <a:pt x="1479" y="737"/>
                      <a:pt x="1479" y="737"/>
                    </a:cubicBezTo>
                    <a:cubicBezTo>
                      <a:pt x="1659" y="747"/>
                      <a:pt x="1813" y="762"/>
                      <a:pt x="1922" y="782"/>
                    </a:cubicBezTo>
                    <a:cubicBezTo>
                      <a:pt x="2073" y="809"/>
                      <a:pt x="2090" y="835"/>
                      <a:pt x="2090" y="845"/>
                    </a:cubicBezTo>
                    <a:cubicBezTo>
                      <a:pt x="2090" y="856"/>
                      <a:pt x="2068" y="894"/>
                      <a:pt x="1787" y="927"/>
                    </a:cubicBezTo>
                    <a:cubicBezTo>
                      <a:pt x="1607" y="949"/>
                      <a:pt x="1371" y="961"/>
                      <a:pt x="1119" y="963"/>
                    </a:cubicBezTo>
                    <a:cubicBezTo>
                      <a:pt x="1129" y="950"/>
                      <a:pt x="1140" y="936"/>
                      <a:pt x="1150" y="923"/>
                    </a:cubicBezTo>
                    <a:cubicBezTo>
                      <a:pt x="1200" y="858"/>
                      <a:pt x="1249" y="793"/>
                      <a:pt x="1295" y="730"/>
                    </a:cubicBezTo>
                    <a:cubicBezTo>
                      <a:pt x="1307" y="730"/>
                      <a:pt x="1319" y="730"/>
                      <a:pt x="1331" y="731"/>
                    </a:cubicBezTo>
                    <a:cubicBezTo>
                      <a:pt x="1331" y="722"/>
                      <a:pt x="1331" y="722"/>
                      <a:pt x="1331" y="722"/>
                    </a:cubicBezTo>
                    <a:cubicBezTo>
                      <a:pt x="1321" y="722"/>
                      <a:pt x="1312" y="721"/>
                      <a:pt x="1301" y="721"/>
                    </a:cubicBezTo>
                    <a:cubicBezTo>
                      <a:pt x="1405" y="579"/>
                      <a:pt x="1496" y="444"/>
                      <a:pt x="1566" y="329"/>
                    </a:cubicBezTo>
                    <a:cubicBezTo>
                      <a:pt x="1559" y="324"/>
                      <a:pt x="1559" y="324"/>
                      <a:pt x="1559" y="324"/>
                    </a:cubicBezTo>
                    <a:cubicBezTo>
                      <a:pt x="1457" y="492"/>
                      <a:pt x="1309" y="703"/>
                      <a:pt x="1143" y="917"/>
                    </a:cubicBezTo>
                    <a:cubicBezTo>
                      <a:pt x="1131" y="933"/>
                      <a:pt x="1119" y="948"/>
                      <a:pt x="1107" y="963"/>
                    </a:cubicBezTo>
                    <a:cubicBezTo>
                      <a:pt x="1088" y="963"/>
                      <a:pt x="1069" y="963"/>
                      <a:pt x="1049" y="963"/>
                    </a:cubicBezTo>
                    <a:cubicBezTo>
                      <a:pt x="1030" y="963"/>
                      <a:pt x="1011" y="963"/>
                      <a:pt x="992" y="963"/>
                    </a:cubicBezTo>
                    <a:cubicBezTo>
                      <a:pt x="980" y="948"/>
                      <a:pt x="969" y="933"/>
                      <a:pt x="957" y="918"/>
                    </a:cubicBezTo>
                    <a:cubicBezTo>
                      <a:pt x="783" y="700"/>
                      <a:pt x="630" y="487"/>
                      <a:pt x="525" y="318"/>
                    </a:cubicBezTo>
                    <a:cubicBezTo>
                      <a:pt x="377" y="79"/>
                      <a:pt x="393" y="38"/>
                      <a:pt x="402" y="31"/>
                    </a:cubicBezTo>
                    <a:cubicBezTo>
                      <a:pt x="416" y="19"/>
                      <a:pt x="461" y="44"/>
                      <a:pt x="526" y="97"/>
                    </a:cubicBezTo>
                    <a:cubicBezTo>
                      <a:pt x="592" y="152"/>
                      <a:pt x="681" y="240"/>
                      <a:pt x="780" y="346"/>
                    </a:cubicBezTo>
                    <a:cubicBezTo>
                      <a:pt x="780" y="333"/>
                      <a:pt x="780" y="333"/>
                      <a:pt x="780" y="333"/>
                    </a:cubicBezTo>
                    <a:cubicBezTo>
                      <a:pt x="681" y="226"/>
                      <a:pt x="598" y="145"/>
                      <a:pt x="531" y="90"/>
                    </a:cubicBezTo>
                    <a:cubicBezTo>
                      <a:pt x="459" y="31"/>
                      <a:pt x="415" y="9"/>
                      <a:pt x="396" y="24"/>
                    </a:cubicBezTo>
                    <a:cubicBezTo>
                      <a:pt x="381" y="36"/>
                      <a:pt x="386" y="68"/>
                      <a:pt x="409" y="123"/>
                    </a:cubicBezTo>
                    <a:cubicBezTo>
                      <a:pt x="430" y="173"/>
                      <a:pt x="467" y="241"/>
                      <a:pt x="518" y="323"/>
                    </a:cubicBezTo>
                    <a:cubicBezTo>
                      <a:pt x="623" y="492"/>
                      <a:pt x="776" y="705"/>
                      <a:pt x="950" y="924"/>
                    </a:cubicBezTo>
                    <a:cubicBezTo>
                      <a:pt x="960" y="937"/>
                      <a:pt x="971" y="950"/>
                      <a:pt x="981" y="963"/>
                    </a:cubicBezTo>
                    <a:cubicBezTo>
                      <a:pt x="728" y="961"/>
                      <a:pt x="492" y="949"/>
                      <a:pt x="311" y="927"/>
                    </a:cubicBezTo>
                    <a:cubicBezTo>
                      <a:pt x="31" y="894"/>
                      <a:pt x="9" y="856"/>
                      <a:pt x="9" y="845"/>
                    </a:cubicBezTo>
                    <a:cubicBezTo>
                      <a:pt x="9" y="836"/>
                      <a:pt x="22" y="813"/>
                      <a:pt x="140" y="789"/>
                    </a:cubicBezTo>
                    <a:cubicBezTo>
                      <a:pt x="226" y="771"/>
                      <a:pt x="350" y="756"/>
                      <a:pt x="497" y="745"/>
                    </a:cubicBezTo>
                    <a:cubicBezTo>
                      <a:pt x="493" y="736"/>
                      <a:pt x="493" y="736"/>
                      <a:pt x="493" y="736"/>
                    </a:cubicBezTo>
                    <a:cubicBezTo>
                      <a:pt x="346" y="747"/>
                      <a:pt x="224" y="762"/>
                      <a:pt x="139" y="780"/>
                    </a:cubicBezTo>
                    <a:cubicBezTo>
                      <a:pt x="46" y="799"/>
                      <a:pt x="0" y="821"/>
                      <a:pt x="0" y="845"/>
                    </a:cubicBezTo>
                    <a:cubicBezTo>
                      <a:pt x="0" y="864"/>
                      <a:pt x="28" y="881"/>
                      <a:pt x="86" y="897"/>
                    </a:cubicBezTo>
                    <a:cubicBezTo>
                      <a:pt x="139" y="911"/>
                      <a:pt x="214" y="925"/>
                      <a:pt x="310" y="936"/>
                    </a:cubicBezTo>
                    <a:cubicBezTo>
                      <a:pt x="493" y="957"/>
                      <a:pt x="732" y="970"/>
                      <a:pt x="988" y="972"/>
                    </a:cubicBezTo>
                    <a:cubicBezTo>
                      <a:pt x="1007" y="995"/>
                      <a:pt x="1026" y="1019"/>
                      <a:pt x="1045" y="1042"/>
                    </a:cubicBezTo>
                    <a:cubicBezTo>
                      <a:pt x="908" y="1212"/>
                      <a:pt x="775" y="1364"/>
                      <a:pt x="663" y="1479"/>
                    </a:cubicBezTo>
                    <a:cubicBezTo>
                      <a:pt x="465" y="1680"/>
                      <a:pt x="421" y="1674"/>
                      <a:pt x="413" y="1667"/>
                    </a:cubicBezTo>
                    <a:cubicBezTo>
                      <a:pt x="391" y="1651"/>
                      <a:pt x="425" y="1544"/>
                      <a:pt x="584" y="1294"/>
                    </a:cubicBezTo>
                    <a:cubicBezTo>
                      <a:pt x="577" y="1290"/>
                      <a:pt x="577" y="1290"/>
                      <a:pt x="577" y="1290"/>
                    </a:cubicBezTo>
                    <a:cubicBezTo>
                      <a:pt x="510" y="1394"/>
                      <a:pt x="459" y="1483"/>
                      <a:pt x="430" y="1548"/>
                    </a:cubicBezTo>
                    <a:cubicBezTo>
                      <a:pt x="397" y="1620"/>
                      <a:pt x="390" y="1661"/>
                      <a:pt x="407" y="1674"/>
                    </a:cubicBezTo>
                    <a:cubicBezTo>
                      <a:pt x="411" y="1677"/>
                      <a:pt x="416" y="1679"/>
                      <a:pt x="421" y="1679"/>
                    </a:cubicBezTo>
                    <a:cubicBezTo>
                      <a:pt x="439" y="1679"/>
                      <a:pt x="465" y="1665"/>
                      <a:pt x="501" y="1639"/>
                    </a:cubicBezTo>
                    <a:cubicBezTo>
                      <a:pt x="545" y="1606"/>
                      <a:pt x="601" y="1554"/>
                      <a:pt x="669" y="1485"/>
                    </a:cubicBezTo>
                    <a:cubicBezTo>
                      <a:pt x="781" y="1371"/>
                      <a:pt x="914" y="1219"/>
                      <a:pt x="1051" y="1049"/>
                    </a:cubicBezTo>
                    <a:cubicBezTo>
                      <a:pt x="1190" y="1217"/>
                      <a:pt x="1324" y="1367"/>
                      <a:pt x="1438" y="1480"/>
                    </a:cubicBezTo>
                    <a:cubicBezTo>
                      <a:pt x="1507" y="1548"/>
                      <a:pt x="1564" y="1599"/>
                      <a:pt x="1609" y="1631"/>
                    </a:cubicBezTo>
                    <a:cubicBezTo>
                      <a:pt x="1644" y="1657"/>
                      <a:pt x="1671" y="1670"/>
                      <a:pt x="1688" y="1670"/>
                    </a:cubicBezTo>
                    <a:cubicBezTo>
                      <a:pt x="1694" y="1670"/>
                      <a:pt x="1699" y="1669"/>
                      <a:pt x="1702" y="1666"/>
                    </a:cubicBezTo>
                    <a:cubicBezTo>
                      <a:pt x="1754" y="1624"/>
                      <a:pt x="1554" y="1319"/>
                      <a:pt x="1466" y="1192"/>
                    </a:cubicBezTo>
                    <a:cubicBezTo>
                      <a:pt x="1464" y="1204"/>
                      <a:pt x="1464" y="1204"/>
                      <a:pt x="1464" y="1204"/>
                    </a:cubicBezTo>
                    <a:cubicBezTo>
                      <a:pt x="1675" y="1511"/>
                      <a:pt x="1721" y="1640"/>
                      <a:pt x="1697" y="1659"/>
                    </a:cubicBezTo>
                    <a:cubicBezTo>
                      <a:pt x="1688" y="1666"/>
                      <a:pt x="1645" y="1673"/>
                      <a:pt x="1444" y="1474"/>
                    </a:cubicBezTo>
                    <a:cubicBezTo>
                      <a:pt x="1330" y="1361"/>
                      <a:pt x="1196" y="1210"/>
                      <a:pt x="1056" y="1042"/>
                    </a:cubicBezTo>
                    <a:cubicBezTo>
                      <a:pt x="1075" y="1019"/>
                      <a:pt x="1093" y="995"/>
                      <a:pt x="1112" y="972"/>
                    </a:cubicBezTo>
                    <a:cubicBezTo>
                      <a:pt x="1367" y="970"/>
                      <a:pt x="1606" y="957"/>
                      <a:pt x="1788" y="936"/>
                    </a:cubicBezTo>
                    <a:cubicBezTo>
                      <a:pt x="1885" y="925"/>
                      <a:pt x="1960" y="911"/>
                      <a:pt x="2013" y="897"/>
                    </a:cubicBezTo>
                    <a:cubicBezTo>
                      <a:pt x="2070" y="881"/>
                      <a:pt x="2098" y="864"/>
                      <a:pt x="2098" y="845"/>
                    </a:cubicBezTo>
                    <a:moveTo>
                      <a:pt x="657" y="735"/>
                    </a:moveTo>
                    <a:cubicBezTo>
                      <a:pt x="697" y="733"/>
                      <a:pt x="738" y="732"/>
                      <a:pt x="780" y="730"/>
                    </a:cubicBezTo>
                    <a:cubicBezTo>
                      <a:pt x="780" y="722"/>
                      <a:pt x="780" y="722"/>
                      <a:pt x="780" y="722"/>
                    </a:cubicBezTo>
                    <a:cubicBezTo>
                      <a:pt x="738" y="723"/>
                      <a:pt x="693" y="725"/>
                      <a:pt x="653" y="727"/>
                    </a:cubicBezTo>
                    <a:lnTo>
                      <a:pt x="657" y="735"/>
                    </a:lnTo>
                    <a:close/>
                    <a:moveTo>
                      <a:pt x="682" y="1131"/>
                    </a:moveTo>
                    <a:cubicBezTo>
                      <a:pt x="662" y="1160"/>
                      <a:pt x="643" y="1189"/>
                      <a:pt x="624" y="1217"/>
                    </a:cubicBezTo>
                    <a:cubicBezTo>
                      <a:pt x="631" y="1222"/>
                      <a:pt x="631" y="1222"/>
                      <a:pt x="631" y="1222"/>
                    </a:cubicBezTo>
                    <a:cubicBezTo>
                      <a:pt x="649" y="1195"/>
                      <a:pt x="668" y="1167"/>
                      <a:pt x="687" y="1139"/>
                    </a:cubicBezTo>
                    <a:cubicBezTo>
                      <a:pt x="685" y="1135"/>
                      <a:pt x="682" y="1131"/>
                      <a:pt x="682" y="113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02" name="Freeform 344"/>
              <p:cNvSpPr>
                <a:spLocks/>
              </p:cNvSpPr>
              <p:nvPr/>
            </p:nvSpPr>
            <p:spPr bwMode="auto">
              <a:xfrm>
                <a:off x="1662113" y="2155825"/>
                <a:ext cx="196850" cy="207963"/>
              </a:xfrm>
              <a:custGeom>
                <a:avLst/>
                <a:gdLst>
                  <a:gd name="T0" fmla="*/ 125 w 125"/>
                  <a:gd name="T1" fmla="*/ 131 h 131"/>
                  <a:gd name="T2" fmla="*/ 0 w 125"/>
                  <a:gd name="T3" fmla="*/ 90 h 131"/>
                  <a:gd name="T4" fmla="*/ 125 w 125"/>
                  <a:gd name="T5" fmla="*/ 0 h 131"/>
                  <a:gd name="T6" fmla="*/ 125 w 125"/>
                  <a:gd name="T7" fmla="*/ 131 h 131"/>
                </a:gdLst>
                <a:ahLst/>
                <a:cxnLst>
                  <a:cxn ang="0">
                    <a:pos x="T0" y="T1"/>
                  </a:cxn>
                  <a:cxn ang="0">
                    <a:pos x="T2" y="T3"/>
                  </a:cxn>
                  <a:cxn ang="0">
                    <a:pos x="T4" y="T5"/>
                  </a:cxn>
                  <a:cxn ang="0">
                    <a:pos x="T6" y="T7"/>
                  </a:cxn>
                </a:cxnLst>
                <a:rect l="0" t="0" r="r" b="b"/>
                <a:pathLst>
                  <a:path w="125" h="131">
                    <a:moveTo>
                      <a:pt x="125" y="131"/>
                    </a:moveTo>
                    <a:cubicBezTo>
                      <a:pt x="0" y="90"/>
                      <a:pt x="0" y="90"/>
                      <a:pt x="0" y="90"/>
                    </a:cubicBezTo>
                    <a:cubicBezTo>
                      <a:pt x="18" y="35"/>
                      <a:pt x="67" y="0"/>
                      <a:pt x="125" y="0"/>
                    </a:cubicBezTo>
                    <a:lnTo>
                      <a:pt x="125" y="1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03" name="Freeform 345"/>
              <p:cNvSpPr>
                <a:spLocks/>
              </p:cNvSpPr>
              <p:nvPr/>
            </p:nvSpPr>
            <p:spPr bwMode="auto">
              <a:xfrm>
                <a:off x="1647825" y="2298700"/>
                <a:ext cx="211138" cy="130175"/>
              </a:xfrm>
              <a:custGeom>
                <a:avLst/>
                <a:gdLst>
                  <a:gd name="T0" fmla="*/ 134 w 134"/>
                  <a:gd name="T1" fmla="*/ 41 h 82"/>
                  <a:gd name="T2" fmla="*/ 9 w 134"/>
                  <a:gd name="T3" fmla="*/ 82 h 82"/>
                  <a:gd name="T4" fmla="*/ 9 w 134"/>
                  <a:gd name="T5" fmla="*/ 0 h 82"/>
                  <a:gd name="T6" fmla="*/ 134 w 134"/>
                  <a:gd name="T7" fmla="*/ 41 h 82"/>
                </a:gdLst>
                <a:ahLst/>
                <a:cxnLst>
                  <a:cxn ang="0">
                    <a:pos x="T0" y="T1"/>
                  </a:cxn>
                  <a:cxn ang="0">
                    <a:pos x="T2" y="T3"/>
                  </a:cxn>
                  <a:cxn ang="0">
                    <a:pos x="T4" y="T5"/>
                  </a:cxn>
                  <a:cxn ang="0">
                    <a:pos x="T6" y="T7"/>
                  </a:cxn>
                </a:cxnLst>
                <a:rect l="0" t="0" r="r" b="b"/>
                <a:pathLst>
                  <a:path w="134" h="82">
                    <a:moveTo>
                      <a:pt x="134" y="41"/>
                    </a:moveTo>
                    <a:cubicBezTo>
                      <a:pt x="9" y="82"/>
                      <a:pt x="9" y="82"/>
                      <a:pt x="9" y="82"/>
                    </a:cubicBezTo>
                    <a:cubicBezTo>
                      <a:pt x="0" y="54"/>
                      <a:pt x="0" y="28"/>
                      <a:pt x="9" y="0"/>
                    </a:cubicBezTo>
                    <a:lnTo>
                      <a:pt x="134" y="41"/>
                    </a:ln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04" name="Freeform 346"/>
              <p:cNvSpPr>
                <a:spLocks/>
              </p:cNvSpPr>
              <p:nvPr/>
            </p:nvSpPr>
            <p:spPr bwMode="auto">
              <a:xfrm>
                <a:off x="1662113" y="2363788"/>
                <a:ext cx="196850" cy="168275"/>
              </a:xfrm>
              <a:custGeom>
                <a:avLst/>
                <a:gdLst>
                  <a:gd name="T0" fmla="*/ 125 w 125"/>
                  <a:gd name="T1" fmla="*/ 0 h 106"/>
                  <a:gd name="T2" fmla="*/ 48 w 125"/>
                  <a:gd name="T3" fmla="*/ 106 h 106"/>
                  <a:gd name="T4" fmla="*/ 0 w 125"/>
                  <a:gd name="T5" fmla="*/ 41 h 106"/>
                  <a:gd name="T6" fmla="*/ 125 w 125"/>
                  <a:gd name="T7" fmla="*/ 0 h 106"/>
                </a:gdLst>
                <a:ahLst/>
                <a:cxnLst>
                  <a:cxn ang="0">
                    <a:pos x="T0" y="T1"/>
                  </a:cxn>
                  <a:cxn ang="0">
                    <a:pos x="T2" y="T3"/>
                  </a:cxn>
                  <a:cxn ang="0">
                    <a:pos x="T4" y="T5"/>
                  </a:cxn>
                  <a:cxn ang="0">
                    <a:pos x="T6" y="T7"/>
                  </a:cxn>
                </a:cxnLst>
                <a:rect l="0" t="0" r="r" b="b"/>
                <a:pathLst>
                  <a:path w="125" h="106">
                    <a:moveTo>
                      <a:pt x="125" y="0"/>
                    </a:moveTo>
                    <a:cubicBezTo>
                      <a:pt x="48" y="106"/>
                      <a:pt x="48" y="106"/>
                      <a:pt x="48" y="106"/>
                    </a:cubicBezTo>
                    <a:cubicBezTo>
                      <a:pt x="25" y="89"/>
                      <a:pt x="9" y="68"/>
                      <a:pt x="0" y="41"/>
                    </a:cubicBezTo>
                    <a:lnTo>
                      <a:pt x="125" y="0"/>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05" name="Freeform 347"/>
              <p:cNvSpPr>
                <a:spLocks/>
              </p:cNvSpPr>
              <p:nvPr/>
            </p:nvSpPr>
            <p:spPr bwMode="auto">
              <a:xfrm>
                <a:off x="1736725" y="2363788"/>
                <a:ext cx="320675" cy="233363"/>
              </a:xfrm>
              <a:custGeom>
                <a:avLst/>
                <a:gdLst>
                  <a:gd name="T0" fmla="*/ 77 w 202"/>
                  <a:gd name="T1" fmla="*/ 0 h 147"/>
                  <a:gd name="T2" fmla="*/ 202 w 202"/>
                  <a:gd name="T3" fmla="*/ 41 h 147"/>
                  <a:gd name="T4" fmla="*/ 37 w 202"/>
                  <a:gd name="T5" fmla="*/ 125 h 147"/>
                  <a:gd name="T6" fmla="*/ 0 w 202"/>
                  <a:gd name="T7" fmla="*/ 106 h 147"/>
                  <a:gd name="T8" fmla="*/ 77 w 202"/>
                  <a:gd name="T9" fmla="*/ 0 h 147"/>
                </a:gdLst>
                <a:ahLst/>
                <a:cxnLst>
                  <a:cxn ang="0">
                    <a:pos x="T0" y="T1"/>
                  </a:cxn>
                  <a:cxn ang="0">
                    <a:pos x="T2" y="T3"/>
                  </a:cxn>
                  <a:cxn ang="0">
                    <a:pos x="T4" y="T5"/>
                  </a:cxn>
                  <a:cxn ang="0">
                    <a:pos x="T6" y="T7"/>
                  </a:cxn>
                  <a:cxn ang="0">
                    <a:pos x="T8" y="T9"/>
                  </a:cxn>
                </a:cxnLst>
                <a:rect l="0" t="0" r="r" b="b"/>
                <a:pathLst>
                  <a:path w="202" h="147">
                    <a:moveTo>
                      <a:pt x="77" y="0"/>
                    </a:moveTo>
                    <a:cubicBezTo>
                      <a:pt x="202" y="41"/>
                      <a:pt x="202" y="41"/>
                      <a:pt x="202" y="41"/>
                    </a:cubicBezTo>
                    <a:cubicBezTo>
                      <a:pt x="180" y="110"/>
                      <a:pt x="106" y="147"/>
                      <a:pt x="37" y="125"/>
                    </a:cubicBezTo>
                    <a:cubicBezTo>
                      <a:pt x="23" y="120"/>
                      <a:pt x="12" y="115"/>
                      <a:pt x="0" y="106"/>
                    </a:cubicBezTo>
                    <a:lnTo>
                      <a:pt x="77"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06" name="Freeform 348"/>
              <p:cNvSpPr>
                <a:spLocks/>
              </p:cNvSpPr>
              <p:nvPr/>
            </p:nvSpPr>
            <p:spPr bwMode="auto">
              <a:xfrm>
                <a:off x="1858963" y="2155825"/>
                <a:ext cx="207963" cy="273050"/>
              </a:xfrm>
              <a:custGeom>
                <a:avLst/>
                <a:gdLst>
                  <a:gd name="T0" fmla="*/ 0 w 131"/>
                  <a:gd name="T1" fmla="*/ 131 h 172"/>
                  <a:gd name="T2" fmla="*/ 0 w 131"/>
                  <a:gd name="T3" fmla="*/ 0 h 172"/>
                  <a:gd name="T4" fmla="*/ 131 w 131"/>
                  <a:gd name="T5" fmla="*/ 131 h 172"/>
                  <a:gd name="T6" fmla="*/ 125 w 131"/>
                  <a:gd name="T7" fmla="*/ 172 h 172"/>
                  <a:gd name="T8" fmla="*/ 0 w 131"/>
                  <a:gd name="T9" fmla="*/ 131 h 172"/>
                </a:gdLst>
                <a:ahLst/>
                <a:cxnLst>
                  <a:cxn ang="0">
                    <a:pos x="T0" y="T1"/>
                  </a:cxn>
                  <a:cxn ang="0">
                    <a:pos x="T2" y="T3"/>
                  </a:cxn>
                  <a:cxn ang="0">
                    <a:pos x="T4" y="T5"/>
                  </a:cxn>
                  <a:cxn ang="0">
                    <a:pos x="T6" y="T7"/>
                  </a:cxn>
                  <a:cxn ang="0">
                    <a:pos x="T8" y="T9"/>
                  </a:cxn>
                </a:cxnLst>
                <a:rect l="0" t="0" r="r" b="b"/>
                <a:pathLst>
                  <a:path w="131" h="172">
                    <a:moveTo>
                      <a:pt x="0" y="131"/>
                    </a:moveTo>
                    <a:cubicBezTo>
                      <a:pt x="0" y="0"/>
                      <a:pt x="0" y="0"/>
                      <a:pt x="0" y="0"/>
                    </a:cubicBezTo>
                    <a:cubicBezTo>
                      <a:pt x="73" y="0"/>
                      <a:pt x="131" y="59"/>
                      <a:pt x="131" y="131"/>
                    </a:cubicBezTo>
                    <a:cubicBezTo>
                      <a:pt x="131" y="146"/>
                      <a:pt x="129" y="158"/>
                      <a:pt x="125" y="172"/>
                    </a:cubicBezTo>
                    <a:lnTo>
                      <a:pt x="0" y="131"/>
                    </a:lnTo>
                    <a:close/>
                  </a:path>
                </a:pathLst>
              </a:custGeom>
              <a:solidFill>
                <a:srgbClr val="00827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07" name="Freeform 349"/>
              <p:cNvSpPr>
                <a:spLocks noEditPoints="1"/>
              </p:cNvSpPr>
              <p:nvPr/>
            </p:nvSpPr>
            <p:spPr bwMode="auto">
              <a:xfrm>
                <a:off x="3565525" y="2798763"/>
                <a:ext cx="461963" cy="339725"/>
              </a:xfrm>
              <a:custGeom>
                <a:avLst/>
                <a:gdLst>
                  <a:gd name="T0" fmla="*/ 141 w 292"/>
                  <a:gd name="T1" fmla="*/ 22 h 214"/>
                  <a:gd name="T2" fmla="*/ 267 w 292"/>
                  <a:gd name="T3" fmla="*/ 22 h 214"/>
                  <a:gd name="T4" fmla="*/ 256 w 292"/>
                  <a:gd name="T5" fmla="*/ 3 h 214"/>
                  <a:gd name="T6" fmla="*/ 251 w 292"/>
                  <a:gd name="T7" fmla="*/ 0 h 214"/>
                  <a:gd name="T8" fmla="*/ 158 w 292"/>
                  <a:gd name="T9" fmla="*/ 0 h 214"/>
                  <a:gd name="T10" fmla="*/ 153 w 292"/>
                  <a:gd name="T11" fmla="*/ 3 h 214"/>
                  <a:gd name="T12" fmla="*/ 141 w 292"/>
                  <a:gd name="T13" fmla="*/ 22 h 214"/>
                  <a:gd name="T14" fmla="*/ 292 w 292"/>
                  <a:gd name="T15" fmla="*/ 38 h 214"/>
                  <a:gd name="T16" fmla="*/ 285 w 292"/>
                  <a:gd name="T17" fmla="*/ 31 h 214"/>
                  <a:gd name="T18" fmla="*/ 232 w 292"/>
                  <a:gd name="T19" fmla="*/ 31 h 214"/>
                  <a:gd name="T20" fmla="*/ 61 w 292"/>
                  <a:gd name="T21" fmla="*/ 31 h 214"/>
                  <a:gd name="T22" fmla="*/ 8 w 292"/>
                  <a:gd name="T23" fmla="*/ 31 h 214"/>
                  <a:gd name="T24" fmla="*/ 0 w 292"/>
                  <a:gd name="T25" fmla="*/ 38 h 214"/>
                  <a:gd name="T26" fmla="*/ 0 w 292"/>
                  <a:gd name="T27" fmla="*/ 207 h 214"/>
                  <a:gd name="T28" fmla="*/ 8 w 292"/>
                  <a:gd name="T29" fmla="*/ 214 h 214"/>
                  <a:gd name="T30" fmla="*/ 61 w 292"/>
                  <a:gd name="T31" fmla="*/ 214 h 214"/>
                  <a:gd name="T32" fmla="*/ 232 w 292"/>
                  <a:gd name="T33" fmla="*/ 214 h 214"/>
                  <a:gd name="T34" fmla="*/ 285 w 292"/>
                  <a:gd name="T35" fmla="*/ 214 h 214"/>
                  <a:gd name="T36" fmla="*/ 292 w 292"/>
                  <a:gd name="T37" fmla="*/ 207 h 214"/>
                  <a:gd name="T38" fmla="*/ 292 w 292"/>
                  <a:gd name="T39" fmla="*/ 3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2" h="214">
                    <a:moveTo>
                      <a:pt x="141" y="22"/>
                    </a:moveTo>
                    <a:cubicBezTo>
                      <a:pt x="267" y="22"/>
                      <a:pt x="267" y="22"/>
                      <a:pt x="267" y="22"/>
                    </a:cubicBezTo>
                    <a:cubicBezTo>
                      <a:pt x="256" y="3"/>
                      <a:pt x="256" y="3"/>
                      <a:pt x="256" y="3"/>
                    </a:cubicBezTo>
                    <a:cubicBezTo>
                      <a:pt x="256" y="3"/>
                      <a:pt x="254" y="0"/>
                      <a:pt x="251" y="0"/>
                    </a:cubicBezTo>
                    <a:cubicBezTo>
                      <a:pt x="158" y="0"/>
                      <a:pt x="158" y="0"/>
                      <a:pt x="158" y="0"/>
                    </a:cubicBezTo>
                    <a:cubicBezTo>
                      <a:pt x="158" y="0"/>
                      <a:pt x="154" y="0"/>
                      <a:pt x="153" y="3"/>
                    </a:cubicBezTo>
                    <a:lnTo>
                      <a:pt x="141" y="22"/>
                    </a:lnTo>
                    <a:close/>
                    <a:moveTo>
                      <a:pt x="292" y="38"/>
                    </a:moveTo>
                    <a:cubicBezTo>
                      <a:pt x="292" y="38"/>
                      <a:pt x="292" y="31"/>
                      <a:pt x="285" y="31"/>
                    </a:cubicBezTo>
                    <a:cubicBezTo>
                      <a:pt x="232" y="31"/>
                      <a:pt x="232" y="31"/>
                      <a:pt x="232" y="31"/>
                    </a:cubicBezTo>
                    <a:cubicBezTo>
                      <a:pt x="61" y="31"/>
                      <a:pt x="61" y="31"/>
                      <a:pt x="61" y="31"/>
                    </a:cubicBezTo>
                    <a:cubicBezTo>
                      <a:pt x="8" y="31"/>
                      <a:pt x="8" y="31"/>
                      <a:pt x="8" y="31"/>
                    </a:cubicBezTo>
                    <a:cubicBezTo>
                      <a:pt x="0" y="31"/>
                      <a:pt x="0" y="38"/>
                      <a:pt x="0" y="38"/>
                    </a:cubicBezTo>
                    <a:cubicBezTo>
                      <a:pt x="0" y="207"/>
                      <a:pt x="0" y="207"/>
                      <a:pt x="0" y="207"/>
                    </a:cubicBezTo>
                    <a:cubicBezTo>
                      <a:pt x="0" y="214"/>
                      <a:pt x="8" y="214"/>
                      <a:pt x="8" y="214"/>
                    </a:cubicBezTo>
                    <a:cubicBezTo>
                      <a:pt x="61" y="214"/>
                      <a:pt x="61" y="214"/>
                      <a:pt x="61" y="214"/>
                    </a:cubicBezTo>
                    <a:cubicBezTo>
                      <a:pt x="232" y="214"/>
                      <a:pt x="232" y="214"/>
                      <a:pt x="232" y="214"/>
                    </a:cubicBezTo>
                    <a:cubicBezTo>
                      <a:pt x="285" y="214"/>
                      <a:pt x="285" y="214"/>
                      <a:pt x="285" y="214"/>
                    </a:cubicBezTo>
                    <a:cubicBezTo>
                      <a:pt x="285" y="214"/>
                      <a:pt x="292" y="214"/>
                      <a:pt x="292" y="207"/>
                    </a:cubicBezTo>
                    <a:lnTo>
                      <a:pt x="292" y="38"/>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08" name="Oval 350"/>
              <p:cNvSpPr>
                <a:spLocks noChangeArrowheads="1"/>
              </p:cNvSpPr>
              <p:nvPr/>
            </p:nvSpPr>
            <p:spPr bwMode="auto">
              <a:xfrm>
                <a:off x="3343275" y="3792538"/>
                <a:ext cx="414338" cy="417513"/>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09" name="Freeform 351"/>
              <p:cNvSpPr>
                <a:spLocks/>
              </p:cNvSpPr>
              <p:nvPr/>
            </p:nvSpPr>
            <p:spPr bwMode="auto">
              <a:xfrm>
                <a:off x="3511550" y="3914775"/>
                <a:ext cx="117475" cy="171450"/>
              </a:xfrm>
              <a:custGeom>
                <a:avLst/>
                <a:gdLst>
                  <a:gd name="T0" fmla="*/ 0 w 74"/>
                  <a:gd name="T1" fmla="*/ 108 h 108"/>
                  <a:gd name="T2" fmla="*/ 74 w 74"/>
                  <a:gd name="T3" fmla="*/ 54 h 108"/>
                  <a:gd name="T4" fmla="*/ 0 w 74"/>
                  <a:gd name="T5" fmla="*/ 0 h 108"/>
                  <a:gd name="T6" fmla="*/ 0 w 74"/>
                  <a:gd name="T7" fmla="*/ 108 h 108"/>
                </a:gdLst>
                <a:ahLst/>
                <a:cxnLst>
                  <a:cxn ang="0">
                    <a:pos x="T0" y="T1"/>
                  </a:cxn>
                  <a:cxn ang="0">
                    <a:pos x="T2" y="T3"/>
                  </a:cxn>
                  <a:cxn ang="0">
                    <a:pos x="T4" y="T5"/>
                  </a:cxn>
                  <a:cxn ang="0">
                    <a:pos x="T6" y="T7"/>
                  </a:cxn>
                </a:cxnLst>
                <a:rect l="0" t="0" r="r" b="b"/>
                <a:pathLst>
                  <a:path w="74" h="108">
                    <a:moveTo>
                      <a:pt x="0" y="108"/>
                    </a:moveTo>
                    <a:lnTo>
                      <a:pt x="74" y="54"/>
                    </a:lnTo>
                    <a:lnTo>
                      <a:pt x="0" y="0"/>
                    </a:lnTo>
                    <a:lnTo>
                      <a:pt x="0" y="1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10" name="Freeform 352"/>
              <p:cNvSpPr>
                <a:spLocks noEditPoints="1"/>
              </p:cNvSpPr>
              <p:nvPr/>
            </p:nvSpPr>
            <p:spPr bwMode="auto">
              <a:xfrm>
                <a:off x="1604963" y="3679825"/>
                <a:ext cx="423863" cy="325438"/>
              </a:xfrm>
              <a:custGeom>
                <a:avLst/>
                <a:gdLst>
                  <a:gd name="T0" fmla="*/ 133 w 267"/>
                  <a:gd name="T1" fmla="*/ 115 h 205"/>
                  <a:gd name="T2" fmla="*/ 267 w 267"/>
                  <a:gd name="T3" fmla="*/ 19 h 205"/>
                  <a:gd name="T4" fmla="*/ 267 w 267"/>
                  <a:gd name="T5" fmla="*/ 0 h 205"/>
                  <a:gd name="T6" fmla="*/ 133 w 267"/>
                  <a:gd name="T7" fmla="*/ 0 h 205"/>
                  <a:gd name="T8" fmla="*/ 0 w 267"/>
                  <a:gd name="T9" fmla="*/ 0 h 205"/>
                  <a:gd name="T10" fmla="*/ 0 w 267"/>
                  <a:gd name="T11" fmla="*/ 19 h 205"/>
                  <a:gd name="T12" fmla="*/ 133 w 267"/>
                  <a:gd name="T13" fmla="*/ 115 h 205"/>
                  <a:gd name="T14" fmla="*/ 267 w 267"/>
                  <a:gd name="T15" fmla="*/ 205 h 205"/>
                  <a:gd name="T16" fmla="*/ 267 w 267"/>
                  <a:gd name="T17" fmla="*/ 38 h 205"/>
                  <a:gd name="T18" fmla="*/ 133 w 267"/>
                  <a:gd name="T19" fmla="*/ 136 h 205"/>
                  <a:gd name="T20" fmla="*/ 0 w 267"/>
                  <a:gd name="T21" fmla="*/ 38 h 205"/>
                  <a:gd name="T22" fmla="*/ 0 w 267"/>
                  <a:gd name="T23" fmla="*/ 205 h 205"/>
                  <a:gd name="T24" fmla="*/ 133 w 267"/>
                  <a:gd name="T25" fmla="*/ 205 h 205"/>
                  <a:gd name="T26" fmla="*/ 267 w 267"/>
                  <a:gd name="T2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7" h="205">
                    <a:moveTo>
                      <a:pt x="133" y="115"/>
                    </a:moveTo>
                    <a:lnTo>
                      <a:pt x="267" y="19"/>
                    </a:lnTo>
                    <a:lnTo>
                      <a:pt x="267" y="0"/>
                    </a:lnTo>
                    <a:lnTo>
                      <a:pt x="133" y="0"/>
                    </a:lnTo>
                    <a:lnTo>
                      <a:pt x="0" y="0"/>
                    </a:lnTo>
                    <a:lnTo>
                      <a:pt x="0" y="19"/>
                    </a:lnTo>
                    <a:lnTo>
                      <a:pt x="133" y="115"/>
                    </a:lnTo>
                    <a:close/>
                    <a:moveTo>
                      <a:pt x="267" y="205"/>
                    </a:moveTo>
                    <a:lnTo>
                      <a:pt x="267" y="38"/>
                    </a:lnTo>
                    <a:lnTo>
                      <a:pt x="133" y="136"/>
                    </a:lnTo>
                    <a:lnTo>
                      <a:pt x="0" y="38"/>
                    </a:lnTo>
                    <a:lnTo>
                      <a:pt x="0" y="205"/>
                    </a:lnTo>
                    <a:lnTo>
                      <a:pt x="133" y="205"/>
                    </a:lnTo>
                    <a:lnTo>
                      <a:pt x="267" y="205"/>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11" name="Freeform 353"/>
              <p:cNvSpPr>
                <a:spLocks/>
              </p:cNvSpPr>
              <p:nvPr/>
            </p:nvSpPr>
            <p:spPr bwMode="auto">
              <a:xfrm>
                <a:off x="1025525" y="3070225"/>
                <a:ext cx="698500" cy="398463"/>
              </a:xfrm>
              <a:custGeom>
                <a:avLst/>
                <a:gdLst>
                  <a:gd name="T0" fmla="*/ 347 w 440"/>
                  <a:gd name="T1" fmla="*/ 24 h 252"/>
                  <a:gd name="T2" fmla="*/ 293 w 440"/>
                  <a:gd name="T3" fmla="*/ 3 h 252"/>
                  <a:gd name="T4" fmla="*/ 257 w 440"/>
                  <a:gd name="T5" fmla="*/ 31 h 252"/>
                  <a:gd name="T6" fmla="*/ 220 w 440"/>
                  <a:gd name="T7" fmla="*/ 33 h 252"/>
                  <a:gd name="T8" fmla="*/ 184 w 440"/>
                  <a:gd name="T9" fmla="*/ 31 h 252"/>
                  <a:gd name="T10" fmla="*/ 148 w 440"/>
                  <a:gd name="T11" fmla="*/ 3 h 252"/>
                  <a:gd name="T12" fmla="*/ 94 w 440"/>
                  <a:gd name="T13" fmla="*/ 24 h 252"/>
                  <a:gd name="T14" fmla="*/ 69 w 440"/>
                  <a:gd name="T15" fmla="*/ 246 h 252"/>
                  <a:gd name="T16" fmla="*/ 128 w 440"/>
                  <a:gd name="T17" fmla="*/ 210 h 252"/>
                  <a:gd name="T18" fmla="*/ 220 w 440"/>
                  <a:gd name="T19" fmla="*/ 179 h 252"/>
                  <a:gd name="T20" fmla="*/ 312 w 440"/>
                  <a:gd name="T21" fmla="*/ 210 h 252"/>
                  <a:gd name="T22" fmla="*/ 372 w 440"/>
                  <a:gd name="T23" fmla="*/ 246 h 252"/>
                  <a:gd name="T24" fmla="*/ 347 w 440"/>
                  <a:gd name="T25" fmla="*/ 2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0" h="252">
                    <a:moveTo>
                      <a:pt x="347" y="24"/>
                    </a:moveTo>
                    <a:cubicBezTo>
                      <a:pt x="341" y="13"/>
                      <a:pt x="299" y="0"/>
                      <a:pt x="293" y="3"/>
                    </a:cubicBezTo>
                    <a:cubicBezTo>
                      <a:pt x="290" y="6"/>
                      <a:pt x="265" y="28"/>
                      <a:pt x="257" y="31"/>
                    </a:cubicBezTo>
                    <a:cubicBezTo>
                      <a:pt x="249" y="33"/>
                      <a:pt x="220" y="33"/>
                      <a:pt x="220" y="33"/>
                    </a:cubicBezTo>
                    <a:cubicBezTo>
                      <a:pt x="220" y="33"/>
                      <a:pt x="192" y="33"/>
                      <a:pt x="184" y="31"/>
                    </a:cubicBezTo>
                    <a:cubicBezTo>
                      <a:pt x="175" y="28"/>
                      <a:pt x="151" y="6"/>
                      <a:pt x="148" y="3"/>
                    </a:cubicBezTo>
                    <a:cubicBezTo>
                      <a:pt x="141" y="0"/>
                      <a:pt x="99" y="13"/>
                      <a:pt x="94" y="24"/>
                    </a:cubicBezTo>
                    <a:cubicBezTo>
                      <a:pt x="94" y="24"/>
                      <a:pt x="0" y="222"/>
                      <a:pt x="69" y="246"/>
                    </a:cubicBezTo>
                    <a:cubicBezTo>
                      <a:pt x="99" y="252"/>
                      <a:pt x="111" y="226"/>
                      <a:pt x="128" y="210"/>
                    </a:cubicBezTo>
                    <a:cubicBezTo>
                      <a:pt x="145" y="194"/>
                      <a:pt x="170" y="179"/>
                      <a:pt x="220" y="179"/>
                    </a:cubicBezTo>
                    <a:cubicBezTo>
                      <a:pt x="271" y="179"/>
                      <a:pt x="295" y="194"/>
                      <a:pt x="312" y="210"/>
                    </a:cubicBezTo>
                    <a:cubicBezTo>
                      <a:pt x="329" y="226"/>
                      <a:pt x="341" y="252"/>
                      <a:pt x="372" y="246"/>
                    </a:cubicBezTo>
                    <a:cubicBezTo>
                      <a:pt x="440" y="222"/>
                      <a:pt x="347" y="24"/>
                      <a:pt x="347" y="24"/>
                    </a:cubicBezTo>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12" name="Oval 354"/>
              <p:cNvSpPr>
                <a:spLocks noChangeArrowheads="1"/>
              </p:cNvSpPr>
              <p:nvPr/>
            </p:nvSpPr>
            <p:spPr bwMode="auto">
              <a:xfrm>
                <a:off x="1346200" y="3186113"/>
                <a:ext cx="58738" cy="57150"/>
              </a:xfrm>
              <a:prstGeom prst="ellipse">
                <a:avLst/>
              </a:prstGeom>
              <a:solidFill>
                <a:srgbClr val="45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grpSp>
        <p:nvGrpSpPr>
          <p:cNvPr id="897" name="Group 896"/>
          <p:cNvGrpSpPr/>
          <p:nvPr/>
        </p:nvGrpSpPr>
        <p:grpSpPr>
          <a:xfrm>
            <a:off x="1" y="4120629"/>
            <a:ext cx="11757022" cy="548640"/>
            <a:chOff x="1" y="4120629"/>
            <a:chExt cx="11757022" cy="548640"/>
          </a:xfrm>
        </p:grpSpPr>
        <p:sp>
          <p:nvSpPr>
            <p:cNvPr id="9" name="Rectangle 8"/>
            <p:cNvSpPr/>
            <p:nvPr/>
          </p:nvSpPr>
          <p:spPr bwMode="auto">
            <a:xfrm>
              <a:off x="1" y="4120629"/>
              <a:ext cx="3248024" cy="548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	Details</a:t>
              </a:r>
            </a:p>
          </p:txBody>
        </p:sp>
        <p:sp>
          <p:nvSpPr>
            <p:cNvPr id="21" name="Rectangle 20"/>
            <p:cNvSpPr/>
            <p:nvPr/>
          </p:nvSpPr>
          <p:spPr>
            <a:xfrm>
              <a:off x="3248024" y="4120629"/>
              <a:ext cx="8508999" cy="548640"/>
            </a:xfrm>
            <a:prstGeom prst="rect">
              <a:avLst/>
            </a:prstGeom>
            <a:solidFill>
              <a:schemeClr val="bg1">
                <a:lumMod val="95000"/>
              </a:schemeClr>
            </a:solidFill>
          </p:spPr>
          <p:txBody>
            <a:bodyPr wrap="square" lIns="9144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400" b="0" i="0" u="none" strike="noStrike" kern="0" cap="none" spc="0" normalizeH="0" baseline="0" noProof="0" dirty="0">
                  <a:ln>
                    <a:noFill/>
                  </a:ln>
                  <a:solidFill>
                    <a:schemeClr val="tx2"/>
                  </a:solidFill>
                  <a:effectLst/>
                  <a:uLnTx/>
                  <a:uFillTx/>
                </a:rPr>
                <a:t> </a:t>
              </a:r>
              <a:r>
                <a:rPr kumimoji="0" lang="en-IN" sz="1400" b="0" i="0" u="none" strike="noStrike" kern="0" cap="none" spc="0" normalizeH="0" baseline="0" noProof="0" dirty="0">
                  <a:ln>
                    <a:noFill/>
                  </a:ln>
                  <a:solidFill>
                    <a:sysClr val="windowText" lastClr="000000"/>
                  </a:solidFill>
                  <a:effectLst/>
                  <a:uLnTx/>
                  <a:uFillTx/>
                </a:rPr>
                <a:t>Must be able to store data with all details; aggregation may lead to loss of details.</a:t>
              </a:r>
              <a:endParaRPr kumimoji="0" lang="en-US" sz="1400" b="0" i="0" u="none" strike="noStrike" kern="0" cap="none" spc="0" normalizeH="0" baseline="0" noProof="0" dirty="0">
                <a:ln>
                  <a:noFill/>
                </a:ln>
                <a:solidFill>
                  <a:sysClr val="windowText" lastClr="000000"/>
                </a:solidFill>
                <a:effectLst/>
                <a:uLnTx/>
                <a:uFillTx/>
              </a:endParaRPr>
            </a:p>
          </p:txBody>
        </p:sp>
        <p:grpSp>
          <p:nvGrpSpPr>
            <p:cNvPr id="513" name="Group 512"/>
            <p:cNvGrpSpPr/>
            <p:nvPr/>
          </p:nvGrpSpPr>
          <p:grpSpPr>
            <a:xfrm>
              <a:off x="690860" y="4173818"/>
              <a:ext cx="392844" cy="442262"/>
              <a:chOff x="3917950" y="4414838"/>
              <a:chExt cx="1249363" cy="1406525"/>
            </a:xfrm>
          </p:grpSpPr>
          <p:sp>
            <p:nvSpPr>
              <p:cNvPr id="514" name="Freeform 359"/>
              <p:cNvSpPr>
                <a:spLocks noEditPoints="1"/>
              </p:cNvSpPr>
              <p:nvPr/>
            </p:nvSpPr>
            <p:spPr bwMode="auto">
              <a:xfrm>
                <a:off x="3917950" y="4414838"/>
                <a:ext cx="1249363" cy="1406525"/>
              </a:xfrm>
              <a:custGeom>
                <a:avLst/>
                <a:gdLst>
                  <a:gd name="T0" fmla="*/ 1116 w 1704"/>
                  <a:gd name="T1" fmla="*/ 362 h 1920"/>
                  <a:gd name="T2" fmla="*/ 1070 w 1704"/>
                  <a:gd name="T3" fmla="*/ 285 h 1920"/>
                  <a:gd name="T4" fmla="*/ 1398 w 1704"/>
                  <a:gd name="T5" fmla="*/ 199 h 1920"/>
                  <a:gd name="T6" fmla="*/ 1323 w 1704"/>
                  <a:gd name="T7" fmla="*/ 149 h 1920"/>
                  <a:gd name="T8" fmla="*/ 1089 w 1704"/>
                  <a:gd name="T9" fmla="*/ 99 h 1920"/>
                  <a:gd name="T10" fmla="*/ 869 w 1704"/>
                  <a:gd name="T11" fmla="*/ 0 h 1920"/>
                  <a:gd name="T12" fmla="*/ 263 w 1704"/>
                  <a:gd name="T13" fmla="*/ 348 h 1920"/>
                  <a:gd name="T14" fmla="*/ 283 w 1704"/>
                  <a:gd name="T15" fmla="*/ 397 h 1920"/>
                  <a:gd name="T16" fmla="*/ 264 w 1704"/>
                  <a:gd name="T17" fmla="*/ 446 h 1920"/>
                  <a:gd name="T18" fmla="*/ 770 w 1704"/>
                  <a:gd name="T19" fmla="*/ 531 h 1920"/>
                  <a:gd name="T20" fmla="*/ 957 w 1704"/>
                  <a:gd name="T21" fmla="*/ 603 h 1920"/>
                  <a:gd name="T22" fmla="*/ 436 w 1704"/>
                  <a:gd name="T23" fmla="*/ 652 h 1920"/>
                  <a:gd name="T24" fmla="*/ 496 w 1704"/>
                  <a:gd name="T25" fmla="*/ 701 h 1920"/>
                  <a:gd name="T26" fmla="*/ 867 w 1704"/>
                  <a:gd name="T27" fmla="*/ 786 h 1920"/>
                  <a:gd name="T28" fmla="*/ 798 w 1704"/>
                  <a:gd name="T29" fmla="*/ 865 h 1920"/>
                  <a:gd name="T30" fmla="*/ 623 w 1704"/>
                  <a:gd name="T31" fmla="*/ 943 h 1920"/>
                  <a:gd name="T32" fmla="*/ 579 w 1704"/>
                  <a:gd name="T33" fmla="*/ 1028 h 1920"/>
                  <a:gd name="T34" fmla="*/ 597 w 1704"/>
                  <a:gd name="T35" fmla="*/ 1077 h 1920"/>
                  <a:gd name="T36" fmla="*/ 727 w 1704"/>
                  <a:gd name="T37" fmla="*/ 1127 h 1920"/>
                  <a:gd name="T38" fmla="*/ 1009 w 1704"/>
                  <a:gd name="T39" fmla="*/ 1212 h 1920"/>
                  <a:gd name="T40" fmla="*/ 1130 w 1704"/>
                  <a:gd name="T41" fmla="*/ 1289 h 1920"/>
                  <a:gd name="T42" fmla="*/ 1102 w 1704"/>
                  <a:gd name="T43" fmla="*/ 1368 h 1920"/>
                  <a:gd name="T44" fmla="*/ 887 w 1704"/>
                  <a:gd name="T45" fmla="*/ 1453 h 1920"/>
                  <a:gd name="T46" fmla="*/ 840 w 1704"/>
                  <a:gd name="T47" fmla="*/ 1503 h 1920"/>
                  <a:gd name="T48" fmla="*/ 883 w 1704"/>
                  <a:gd name="T49" fmla="*/ 1552 h 1920"/>
                  <a:gd name="T50" fmla="*/ 925 w 1704"/>
                  <a:gd name="T51" fmla="*/ 1637 h 1920"/>
                  <a:gd name="T52" fmla="*/ 68 w 1704"/>
                  <a:gd name="T53" fmla="*/ 827 h 1920"/>
                  <a:gd name="T54" fmla="*/ 91 w 1704"/>
                  <a:gd name="T55" fmla="*/ 212 h 1920"/>
                  <a:gd name="T56" fmla="*/ 77 w 1704"/>
                  <a:gd name="T57" fmla="*/ 237 h 1920"/>
                  <a:gd name="T58" fmla="*/ 40 w 1704"/>
                  <a:gd name="T59" fmla="*/ 827 h 1920"/>
                  <a:gd name="T60" fmla="*/ 959 w 1704"/>
                  <a:gd name="T61" fmla="*/ 1630 h 1920"/>
                  <a:gd name="T62" fmla="*/ 959 w 1704"/>
                  <a:gd name="T63" fmla="*/ 1580 h 1920"/>
                  <a:gd name="T64" fmla="*/ 875 w 1704"/>
                  <a:gd name="T65" fmla="*/ 1495 h 1920"/>
                  <a:gd name="T66" fmla="*/ 880 w 1704"/>
                  <a:gd name="T67" fmla="*/ 1418 h 1920"/>
                  <a:gd name="T68" fmla="*/ 845 w 1704"/>
                  <a:gd name="T69" fmla="*/ 1340 h 1920"/>
                  <a:gd name="T70" fmla="*/ 1158 w 1704"/>
                  <a:gd name="T71" fmla="*/ 1290 h 1920"/>
                  <a:gd name="T72" fmla="*/ 1009 w 1704"/>
                  <a:gd name="T73" fmla="*/ 1240 h 1920"/>
                  <a:gd name="T74" fmla="*/ 727 w 1704"/>
                  <a:gd name="T75" fmla="*/ 1155 h 1920"/>
                  <a:gd name="T76" fmla="*/ 625 w 1704"/>
                  <a:gd name="T77" fmla="*/ 1077 h 1920"/>
                  <a:gd name="T78" fmla="*/ 579 w 1704"/>
                  <a:gd name="T79" fmla="*/ 1000 h 1920"/>
                  <a:gd name="T80" fmla="*/ 623 w 1704"/>
                  <a:gd name="T81" fmla="*/ 915 h 1920"/>
                  <a:gd name="T82" fmla="*/ 826 w 1704"/>
                  <a:gd name="T83" fmla="*/ 865 h 1920"/>
                  <a:gd name="T84" fmla="*/ 867 w 1704"/>
                  <a:gd name="T85" fmla="*/ 814 h 1920"/>
                  <a:gd name="T86" fmla="*/ 496 w 1704"/>
                  <a:gd name="T87" fmla="*/ 729 h 1920"/>
                  <a:gd name="T88" fmla="*/ 464 w 1704"/>
                  <a:gd name="T89" fmla="*/ 652 h 1920"/>
                  <a:gd name="T90" fmla="*/ 1006 w 1704"/>
                  <a:gd name="T91" fmla="*/ 575 h 1920"/>
                  <a:gd name="T92" fmla="*/ 462 w 1704"/>
                  <a:gd name="T93" fmla="*/ 559 h 1920"/>
                  <a:gd name="T94" fmla="*/ 256 w 1704"/>
                  <a:gd name="T95" fmla="*/ 482 h 1920"/>
                  <a:gd name="T96" fmla="*/ 318 w 1704"/>
                  <a:gd name="T97" fmla="*/ 405 h 1920"/>
                  <a:gd name="T98" fmla="*/ 580 w 1704"/>
                  <a:gd name="T99" fmla="*/ 320 h 1920"/>
                  <a:gd name="T100" fmla="*/ 869 w 1704"/>
                  <a:gd name="T101" fmla="*/ 28 h 1920"/>
                  <a:gd name="T102" fmla="*/ 1089 w 1704"/>
                  <a:gd name="T103" fmla="*/ 71 h 1920"/>
                  <a:gd name="T104" fmla="*/ 1295 w 1704"/>
                  <a:gd name="T105" fmla="*/ 149 h 1920"/>
                  <a:gd name="T106" fmla="*/ 1398 w 1704"/>
                  <a:gd name="T107" fmla="*/ 227 h 1920"/>
                  <a:gd name="T108" fmla="*/ 1070 w 1704"/>
                  <a:gd name="T109" fmla="*/ 313 h 1920"/>
                  <a:gd name="T110" fmla="*/ 1088 w 1704"/>
                  <a:gd name="T111" fmla="*/ 362 h 1920"/>
                  <a:gd name="T112" fmla="*/ 1676 w 1704"/>
                  <a:gd name="T113" fmla="*/ 827 h 1920"/>
                  <a:gd name="T114" fmla="*/ 1061 w 1704"/>
                  <a:gd name="T115" fmla="*/ 1619 h 1920"/>
                  <a:gd name="T116" fmla="*/ 985 w 1704"/>
                  <a:gd name="T117" fmla="*/ 1810 h 1920"/>
                  <a:gd name="T118" fmla="*/ 1704 w 1704"/>
                  <a:gd name="T119" fmla="*/ 836 h 1920"/>
                  <a:gd name="T120" fmla="*/ 61 w 1704"/>
                  <a:gd name="T121" fmla="*/ 213 h 1920"/>
                  <a:gd name="T122" fmla="*/ 63 w 1704"/>
                  <a:gd name="T123" fmla="*/ 204 h 1920"/>
                  <a:gd name="T124" fmla="*/ 965 w 1704"/>
                  <a:gd name="T125" fmla="*/ 1844 h 1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04" h="1920">
                    <a:moveTo>
                      <a:pt x="1578" y="389"/>
                    </a:moveTo>
                    <a:cubicBezTo>
                      <a:pt x="1576" y="385"/>
                      <a:pt x="1576" y="385"/>
                      <a:pt x="1576" y="385"/>
                    </a:cubicBezTo>
                    <a:cubicBezTo>
                      <a:pt x="1569" y="376"/>
                      <a:pt x="1559" y="370"/>
                      <a:pt x="1547" y="370"/>
                    </a:cubicBezTo>
                    <a:cubicBezTo>
                      <a:pt x="1124" y="370"/>
                      <a:pt x="1124" y="370"/>
                      <a:pt x="1124" y="370"/>
                    </a:cubicBezTo>
                    <a:cubicBezTo>
                      <a:pt x="1119" y="370"/>
                      <a:pt x="1116" y="366"/>
                      <a:pt x="1116" y="362"/>
                    </a:cubicBezTo>
                    <a:cubicBezTo>
                      <a:pt x="1116" y="357"/>
                      <a:pt x="1119" y="354"/>
                      <a:pt x="1124" y="354"/>
                    </a:cubicBezTo>
                    <a:cubicBezTo>
                      <a:pt x="1442" y="354"/>
                      <a:pt x="1442" y="354"/>
                      <a:pt x="1442" y="354"/>
                    </a:cubicBezTo>
                    <a:cubicBezTo>
                      <a:pt x="1461" y="354"/>
                      <a:pt x="1476" y="338"/>
                      <a:pt x="1476" y="319"/>
                    </a:cubicBezTo>
                    <a:cubicBezTo>
                      <a:pt x="1476" y="300"/>
                      <a:pt x="1461" y="285"/>
                      <a:pt x="1442" y="285"/>
                    </a:cubicBezTo>
                    <a:cubicBezTo>
                      <a:pt x="1070" y="285"/>
                      <a:pt x="1070" y="285"/>
                      <a:pt x="1070" y="285"/>
                    </a:cubicBezTo>
                    <a:cubicBezTo>
                      <a:pt x="1066" y="285"/>
                      <a:pt x="1063" y="281"/>
                      <a:pt x="1063" y="277"/>
                    </a:cubicBezTo>
                    <a:cubicBezTo>
                      <a:pt x="1063" y="272"/>
                      <a:pt x="1066" y="269"/>
                      <a:pt x="1070" y="269"/>
                    </a:cubicBezTo>
                    <a:cubicBezTo>
                      <a:pt x="1398" y="269"/>
                      <a:pt x="1398" y="269"/>
                      <a:pt x="1398" y="269"/>
                    </a:cubicBezTo>
                    <a:cubicBezTo>
                      <a:pt x="1417" y="269"/>
                      <a:pt x="1433" y="253"/>
                      <a:pt x="1433" y="234"/>
                    </a:cubicBezTo>
                    <a:cubicBezTo>
                      <a:pt x="1433" y="215"/>
                      <a:pt x="1417" y="199"/>
                      <a:pt x="1398" y="199"/>
                    </a:cubicBezTo>
                    <a:cubicBezTo>
                      <a:pt x="1125" y="199"/>
                      <a:pt x="1125" y="199"/>
                      <a:pt x="1125" y="199"/>
                    </a:cubicBezTo>
                    <a:cubicBezTo>
                      <a:pt x="1121" y="199"/>
                      <a:pt x="1117" y="196"/>
                      <a:pt x="1117" y="192"/>
                    </a:cubicBezTo>
                    <a:cubicBezTo>
                      <a:pt x="1117" y="187"/>
                      <a:pt x="1121" y="184"/>
                      <a:pt x="1125" y="184"/>
                    </a:cubicBezTo>
                    <a:cubicBezTo>
                      <a:pt x="1289" y="184"/>
                      <a:pt x="1289" y="184"/>
                      <a:pt x="1289" y="184"/>
                    </a:cubicBezTo>
                    <a:cubicBezTo>
                      <a:pt x="1308" y="184"/>
                      <a:pt x="1323" y="168"/>
                      <a:pt x="1323" y="149"/>
                    </a:cubicBezTo>
                    <a:cubicBezTo>
                      <a:pt x="1323" y="130"/>
                      <a:pt x="1308" y="114"/>
                      <a:pt x="1289" y="114"/>
                    </a:cubicBezTo>
                    <a:cubicBezTo>
                      <a:pt x="1066" y="114"/>
                      <a:pt x="1066" y="114"/>
                      <a:pt x="1066" y="114"/>
                    </a:cubicBezTo>
                    <a:cubicBezTo>
                      <a:pt x="1062" y="114"/>
                      <a:pt x="1058" y="111"/>
                      <a:pt x="1058" y="107"/>
                    </a:cubicBezTo>
                    <a:cubicBezTo>
                      <a:pt x="1058" y="102"/>
                      <a:pt x="1062" y="99"/>
                      <a:pt x="1066" y="99"/>
                    </a:cubicBezTo>
                    <a:cubicBezTo>
                      <a:pt x="1089" y="99"/>
                      <a:pt x="1089" y="99"/>
                      <a:pt x="1089" y="99"/>
                    </a:cubicBezTo>
                    <a:cubicBezTo>
                      <a:pt x="1109" y="99"/>
                      <a:pt x="1124" y="83"/>
                      <a:pt x="1124" y="64"/>
                    </a:cubicBezTo>
                    <a:cubicBezTo>
                      <a:pt x="1124" y="48"/>
                      <a:pt x="1115" y="35"/>
                      <a:pt x="1101" y="31"/>
                    </a:cubicBezTo>
                    <a:cubicBezTo>
                      <a:pt x="1099" y="30"/>
                      <a:pt x="1099" y="30"/>
                      <a:pt x="1099" y="30"/>
                    </a:cubicBezTo>
                    <a:cubicBezTo>
                      <a:pt x="1027" y="10"/>
                      <a:pt x="952" y="0"/>
                      <a:pt x="877" y="0"/>
                    </a:cubicBezTo>
                    <a:cubicBezTo>
                      <a:pt x="869" y="0"/>
                      <a:pt x="869" y="0"/>
                      <a:pt x="869" y="0"/>
                    </a:cubicBezTo>
                    <a:cubicBezTo>
                      <a:pt x="625" y="0"/>
                      <a:pt x="394" y="106"/>
                      <a:pt x="235" y="291"/>
                    </a:cubicBezTo>
                    <a:cubicBezTo>
                      <a:pt x="229" y="299"/>
                      <a:pt x="229" y="299"/>
                      <a:pt x="229" y="299"/>
                    </a:cubicBezTo>
                    <a:cubicBezTo>
                      <a:pt x="229" y="301"/>
                      <a:pt x="229" y="301"/>
                      <a:pt x="229" y="301"/>
                    </a:cubicBezTo>
                    <a:cubicBezTo>
                      <a:pt x="228" y="305"/>
                      <a:pt x="227" y="308"/>
                      <a:pt x="227" y="312"/>
                    </a:cubicBezTo>
                    <a:cubicBezTo>
                      <a:pt x="227" y="332"/>
                      <a:pt x="243" y="348"/>
                      <a:pt x="263" y="348"/>
                    </a:cubicBezTo>
                    <a:cubicBezTo>
                      <a:pt x="580" y="348"/>
                      <a:pt x="580" y="348"/>
                      <a:pt x="580" y="348"/>
                    </a:cubicBezTo>
                    <a:cubicBezTo>
                      <a:pt x="583" y="348"/>
                      <a:pt x="586" y="351"/>
                      <a:pt x="586" y="354"/>
                    </a:cubicBezTo>
                    <a:cubicBezTo>
                      <a:pt x="586" y="358"/>
                      <a:pt x="583" y="361"/>
                      <a:pt x="580" y="361"/>
                    </a:cubicBezTo>
                    <a:cubicBezTo>
                      <a:pt x="318" y="361"/>
                      <a:pt x="318" y="361"/>
                      <a:pt x="318" y="361"/>
                    </a:cubicBezTo>
                    <a:cubicBezTo>
                      <a:pt x="299" y="361"/>
                      <a:pt x="283" y="377"/>
                      <a:pt x="283" y="397"/>
                    </a:cubicBezTo>
                    <a:cubicBezTo>
                      <a:pt x="283" y="417"/>
                      <a:pt x="299" y="433"/>
                      <a:pt x="318" y="433"/>
                    </a:cubicBezTo>
                    <a:cubicBezTo>
                      <a:pt x="740" y="433"/>
                      <a:pt x="740" y="433"/>
                      <a:pt x="740" y="433"/>
                    </a:cubicBezTo>
                    <a:cubicBezTo>
                      <a:pt x="743" y="433"/>
                      <a:pt x="746" y="436"/>
                      <a:pt x="746" y="439"/>
                    </a:cubicBezTo>
                    <a:cubicBezTo>
                      <a:pt x="746" y="443"/>
                      <a:pt x="743" y="446"/>
                      <a:pt x="740" y="446"/>
                    </a:cubicBezTo>
                    <a:cubicBezTo>
                      <a:pt x="264" y="446"/>
                      <a:pt x="264" y="446"/>
                      <a:pt x="264" y="446"/>
                    </a:cubicBezTo>
                    <a:cubicBezTo>
                      <a:pt x="244" y="446"/>
                      <a:pt x="228" y="462"/>
                      <a:pt x="228" y="482"/>
                    </a:cubicBezTo>
                    <a:cubicBezTo>
                      <a:pt x="228" y="502"/>
                      <a:pt x="244" y="518"/>
                      <a:pt x="264" y="518"/>
                    </a:cubicBezTo>
                    <a:cubicBezTo>
                      <a:pt x="770" y="518"/>
                      <a:pt x="770" y="518"/>
                      <a:pt x="770" y="518"/>
                    </a:cubicBezTo>
                    <a:cubicBezTo>
                      <a:pt x="774" y="518"/>
                      <a:pt x="777" y="521"/>
                      <a:pt x="777" y="524"/>
                    </a:cubicBezTo>
                    <a:cubicBezTo>
                      <a:pt x="777" y="528"/>
                      <a:pt x="774" y="531"/>
                      <a:pt x="770" y="531"/>
                    </a:cubicBezTo>
                    <a:cubicBezTo>
                      <a:pt x="462" y="531"/>
                      <a:pt x="462" y="531"/>
                      <a:pt x="462" y="531"/>
                    </a:cubicBezTo>
                    <a:cubicBezTo>
                      <a:pt x="442" y="531"/>
                      <a:pt x="426" y="547"/>
                      <a:pt x="426" y="567"/>
                    </a:cubicBezTo>
                    <a:cubicBezTo>
                      <a:pt x="426" y="587"/>
                      <a:pt x="442" y="603"/>
                      <a:pt x="462" y="603"/>
                    </a:cubicBezTo>
                    <a:cubicBezTo>
                      <a:pt x="957" y="603"/>
                      <a:pt x="957" y="603"/>
                      <a:pt x="957" y="603"/>
                    </a:cubicBezTo>
                    <a:cubicBezTo>
                      <a:pt x="957" y="603"/>
                      <a:pt x="957" y="603"/>
                      <a:pt x="957" y="603"/>
                    </a:cubicBezTo>
                    <a:cubicBezTo>
                      <a:pt x="1001" y="603"/>
                      <a:pt x="1001" y="603"/>
                      <a:pt x="1001" y="603"/>
                    </a:cubicBezTo>
                    <a:cubicBezTo>
                      <a:pt x="1004" y="604"/>
                      <a:pt x="1005" y="607"/>
                      <a:pt x="1005" y="610"/>
                    </a:cubicBezTo>
                    <a:cubicBezTo>
                      <a:pt x="1005" y="613"/>
                      <a:pt x="1002" y="616"/>
                      <a:pt x="999" y="616"/>
                    </a:cubicBezTo>
                    <a:cubicBezTo>
                      <a:pt x="472" y="616"/>
                      <a:pt x="472" y="616"/>
                      <a:pt x="472" y="616"/>
                    </a:cubicBezTo>
                    <a:cubicBezTo>
                      <a:pt x="452" y="616"/>
                      <a:pt x="436" y="632"/>
                      <a:pt x="436" y="652"/>
                    </a:cubicBezTo>
                    <a:cubicBezTo>
                      <a:pt x="436" y="672"/>
                      <a:pt x="452" y="688"/>
                      <a:pt x="472" y="688"/>
                    </a:cubicBezTo>
                    <a:cubicBezTo>
                      <a:pt x="993" y="688"/>
                      <a:pt x="993" y="688"/>
                      <a:pt x="993" y="688"/>
                    </a:cubicBezTo>
                    <a:cubicBezTo>
                      <a:pt x="996" y="688"/>
                      <a:pt x="999" y="691"/>
                      <a:pt x="999" y="695"/>
                    </a:cubicBezTo>
                    <a:cubicBezTo>
                      <a:pt x="999" y="698"/>
                      <a:pt x="996" y="701"/>
                      <a:pt x="993" y="701"/>
                    </a:cubicBezTo>
                    <a:cubicBezTo>
                      <a:pt x="496" y="701"/>
                      <a:pt x="496" y="701"/>
                      <a:pt x="496" y="701"/>
                    </a:cubicBezTo>
                    <a:cubicBezTo>
                      <a:pt x="476" y="701"/>
                      <a:pt x="460" y="717"/>
                      <a:pt x="460" y="737"/>
                    </a:cubicBezTo>
                    <a:cubicBezTo>
                      <a:pt x="460" y="757"/>
                      <a:pt x="476" y="773"/>
                      <a:pt x="496" y="773"/>
                    </a:cubicBezTo>
                    <a:cubicBezTo>
                      <a:pt x="867" y="773"/>
                      <a:pt x="867" y="773"/>
                      <a:pt x="867" y="773"/>
                    </a:cubicBezTo>
                    <a:cubicBezTo>
                      <a:pt x="871" y="773"/>
                      <a:pt x="874" y="776"/>
                      <a:pt x="874" y="780"/>
                    </a:cubicBezTo>
                    <a:cubicBezTo>
                      <a:pt x="874" y="783"/>
                      <a:pt x="871" y="786"/>
                      <a:pt x="867" y="786"/>
                    </a:cubicBezTo>
                    <a:cubicBezTo>
                      <a:pt x="469" y="786"/>
                      <a:pt x="469" y="786"/>
                      <a:pt x="469" y="786"/>
                    </a:cubicBezTo>
                    <a:cubicBezTo>
                      <a:pt x="450" y="786"/>
                      <a:pt x="434" y="802"/>
                      <a:pt x="434" y="822"/>
                    </a:cubicBezTo>
                    <a:cubicBezTo>
                      <a:pt x="434" y="842"/>
                      <a:pt x="450" y="858"/>
                      <a:pt x="469" y="858"/>
                    </a:cubicBezTo>
                    <a:cubicBezTo>
                      <a:pt x="791" y="858"/>
                      <a:pt x="791" y="858"/>
                      <a:pt x="791" y="858"/>
                    </a:cubicBezTo>
                    <a:cubicBezTo>
                      <a:pt x="795" y="858"/>
                      <a:pt x="798" y="861"/>
                      <a:pt x="798" y="865"/>
                    </a:cubicBezTo>
                    <a:cubicBezTo>
                      <a:pt x="798" y="868"/>
                      <a:pt x="795" y="871"/>
                      <a:pt x="791" y="871"/>
                    </a:cubicBezTo>
                    <a:cubicBezTo>
                      <a:pt x="510" y="871"/>
                      <a:pt x="510" y="871"/>
                      <a:pt x="510" y="871"/>
                    </a:cubicBezTo>
                    <a:cubicBezTo>
                      <a:pt x="491" y="871"/>
                      <a:pt x="475" y="888"/>
                      <a:pt x="475" y="907"/>
                    </a:cubicBezTo>
                    <a:cubicBezTo>
                      <a:pt x="475" y="927"/>
                      <a:pt x="491" y="943"/>
                      <a:pt x="510" y="943"/>
                    </a:cubicBezTo>
                    <a:cubicBezTo>
                      <a:pt x="623" y="943"/>
                      <a:pt x="623" y="943"/>
                      <a:pt x="623" y="943"/>
                    </a:cubicBezTo>
                    <a:cubicBezTo>
                      <a:pt x="626" y="943"/>
                      <a:pt x="629" y="946"/>
                      <a:pt x="629" y="950"/>
                    </a:cubicBezTo>
                    <a:cubicBezTo>
                      <a:pt x="629" y="953"/>
                      <a:pt x="626" y="956"/>
                      <a:pt x="623" y="956"/>
                    </a:cubicBezTo>
                    <a:cubicBezTo>
                      <a:pt x="579" y="956"/>
                      <a:pt x="579" y="956"/>
                      <a:pt x="579" y="956"/>
                    </a:cubicBezTo>
                    <a:cubicBezTo>
                      <a:pt x="559" y="956"/>
                      <a:pt x="543" y="973"/>
                      <a:pt x="543" y="992"/>
                    </a:cubicBezTo>
                    <a:cubicBezTo>
                      <a:pt x="543" y="1012"/>
                      <a:pt x="559" y="1028"/>
                      <a:pt x="579" y="1028"/>
                    </a:cubicBezTo>
                    <a:cubicBezTo>
                      <a:pt x="637" y="1028"/>
                      <a:pt x="637" y="1028"/>
                      <a:pt x="637" y="1028"/>
                    </a:cubicBezTo>
                    <a:cubicBezTo>
                      <a:pt x="640" y="1028"/>
                      <a:pt x="643" y="1031"/>
                      <a:pt x="643" y="1035"/>
                    </a:cubicBezTo>
                    <a:cubicBezTo>
                      <a:pt x="643" y="1039"/>
                      <a:pt x="640" y="1042"/>
                      <a:pt x="637" y="1042"/>
                    </a:cubicBezTo>
                    <a:cubicBezTo>
                      <a:pt x="633" y="1042"/>
                      <a:pt x="633" y="1042"/>
                      <a:pt x="633" y="1042"/>
                    </a:cubicBezTo>
                    <a:cubicBezTo>
                      <a:pt x="613" y="1042"/>
                      <a:pt x="597" y="1058"/>
                      <a:pt x="597" y="1077"/>
                    </a:cubicBezTo>
                    <a:cubicBezTo>
                      <a:pt x="597" y="1097"/>
                      <a:pt x="613" y="1113"/>
                      <a:pt x="633" y="1113"/>
                    </a:cubicBezTo>
                    <a:cubicBezTo>
                      <a:pt x="750" y="1113"/>
                      <a:pt x="750" y="1113"/>
                      <a:pt x="750" y="1113"/>
                    </a:cubicBezTo>
                    <a:cubicBezTo>
                      <a:pt x="754" y="1113"/>
                      <a:pt x="757" y="1116"/>
                      <a:pt x="757" y="1120"/>
                    </a:cubicBezTo>
                    <a:cubicBezTo>
                      <a:pt x="757" y="1124"/>
                      <a:pt x="754" y="1127"/>
                      <a:pt x="750" y="1127"/>
                    </a:cubicBezTo>
                    <a:cubicBezTo>
                      <a:pt x="727" y="1127"/>
                      <a:pt x="727" y="1127"/>
                      <a:pt x="727" y="1127"/>
                    </a:cubicBezTo>
                    <a:cubicBezTo>
                      <a:pt x="707" y="1127"/>
                      <a:pt x="691" y="1143"/>
                      <a:pt x="691" y="1162"/>
                    </a:cubicBezTo>
                    <a:cubicBezTo>
                      <a:pt x="691" y="1182"/>
                      <a:pt x="707" y="1198"/>
                      <a:pt x="727" y="1198"/>
                    </a:cubicBezTo>
                    <a:cubicBezTo>
                      <a:pt x="1009" y="1198"/>
                      <a:pt x="1009" y="1198"/>
                      <a:pt x="1009" y="1198"/>
                    </a:cubicBezTo>
                    <a:cubicBezTo>
                      <a:pt x="1013" y="1198"/>
                      <a:pt x="1016" y="1201"/>
                      <a:pt x="1016" y="1205"/>
                    </a:cubicBezTo>
                    <a:cubicBezTo>
                      <a:pt x="1016" y="1209"/>
                      <a:pt x="1013" y="1212"/>
                      <a:pt x="1009" y="1212"/>
                    </a:cubicBezTo>
                    <a:cubicBezTo>
                      <a:pt x="786" y="1212"/>
                      <a:pt x="786" y="1212"/>
                      <a:pt x="786" y="1212"/>
                    </a:cubicBezTo>
                    <a:cubicBezTo>
                      <a:pt x="766" y="1212"/>
                      <a:pt x="750" y="1228"/>
                      <a:pt x="750" y="1247"/>
                    </a:cubicBezTo>
                    <a:cubicBezTo>
                      <a:pt x="750" y="1267"/>
                      <a:pt x="766" y="1283"/>
                      <a:pt x="786" y="1283"/>
                    </a:cubicBezTo>
                    <a:cubicBezTo>
                      <a:pt x="1124" y="1283"/>
                      <a:pt x="1124" y="1283"/>
                      <a:pt x="1124" y="1283"/>
                    </a:cubicBezTo>
                    <a:cubicBezTo>
                      <a:pt x="1127" y="1283"/>
                      <a:pt x="1130" y="1286"/>
                      <a:pt x="1130" y="1289"/>
                    </a:cubicBezTo>
                    <a:cubicBezTo>
                      <a:pt x="1129" y="1291"/>
                      <a:pt x="1125" y="1294"/>
                      <a:pt x="1120" y="1297"/>
                    </a:cubicBezTo>
                    <a:cubicBezTo>
                      <a:pt x="845" y="1297"/>
                      <a:pt x="845" y="1297"/>
                      <a:pt x="845" y="1297"/>
                    </a:cubicBezTo>
                    <a:cubicBezTo>
                      <a:pt x="825" y="1297"/>
                      <a:pt x="809" y="1313"/>
                      <a:pt x="809" y="1333"/>
                    </a:cubicBezTo>
                    <a:cubicBezTo>
                      <a:pt x="809" y="1352"/>
                      <a:pt x="825" y="1368"/>
                      <a:pt x="845" y="1368"/>
                    </a:cubicBezTo>
                    <a:cubicBezTo>
                      <a:pt x="1102" y="1368"/>
                      <a:pt x="1102" y="1368"/>
                      <a:pt x="1102" y="1368"/>
                    </a:cubicBezTo>
                    <a:cubicBezTo>
                      <a:pt x="1106" y="1368"/>
                      <a:pt x="1109" y="1371"/>
                      <a:pt x="1109" y="1375"/>
                    </a:cubicBezTo>
                    <a:cubicBezTo>
                      <a:pt x="1109" y="1379"/>
                      <a:pt x="1106" y="1382"/>
                      <a:pt x="1102" y="1382"/>
                    </a:cubicBezTo>
                    <a:cubicBezTo>
                      <a:pt x="887" y="1382"/>
                      <a:pt x="887" y="1382"/>
                      <a:pt x="887" y="1382"/>
                    </a:cubicBezTo>
                    <a:cubicBezTo>
                      <a:pt x="868" y="1382"/>
                      <a:pt x="852" y="1398"/>
                      <a:pt x="852" y="1418"/>
                    </a:cubicBezTo>
                    <a:cubicBezTo>
                      <a:pt x="852" y="1437"/>
                      <a:pt x="868" y="1453"/>
                      <a:pt x="887" y="1453"/>
                    </a:cubicBezTo>
                    <a:cubicBezTo>
                      <a:pt x="1040" y="1453"/>
                      <a:pt x="1040" y="1453"/>
                      <a:pt x="1040" y="1453"/>
                    </a:cubicBezTo>
                    <a:cubicBezTo>
                      <a:pt x="1044" y="1453"/>
                      <a:pt x="1047" y="1456"/>
                      <a:pt x="1047" y="1460"/>
                    </a:cubicBezTo>
                    <a:cubicBezTo>
                      <a:pt x="1047" y="1464"/>
                      <a:pt x="1044" y="1467"/>
                      <a:pt x="1040" y="1467"/>
                    </a:cubicBezTo>
                    <a:cubicBezTo>
                      <a:pt x="875" y="1467"/>
                      <a:pt x="875" y="1467"/>
                      <a:pt x="875" y="1467"/>
                    </a:cubicBezTo>
                    <a:cubicBezTo>
                      <a:pt x="856" y="1467"/>
                      <a:pt x="840" y="1483"/>
                      <a:pt x="840" y="1503"/>
                    </a:cubicBezTo>
                    <a:cubicBezTo>
                      <a:pt x="840" y="1522"/>
                      <a:pt x="856" y="1538"/>
                      <a:pt x="875" y="1538"/>
                    </a:cubicBezTo>
                    <a:cubicBezTo>
                      <a:pt x="959" y="1538"/>
                      <a:pt x="959" y="1538"/>
                      <a:pt x="959" y="1538"/>
                    </a:cubicBezTo>
                    <a:cubicBezTo>
                      <a:pt x="963" y="1538"/>
                      <a:pt x="966" y="1541"/>
                      <a:pt x="966" y="1545"/>
                    </a:cubicBezTo>
                    <a:cubicBezTo>
                      <a:pt x="966" y="1549"/>
                      <a:pt x="963" y="1552"/>
                      <a:pt x="959" y="1552"/>
                    </a:cubicBezTo>
                    <a:cubicBezTo>
                      <a:pt x="883" y="1552"/>
                      <a:pt x="883" y="1552"/>
                      <a:pt x="883" y="1552"/>
                    </a:cubicBezTo>
                    <a:cubicBezTo>
                      <a:pt x="863" y="1552"/>
                      <a:pt x="847" y="1568"/>
                      <a:pt x="847" y="1588"/>
                    </a:cubicBezTo>
                    <a:cubicBezTo>
                      <a:pt x="847" y="1607"/>
                      <a:pt x="863" y="1624"/>
                      <a:pt x="883" y="1624"/>
                    </a:cubicBezTo>
                    <a:cubicBezTo>
                      <a:pt x="925" y="1624"/>
                      <a:pt x="925" y="1624"/>
                      <a:pt x="925" y="1624"/>
                    </a:cubicBezTo>
                    <a:cubicBezTo>
                      <a:pt x="928" y="1624"/>
                      <a:pt x="931" y="1627"/>
                      <a:pt x="931" y="1630"/>
                    </a:cubicBezTo>
                    <a:cubicBezTo>
                      <a:pt x="931" y="1634"/>
                      <a:pt x="928" y="1637"/>
                      <a:pt x="925" y="1637"/>
                    </a:cubicBezTo>
                    <a:cubicBezTo>
                      <a:pt x="883" y="1637"/>
                      <a:pt x="883" y="1637"/>
                      <a:pt x="883" y="1637"/>
                    </a:cubicBezTo>
                    <a:cubicBezTo>
                      <a:pt x="878" y="1636"/>
                      <a:pt x="878" y="1636"/>
                      <a:pt x="878" y="1636"/>
                    </a:cubicBezTo>
                    <a:cubicBezTo>
                      <a:pt x="876" y="1636"/>
                      <a:pt x="876" y="1636"/>
                      <a:pt x="876" y="1636"/>
                    </a:cubicBezTo>
                    <a:cubicBezTo>
                      <a:pt x="660" y="1636"/>
                      <a:pt x="458" y="1552"/>
                      <a:pt x="305" y="1399"/>
                    </a:cubicBezTo>
                    <a:cubicBezTo>
                      <a:pt x="152" y="1246"/>
                      <a:pt x="68" y="1043"/>
                      <a:pt x="68" y="827"/>
                    </a:cubicBezTo>
                    <a:cubicBezTo>
                      <a:pt x="68" y="693"/>
                      <a:pt x="100" y="566"/>
                      <a:pt x="162" y="449"/>
                    </a:cubicBezTo>
                    <a:cubicBezTo>
                      <a:pt x="163" y="448"/>
                      <a:pt x="163" y="448"/>
                      <a:pt x="163" y="448"/>
                    </a:cubicBezTo>
                    <a:cubicBezTo>
                      <a:pt x="164" y="446"/>
                      <a:pt x="164" y="446"/>
                      <a:pt x="164" y="446"/>
                    </a:cubicBezTo>
                    <a:cubicBezTo>
                      <a:pt x="184" y="403"/>
                      <a:pt x="187" y="354"/>
                      <a:pt x="171" y="309"/>
                    </a:cubicBezTo>
                    <a:cubicBezTo>
                      <a:pt x="157" y="267"/>
                      <a:pt x="128" y="234"/>
                      <a:pt x="91" y="212"/>
                    </a:cubicBezTo>
                    <a:cubicBezTo>
                      <a:pt x="91" y="210"/>
                      <a:pt x="91" y="207"/>
                      <a:pt x="91" y="204"/>
                    </a:cubicBezTo>
                    <a:cubicBezTo>
                      <a:pt x="91" y="179"/>
                      <a:pt x="71" y="158"/>
                      <a:pt x="46" y="158"/>
                    </a:cubicBezTo>
                    <a:cubicBezTo>
                      <a:pt x="21" y="158"/>
                      <a:pt x="0" y="179"/>
                      <a:pt x="0" y="204"/>
                    </a:cubicBezTo>
                    <a:cubicBezTo>
                      <a:pt x="0" y="229"/>
                      <a:pt x="21" y="250"/>
                      <a:pt x="46" y="250"/>
                    </a:cubicBezTo>
                    <a:cubicBezTo>
                      <a:pt x="58" y="250"/>
                      <a:pt x="69" y="245"/>
                      <a:pt x="77" y="237"/>
                    </a:cubicBezTo>
                    <a:cubicBezTo>
                      <a:pt x="109" y="255"/>
                      <a:pt x="133" y="283"/>
                      <a:pt x="145" y="318"/>
                    </a:cubicBezTo>
                    <a:cubicBezTo>
                      <a:pt x="158" y="355"/>
                      <a:pt x="156" y="396"/>
                      <a:pt x="139" y="432"/>
                    </a:cubicBezTo>
                    <a:cubicBezTo>
                      <a:pt x="139" y="433"/>
                      <a:pt x="139" y="433"/>
                      <a:pt x="139" y="433"/>
                    </a:cubicBezTo>
                    <a:cubicBezTo>
                      <a:pt x="138" y="434"/>
                      <a:pt x="138" y="434"/>
                      <a:pt x="138" y="434"/>
                    </a:cubicBezTo>
                    <a:cubicBezTo>
                      <a:pt x="73" y="555"/>
                      <a:pt x="40" y="688"/>
                      <a:pt x="40" y="827"/>
                    </a:cubicBezTo>
                    <a:cubicBezTo>
                      <a:pt x="40" y="1051"/>
                      <a:pt x="127" y="1261"/>
                      <a:pt x="285" y="1419"/>
                    </a:cubicBezTo>
                    <a:cubicBezTo>
                      <a:pt x="443" y="1577"/>
                      <a:pt x="652" y="1664"/>
                      <a:pt x="875" y="1664"/>
                    </a:cubicBezTo>
                    <a:cubicBezTo>
                      <a:pt x="879" y="1665"/>
                      <a:pt x="879" y="1665"/>
                      <a:pt x="879" y="1665"/>
                    </a:cubicBezTo>
                    <a:cubicBezTo>
                      <a:pt x="925" y="1665"/>
                      <a:pt x="925" y="1665"/>
                      <a:pt x="925" y="1665"/>
                    </a:cubicBezTo>
                    <a:cubicBezTo>
                      <a:pt x="944" y="1665"/>
                      <a:pt x="959" y="1649"/>
                      <a:pt x="959" y="1630"/>
                    </a:cubicBezTo>
                    <a:cubicBezTo>
                      <a:pt x="959" y="1611"/>
                      <a:pt x="944" y="1596"/>
                      <a:pt x="925" y="1596"/>
                    </a:cubicBezTo>
                    <a:cubicBezTo>
                      <a:pt x="883" y="1596"/>
                      <a:pt x="883" y="1596"/>
                      <a:pt x="883" y="1596"/>
                    </a:cubicBezTo>
                    <a:cubicBezTo>
                      <a:pt x="879" y="1596"/>
                      <a:pt x="875" y="1592"/>
                      <a:pt x="875" y="1588"/>
                    </a:cubicBezTo>
                    <a:cubicBezTo>
                      <a:pt x="875" y="1583"/>
                      <a:pt x="879" y="1580"/>
                      <a:pt x="883" y="1580"/>
                    </a:cubicBezTo>
                    <a:cubicBezTo>
                      <a:pt x="959" y="1580"/>
                      <a:pt x="959" y="1580"/>
                      <a:pt x="959" y="1580"/>
                    </a:cubicBezTo>
                    <a:cubicBezTo>
                      <a:pt x="978" y="1580"/>
                      <a:pt x="994" y="1564"/>
                      <a:pt x="994" y="1545"/>
                    </a:cubicBezTo>
                    <a:cubicBezTo>
                      <a:pt x="994" y="1526"/>
                      <a:pt x="978" y="1510"/>
                      <a:pt x="959" y="1510"/>
                    </a:cubicBezTo>
                    <a:cubicBezTo>
                      <a:pt x="875" y="1510"/>
                      <a:pt x="875" y="1510"/>
                      <a:pt x="875" y="1510"/>
                    </a:cubicBezTo>
                    <a:cubicBezTo>
                      <a:pt x="871" y="1510"/>
                      <a:pt x="868" y="1507"/>
                      <a:pt x="868" y="1503"/>
                    </a:cubicBezTo>
                    <a:cubicBezTo>
                      <a:pt x="868" y="1498"/>
                      <a:pt x="871" y="1495"/>
                      <a:pt x="875" y="1495"/>
                    </a:cubicBezTo>
                    <a:cubicBezTo>
                      <a:pt x="1040" y="1495"/>
                      <a:pt x="1040" y="1495"/>
                      <a:pt x="1040" y="1495"/>
                    </a:cubicBezTo>
                    <a:cubicBezTo>
                      <a:pt x="1060" y="1495"/>
                      <a:pt x="1075" y="1479"/>
                      <a:pt x="1075" y="1460"/>
                    </a:cubicBezTo>
                    <a:cubicBezTo>
                      <a:pt x="1075" y="1441"/>
                      <a:pt x="1060" y="1425"/>
                      <a:pt x="1040" y="1425"/>
                    </a:cubicBezTo>
                    <a:cubicBezTo>
                      <a:pt x="887" y="1425"/>
                      <a:pt x="887" y="1425"/>
                      <a:pt x="887" y="1425"/>
                    </a:cubicBezTo>
                    <a:cubicBezTo>
                      <a:pt x="883" y="1425"/>
                      <a:pt x="880" y="1422"/>
                      <a:pt x="880" y="1418"/>
                    </a:cubicBezTo>
                    <a:cubicBezTo>
                      <a:pt x="880" y="1413"/>
                      <a:pt x="883" y="1410"/>
                      <a:pt x="887" y="1410"/>
                    </a:cubicBezTo>
                    <a:cubicBezTo>
                      <a:pt x="1102" y="1410"/>
                      <a:pt x="1102" y="1410"/>
                      <a:pt x="1102" y="1410"/>
                    </a:cubicBezTo>
                    <a:cubicBezTo>
                      <a:pt x="1121" y="1410"/>
                      <a:pt x="1137" y="1394"/>
                      <a:pt x="1137" y="1375"/>
                    </a:cubicBezTo>
                    <a:cubicBezTo>
                      <a:pt x="1137" y="1356"/>
                      <a:pt x="1121" y="1340"/>
                      <a:pt x="1102" y="1340"/>
                    </a:cubicBezTo>
                    <a:cubicBezTo>
                      <a:pt x="845" y="1340"/>
                      <a:pt x="845" y="1340"/>
                      <a:pt x="845" y="1340"/>
                    </a:cubicBezTo>
                    <a:cubicBezTo>
                      <a:pt x="840" y="1340"/>
                      <a:pt x="837" y="1337"/>
                      <a:pt x="837" y="1333"/>
                    </a:cubicBezTo>
                    <a:cubicBezTo>
                      <a:pt x="837" y="1328"/>
                      <a:pt x="840" y="1325"/>
                      <a:pt x="845" y="1325"/>
                    </a:cubicBezTo>
                    <a:cubicBezTo>
                      <a:pt x="1127" y="1325"/>
                      <a:pt x="1127" y="1325"/>
                      <a:pt x="1127" y="1325"/>
                    </a:cubicBezTo>
                    <a:cubicBezTo>
                      <a:pt x="1129" y="1323"/>
                      <a:pt x="1129" y="1323"/>
                      <a:pt x="1129" y="1323"/>
                    </a:cubicBezTo>
                    <a:cubicBezTo>
                      <a:pt x="1136" y="1320"/>
                      <a:pt x="1158" y="1309"/>
                      <a:pt x="1158" y="1290"/>
                    </a:cubicBezTo>
                    <a:cubicBezTo>
                      <a:pt x="1158" y="1271"/>
                      <a:pt x="1143" y="1255"/>
                      <a:pt x="1124" y="1255"/>
                    </a:cubicBezTo>
                    <a:cubicBezTo>
                      <a:pt x="786" y="1255"/>
                      <a:pt x="786" y="1255"/>
                      <a:pt x="786" y="1255"/>
                    </a:cubicBezTo>
                    <a:cubicBezTo>
                      <a:pt x="782" y="1255"/>
                      <a:pt x="778" y="1252"/>
                      <a:pt x="778" y="1247"/>
                    </a:cubicBezTo>
                    <a:cubicBezTo>
                      <a:pt x="778" y="1243"/>
                      <a:pt x="782" y="1240"/>
                      <a:pt x="786" y="1240"/>
                    </a:cubicBezTo>
                    <a:cubicBezTo>
                      <a:pt x="1009" y="1240"/>
                      <a:pt x="1009" y="1240"/>
                      <a:pt x="1009" y="1240"/>
                    </a:cubicBezTo>
                    <a:cubicBezTo>
                      <a:pt x="1029" y="1240"/>
                      <a:pt x="1044" y="1224"/>
                      <a:pt x="1044" y="1205"/>
                    </a:cubicBezTo>
                    <a:cubicBezTo>
                      <a:pt x="1044" y="1186"/>
                      <a:pt x="1029" y="1170"/>
                      <a:pt x="1009" y="1170"/>
                    </a:cubicBezTo>
                    <a:cubicBezTo>
                      <a:pt x="727" y="1170"/>
                      <a:pt x="727" y="1170"/>
                      <a:pt x="727" y="1170"/>
                    </a:cubicBezTo>
                    <a:cubicBezTo>
                      <a:pt x="723" y="1170"/>
                      <a:pt x="719" y="1167"/>
                      <a:pt x="719" y="1162"/>
                    </a:cubicBezTo>
                    <a:cubicBezTo>
                      <a:pt x="719" y="1158"/>
                      <a:pt x="723" y="1155"/>
                      <a:pt x="727" y="1155"/>
                    </a:cubicBezTo>
                    <a:cubicBezTo>
                      <a:pt x="750" y="1155"/>
                      <a:pt x="750" y="1155"/>
                      <a:pt x="750" y="1155"/>
                    </a:cubicBezTo>
                    <a:cubicBezTo>
                      <a:pt x="769" y="1155"/>
                      <a:pt x="785" y="1139"/>
                      <a:pt x="785" y="1120"/>
                    </a:cubicBezTo>
                    <a:cubicBezTo>
                      <a:pt x="785" y="1101"/>
                      <a:pt x="769" y="1085"/>
                      <a:pt x="750" y="1085"/>
                    </a:cubicBezTo>
                    <a:cubicBezTo>
                      <a:pt x="633" y="1085"/>
                      <a:pt x="633" y="1085"/>
                      <a:pt x="633" y="1085"/>
                    </a:cubicBezTo>
                    <a:cubicBezTo>
                      <a:pt x="629" y="1085"/>
                      <a:pt x="625" y="1082"/>
                      <a:pt x="625" y="1077"/>
                    </a:cubicBezTo>
                    <a:cubicBezTo>
                      <a:pt x="625" y="1073"/>
                      <a:pt x="629" y="1070"/>
                      <a:pt x="633" y="1070"/>
                    </a:cubicBezTo>
                    <a:cubicBezTo>
                      <a:pt x="637" y="1070"/>
                      <a:pt x="637" y="1070"/>
                      <a:pt x="637" y="1070"/>
                    </a:cubicBezTo>
                    <a:cubicBezTo>
                      <a:pt x="656" y="1070"/>
                      <a:pt x="671" y="1054"/>
                      <a:pt x="671" y="1035"/>
                    </a:cubicBezTo>
                    <a:cubicBezTo>
                      <a:pt x="671" y="1016"/>
                      <a:pt x="656" y="1000"/>
                      <a:pt x="637" y="1000"/>
                    </a:cubicBezTo>
                    <a:cubicBezTo>
                      <a:pt x="579" y="1000"/>
                      <a:pt x="579" y="1000"/>
                      <a:pt x="579" y="1000"/>
                    </a:cubicBezTo>
                    <a:cubicBezTo>
                      <a:pt x="575" y="1000"/>
                      <a:pt x="571" y="997"/>
                      <a:pt x="571" y="992"/>
                    </a:cubicBezTo>
                    <a:cubicBezTo>
                      <a:pt x="571" y="988"/>
                      <a:pt x="575" y="984"/>
                      <a:pt x="579" y="984"/>
                    </a:cubicBezTo>
                    <a:cubicBezTo>
                      <a:pt x="623" y="984"/>
                      <a:pt x="623" y="984"/>
                      <a:pt x="623" y="984"/>
                    </a:cubicBezTo>
                    <a:cubicBezTo>
                      <a:pt x="642" y="984"/>
                      <a:pt x="657" y="969"/>
                      <a:pt x="657" y="950"/>
                    </a:cubicBezTo>
                    <a:cubicBezTo>
                      <a:pt x="657" y="931"/>
                      <a:pt x="642" y="915"/>
                      <a:pt x="623" y="915"/>
                    </a:cubicBezTo>
                    <a:cubicBezTo>
                      <a:pt x="510" y="915"/>
                      <a:pt x="510" y="915"/>
                      <a:pt x="510" y="915"/>
                    </a:cubicBezTo>
                    <a:cubicBezTo>
                      <a:pt x="506" y="915"/>
                      <a:pt x="503" y="912"/>
                      <a:pt x="503" y="907"/>
                    </a:cubicBezTo>
                    <a:cubicBezTo>
                      <a:pt x="503" y="903"/>
                      <a:pt x="506" y="899"/>
                      <a:pt x="510" y="899"/>
                    </a:cubicBezTo>
                    <a:cubicBezTo>
                      <a:pt x="791" y="899"/>
                      <a:pt x="791" y="899"/>
                      <a:pt x="791" y="899"/>
                    </a:cubicBezTo>
                    <a:cubicBezTo>
                      <a:pt x="810" y="899"/>
                      <a:pt x="826" y="884"/>
                      <a:pt x="826" y="865"/>
                    </a:cubicBezTo>
                    <a:cubicBezTo>
                      <a:pt x="826" y="846"/>
                      <a:pt x="810" y="830"/>
                      <a:pt x="791" y="830"/>
                    </a:cubicBezTo>
                    <a:cubicBezTo>
                      <a:pt x="469" y="830"/>
                      <a:pt x="469" y="830"/>
                      <a:pt x="469" y="830"/>
                    </a:cubicBezTo>
                    <a:cubicBezTo>
                      <a:pt x="465" y="830"/>
                      <a:pt x="462" y="827"/>
                      <a:pt x="462" y="822"/>
                    </a:cubicBezTo>
                    <a:cubicBezTo>
                      <a:pt x="462" y="818"/>
                      <a:pt x="465" y="814"/>
                      <a:pt x="469" y="814"/>
                    </a:cubicBezTo>
                    <a:cubicBezTo>
                      <a:pt x="867" y="814"/>
                      <a:pt x="867" y="814"/>
                      <a:pt x="867" y="814"/>
                    </a:cubicBezTo>
                    <a:cubicBezTo>
                      <a:pt x="887" y="814"/>
                      <a:pt x="902" y="799"/>
                      <a:pt x="902" y="780"/>
                    </a:cubicBezTo>
                    <a:cubicBezTo>
                      <a:pt x="902" y="761"/>
                      <a:pt x="887" y="745"/>
                      <a:pt x="867" y="745"/>
                    </a:cubicBezTo>
                    <a:cubicBezTo>
                      <a:pt x="496" y="745"/>
                      <a:pt x="496" y="745"/>
                      <a:pt x="496" y="745"/>
                    </a:cubicBezTo>
                    <a:cubicBezTo>
                      <a:pt x="492" y="745"/>
                      <a:pt x="488" y="741"/>
                      <a:pt x="488" y="737"/>
                    </a:cubicBezTo>
                    <a:cubicBezTo>
                      <a:pt x="488" y="733"/>
                      <a:pt x="492" y="729"/>
                      <a:pt x="496" y="729"/>
                    </a:cubicBezTo>
                    <a:cubicBezTo>
                      <a:pt x="993" y="729"/>
                      <a:pt x="993" y="729"/>
                      <a:pt x="993" y="729"/>
                    </a:cubicBezTo>
                    <a:cubicBezTo>
                      <a:pt x="1012" y="729"/>
                      <a:pt x="1027" y="714"/>
                      <a:pt x="1027" y="695"/>
                    </a:cubicBezTo>
                    <a:cubicBezTo>
                      <a:pt x="1027" y="675"/>
                      <a:pt x="1012" y="660"/>
                      <a:pt x="993" y="660"/>
                    </a:cubicBezTo>
                    <a:cubicBezTo>
                      <a:pt x="472" y="660"/>
                      <a:pt x="472" y="660"/>
                      <a:pt x="472" y="660"/>
                    </a:cubicBezTo>
                    <a:cubicBezTo>
                      <a:pt x="468" y="660"/>
                      <a:pt x="464" y="656"/>
                      <a:pt x="464" y="652"/>
                    </a:cubicBezTo>
                    <a:cubicBezTo>
                      <a:pt x="464" y="648"/>
                      <a:pt x="468" y="644"/>
                      <a:pt x="472" y="644"/>
                    </a:cubicBezTo>
                    <a:cubicBezTo>
                      <a:pt x="999" y="644"/>
                      <a:pt x="999" y="644"/>
                      <a:pt x="999" y="644"/>
                    </a:cubicBezTo>
                    <a:cubicBezTo>
                      <a:pt x="1018" y="644"/>
                      <a:pt x="1033" y="629"/>
                      <a:pt x="1033" y="610"/>
                    </a:cubicBezTo>
                    <a:cubicBezTo>
                      <a:pt x="1033" y="594"/>
                      <a:pt x="1024" y="581"/>
                      <a:pt x="1009" y="576"/>
                    </a:cubicBezTo>
                    <a:cubicBezTo>
                      <a:pt x="1006" y="575"/>
                      <a:pt x="1006" y="575"/>
                      <a:pt x="1006" y="575"/>
                    </a:cubicBezTo>
                    <a:cubicBezTo>
                      <a:pt x="985" y="575"/>
                      <a:pt x="985" y="575"/>
                      <a:pt x="985" y="575"/>
                    </a:cubicBezTo>
                    <a:cubicBezTo>
                      <a:pt x="985" y="575"/>
                      <a:pt x="985" y="575"/>
                      <a:pt x="985" y="575"/>
                    </a:cubicBezTo>
                    <a:cubicBezTo>
                      <a:pt x="462" y="575"/>
                      <a:pt x="462" y="575"/>
                      <a:pt x="462" y="575"/>
                    </a:cubicBezTo>
                    <a:cubicBezTo>
                      <a:pt x="458" y="575"/>
                      <a:pt x="454" y="571"/>
                      <a:pt x="454" y="567"/>
                    </a:cubicBezTo>
                    <a:cubicBezTo>
                      <a:pt x="454" y="563"/>
                      <a:pt x="458" y="559"/>
                      <a:pt x="462" y="559"/>
                    </a:cubicBezTo>
                    <a:cubicBezTo>
                      <a:pt x="770" y="559"/>
                      <a:pt x="770" y="559"/>
                      <a:pt x="770" y="559"/>
                    </a:cubicBezTo>
                    <a:cubicBezTo>
                      <a:pt x="789" y="559"/>
                      <a:pt x="805" y="544"/>
                      <a:pt x="805" y="524"/>
                    </a:cubicBezTo>
                    <a:cubicBezTo>
                      <a:pt x="805" y="505"/>
                      <a:pt x="789" y="490"/>
                      <a:pt x="770" y="490"/>
                    </a:cubicBezTo>
                    <a:cubicBezTo>
                      <a:pt x="264" y="490"/>
                      <a:pt x="264" y="490"/>
                      <a:pt x="264" y="490"/>
                    </a:cubicBezTo>
                    <a:cubicBezTo>
                      <a:pt x="260" y="490"/>
                      <a:pt x="256" y="486"/>
                      <a:pt x="256" y="482"/>
                    </a:cubicBezTo>
                    <a:cubicBezTo>
                      <a:pt x="256" y="478"/>
                      <a:pt x="260" y="474"/>
                      <a:pt x="264" y="474"/>
                    </a:cubicBezTo>
                    <a:cubicBezTo>
                      <a:pt x="740" y="474"/>
                      <a:pt x="740" y="474"/>
                      <a:pt x="740" y="474"/>
                    </a:cubicBezTo>
                    <a:cubicBezTo>
                      <a:pt x="759" y="474"/>
                      <a:pt x="774" y="459"/>
                      <a:pt x="774" y="439"/>
                    </a:cubicBezTo>
                    <a:cubicBezTo>
                      <a:pt x="774" y="420"/>
                      <a:pt x="759" y="405"/>
                      <a:pt x="740" y="405"/>
                    </a:cubicBezTo>
                    <a:cubicBezTo>
                      <a:pt x="318" y="405"/>
                      <a:pt x="318" y="405"/>
                      <a:pt x="318" y="405"/>
                    </a:cubicBezTo>
                    <a:cubicBezTo>
                      <a:pt x="314" y="405"/>
                      <a:pt x="311" y="401"/>
                      <a:pt x="311" y="397"/>
                    </a:cubicBezTo>
                    <a:cubicBezTo>
                      <a:pt x="311" y="393"/>
                      <a:pt x="314" y="389"/>
                      <a:pt x="318" y="389"/>
                    </a:cubicBezTo>
                    <a:cubicBezTo>
                      <a:pt x="580" y="389"/>
                      <a:pt x="580" y="389"/>
                      <a:pt x="580" y="389"/>
                    </a:cubicBezTo>
                    <a:cubicBezTo>
                      <a:pt x="599" y="389"/>
                      <a:pt x="614" y="374"/>
                      <a:pt x="614" y="354"/>
                    </a:cubicBezTo>
                    <a:cubicBezTo>
                      <a:pt x="614" y="335"/>
                      <a:pt x="599" y="320"/>
                      <a:pt x="580" y="320"/>
                    </a:cubicBezTo>
                    <a:cubicBezTo>
                      <a:pt x="263" y="320"/>
                      <a:pt x="263" y="320"/>
                      <a:pt x="263" y="320"/>
                    </a:cubicBezTo>
                    <a:cubicBezTo>
                      <a:pt x="259" y="320"/>
                      <a:pt x="255" y="316"/>
                      <a:pt x="255" y="312"/>
                    </a:cubicBezTo>
                    <a:cubicBezTo>
                      <a:pt x="255" y="312"/>
                      <a:pt x="255" y="311"/>
                      <a:pt x="255" y="311"/>
                    </a:cubicBezTo>
                    <a:cubicBezTo>
                      <a:pt x="257" y="309"/>
                      <a:pt x="257" y="309"/>
                      <a:pt x="257" y="309"/>
                    </a:cubicBezTo>
                    <a:cubicBezTo>
                      <a:pt x="410" y="131"/>
                      <a:pt x="633" y="28"/>
                      <a:pt x="869" y="28"/>
                    </a:cubicBezTo>
                    <a:cubicBezTo>
                      <a:pt x="877" y="28"/>
                      <a:pt x="877" y="28"/>
                      <a:pt x="877" y="28"/>
                    </a:cubicBezTo>
                    <a:cubicBezTo>
                      <a:pt x="950" y="28"/>
                      <a:pt x="1022" y="38"/>
                      <a:pt x="1091" y="57"/>
                    </a:cubicBezTo>
                    <a:cubicBezTo>
                      <a:pt x="1093" y="58"/>
                      <a:pt x="1093" y="58"/>
                      <a:pt x="1093" y="58"/>
                    </a:cubicBezTo>
                    <a:cubicBezTo>
                      <a:pt x="1096" y="59"/>
                      <a:pt x="1096" y="62"/>
                      <a:pt x="1096" y="64"/>
                    </a:cubicBezTo>
                    <a:cubicBezTo>
                      <a:pt x="1096" y="68"/>
                      <a:pt x="1093" y="71"/>
                      <a:pt x="1089" y="71"/>
                    </a:cubicBezTo>
                    <a:cubicBezTo>
                      <a:pt x="1066" y="71"/>
                      <a:pt x="1066" y="71"/>
                      <a:pt x="1066" y="71"/>
                    </a:cubicBezTo>
                    <a:cubicBezTo>
                      <a:pt x="1046" y="71"/>
                      <a:pt x="1030" y="87"/>
                      <a:pt x="1030" y="107"/>
                    </a:cubicBezTo>
                    <a:cubicBezTo>
                      <a:pt x="1030" y="126"/>
                      <a:pt x="1046" y="142"/>
                      <a:pt x="1066" y="142"/>
                    </a:cubicBezTo>
                    <a:cubicBezTo>
                      <a:pt x="1289" y="142"/>
                      <a:pt x="1289" y="142"/>
                      <a:pt x="1289" y="142"/>
                    </a:cubicBezTo>
                    <a:cubicBezTo>
                      <a:pt x="1292" y="142"/>
                      <a:pt x="1295" y="145"/>
                      <a:pt x="1295" y="149"/>
                    </a:cubicBezTo>
                    <a:cubicBezTo>
                      <a:pt x="1295" y="153"/>
                      <a:pt x="1292" y="156"/>
                      <a:pt x="1289" y="156"/>
                    </a:cubicBezTo>
                    <a:cubicBezTo>
                      <a:pt x="1125" y="156"/>
                      <a:pt x="1125" y="156"/>
                      <a:pt x="1125" y="156"/>
                    </a:cubicBezTo>
                    <a:cubicBezTo>
                      <a:pt x="1105" y="156"/>
                      <a:pt x="1089" y="172"/>
                      <a:pt x="1089" y="192"/>
                    </a:cubicBezTo>
                    <a:cubicBezTo>
                      <a:pt x="1089" y="211"/>
                      <a:pt x="1105" y="227"/>
                      <a:pt x="1125" y="227"/>
                    </a:cubicBezTo>
                    <a:cubicBezTo>
                      <a:pt x="1398" y="227"/>
                      <a:pt x="1398" y="227"/>
                      <a:pt x="1398" y="227"/>
                    </a:cubicBezTo>
                    <a:cubicBezTo>
                      <a:pt x="1402" y="227"/>
                      <a:pt x="1405" y="230"/>
                      <a:pt x="1405" y="234"/>
                    </a:cubicBezTo>
                    <a:cubicBezTo>
                      <a:pt x="1405" y="238"/>
                      <a:pt x="1402" y="241"/>
                      <a:pt x="1398" y="241"/>
                    </a:cubicBezTo>
                    <a:cubicBezTo>
                      <a:pt x="1070" y="241"/>
                      <a:pt x="1070" y="241"/>
                      <a:pt x="1070" y="241"/>
                    </a:cubicBezTo>
                    <a:cubicBezTo>
                      <a:pt x="1051" y="241"/>
                      <a:pt x="1035" y="257"/>
                      <a:pt x="1035" y="277"/>
                    </a:cubicBezTo>
                    <a:cubicBezTo>
                      <a:pt x="1035" y="296"/>
                      <a:pt x="1051" y="313"/>
                      <a:pt x="1070" y="313"/>
                    </a:cubicBezTo>
                    <a:cubicBezTo>
                      <a:pt x="1442" y="313"/>
                      <a:pt x="1442" y="313"/>
                      <a:pt x="1442" y="313"/>
                    </a:cubicBezTo>
                    <a:cubicBezTo>
                      <a:pt x="1445" y="313"/>
                      <a:pt x="1448" y="316"/>
                      <a:pt x="1448" y="319"/>
                    </a:cubicBezTo>
                    <a:cubicBezTo>
                      <a:pt x="1448" y="323"/>
                      <a:pt x="1445" y="326"/>
                      <a:pt x="1442" y="326"/>
                    </a:cubicBezTo>
                    <a:cubicBezTo>
                      <a:pt x="1124" y="326"/>
                      <a:pt x="1124" y="326"/>
                      <a:pt x="1124" y="326"/>
                    </a:cubicBezTo>
                    <a:cubicBezTo>
                      <a:pt x="1104" y="326"/>
                      <a:pt x="1088" y="342"/>
                      <a:pt x="1088" y="362"/>
                    </a:cubicBezTo>
                    <a:cubicBezTo>
                      <a:pt x="1088" y="382"/>
                      <a:pt x="1104" y="398"/>
                      <a:pt x="1124" y="398"/>
                    </a:cubicBezTo>
                    <a:cubicBezTo>
                      <a:pt x="1547" y="398"/>
                      <a:pt x="1547" y="398"/>
                      <a:pt x="1547" y="398"/>
                    </a:cubicBezTo>
                    <a:cubicBezTo>
                      <a:pt x="1549" y="398"/>
                      <a:pt x="1551" y="399"/>
                      <a:pt x="1552" y="401"/>
                    </a:cubicBezTo>
                    <a:cubicBezTo>
                      <a:pt x="1555" y="404"/>
                      <a:pt x="1555" y="404"/>
                      <a:pt x="1555" y="404"/>
                    </a:cubicBezTo>
                    <a:cubicBezTo>
                      <a:pt x="1634" y="531"/>
                      <a:pt x="1676" y="677"/>
                      <a:pt x="1676" y="827"/>
                    </a:cubicBezTo>
                    <a:cubicBezTo>
                      <a:pt x="1676" y="835"/>
                      <a:pt x="1676" y="835"/>
                      <a:pt x="1676" y="835"/>
                    </a:cubicBezTo>
                    <a:cubicBezTo>
                      <a:pt x="1676" y="835"/>
                      <a:pt x="1676" y="835"/>
                      <a:pt x="1676" y="835"/>
                    </a:cubicBezTo>
                    <a:cubicBezTo>
                      <a:pt x="1676" y="1204"/>
                      <a:pt x="1427" y="1525"/>
                      <a:pt x="1071" y="1617"/>
                    </a:cubicBezTo>
                    <a:cubicBezTo>
                      <a:pt x="1062" y="1618"/>
                      <a:pt x="1062" y="1618"/>
                      <a:pt x="1062" y="1618"/>
                    </a:cubicBezTo>
                    <a:cubicBezTo>
                      <a:pt x="1061" y="1619"/>
                      <a:pt x="1061" y="1619"/>
                      <a:pt x="1061" y="1619"/>
                    </a:cubicBezTo>
                    <a:cubicBezTo>
                      <a:pt x="969" y="1641"/>
                      <a:pt x="911" y="1732"/>
                      <a:pt x="927" y="1824"/>
                    </a:cubicBezTo>
                    <a:cubicBezTo>
                      <a:pt x="897" y="1832"/>
                      <a:pt x="897" y="1832"/>
                      <a:pt x="897" y="1832"/>
                    </a:cubicBezTo>
                    <a:cubicBezTo>
                      <a:pt x="919" y="1920"/>
                      <a:pt x="919" y="1920"/>
                      <a:pt x="919" y="1920"/>
                    </a:cubicBezTo>
                    <a:cubicBezTo>
                      <a:pt x="1007" y="1898"/>
                      <a:pt x="1007" y="1898"/>
                      <a:pt x="1007" y="1898"/>
                    </a:cubicBezTo>
                    <a:cubicBezTo>
                      <a:pt x="985" y="1810"/>
                      <a:pt x="985" y="1810"/>
                      <a:pt x="985" y="1810"/>
                    </a:cubicBezTo>
                    <a:cubicBezTo>
                      <a:pt x="955" y="1817"/>
                      <a:pt x="955" y="1817"/>
                      <a:pt x="955" y="1817"/>
                    </a:cubicBezTo>
                    <a:cubicBezTo>
                      <a:pt x="942" y="1740"/>
                      <a:pt x="991" y="1665"/>
                      <a:pt x="1067" y="1646"/>
                    </a:cubicBezTo>
                    <a:cubicBezTo>
                      <a:pt x="1076" y="1644"/>
                      <a:pt x="1076" y="1644"/>
                      <a:pt x="1076" y="1644"/>
                    </a:cubicBezTo>
                    <a:cubicBezTo>
                      <a:pt x="1077" y="1644"/>
                      <a:pt x="1077" y="1644"/>
                      <a:pt x="1077" y="1644"/>
                    </a:cubicBezTo>
                    <a:cubicBezTo>
                      <a:pt x="1446" y="1549"/>
                      <a:pt x="1704" y="1217"/>
                      <a:pt x="1704" y="836"/>
                    </a:cubicBezTo>
                    <a:cubicBezTo>
                      <a:pt x="1704" y="828"/>
                      <a:pt x="1704" y="828"/>
                      <a:pt x="1704" y="828"/>
                    </a:cubicBezTo>
                    <a:cubicBezTo>
                      <a:pt x="1704" y="827"/>
                      <a:pt x="1704" y="827"/>
                      <a:pt x="1704" y="827"/>
                    </a:cubicBezTo>
                    <a:cubicBezTo>
                      <a:pt x="1704" y="672"/>
                      <a:pt x="1660" y="520"/>
                      <a:pt x="1578" y="389"/>
                    </a:cubicBezTo>
                    <a:close/>
                    <a:moveTo>
                      <a:pt x="61" y="213"/>
                    </a:moveTo>
                    <a:cubicBezTo>
                      <a:pt x="61" y="213"/>
                      <a:pt x="61" y="213"/>
                      <a:pt x="61" y="213"/>
                    </a:cubicBezTo>
                    <a:cubicBezTo>
                      <a:pt x="61" y="213"/>
                      <a:pt x="61" y="213"/>
                      <a:pt x="61" y="213"/>
                    </a:cubicBezTo>
                    <a:cubicBezTo>
                      <a:pt x="58" y="218"/>
                      <a:pt x="52" y="222"/>
                      <a:pt x="46" y="222"/>
                    </a:cubicBezTo>
                    <a:cubicBezTo>
                      <a:pt x="36" y="222"/>
                      <a:pt x="28" y="214"/>
                      <a:pt x="28" y="204"/>
                    </a:cubicBezTo>
                    <a:cubicBezTo>
                      <a:pt x="28" y="194"/>
                      <a:pt x="36" y="186"/>
                      <a:pt x="46" y="186"/>
                    </a:cubicBezTo>
                    <a:cubicBezTo>
                      <a:pt x="55" y="186"/>
                      <a:pt x="63" y="194"/>
                      <a:pt x="63" y="204"/>
                    </a:cubicBezTo>
                    <a:cubicBezTo>
                      <a:pt x="63" y="207"/>
                      <a:pt x="62" y="210"/>
                      <a:pt x="61" y="213"/>
                    </a:cubicBezTo>
                    <a:close/>
                    <a:moveTo>
                      <a:pt x="974" y="1878"/>
                    </a:moveTo>
                    <a:cubicBezTo>
                      <a:pt x="939" y="1886"/>
                      <a:pt x="939" y="1886"/>
                      <a:pt x="939" y="1886"/>
                    </a:cubicBezTo>
                    <a:cubicBezTo>
                      <a:pt x="931" y="1852"/>
                      <a:pt x="931" y="1852"/>
                      <a:pt x="931" y="1852"/>
                    </a:cubicBezTo>
                    <a:cubicBezTo>
                      <a:pt x="965" y="1844"/>
                      <a:pt x="965" y="1844"/>
                      <a:pt x="965" y="1844"/>
                    </a:cubicBezTo>
                    <a:lnTo>
                      <a:pt x="974" y="1878"/>
                    </a:lnTo>
                    <a:close/>
                  </a:path>
                </a:pathLst>
              </a:custGeom>
              <a:solidFill>
                <a:srgbClr val="6D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15" name="Freeform 360"/>
              <p:cNvSpPr>
                <a:spLocks/>
              </p:cNvSpPr>
              <p:nvPr/>
            </p:nvSpPr>
            <p:spPr bwMode="auto">
              <a:xfrm>
                <a:off x="4084638" y="4649788"/>
                <a:ext cx="590550" cy="581025"/>
              </a:xfrm>
              <a:custGeom>
                <a:avLst/>
                <a:gdLst>
                  <a:gd name="T0" fmla="*/ 244 w 805"/>
                  <a:gd name="T1" fmla="*/ 340 h 793"/>
                  <a:gd name="T2" fmla="*/ 244 w 805"/>
                  <a:gd name="T3" fmla="*/ 324 h 793"/>
                  <a:gd name="T4" fmla="*/ 805 w 805"/>
                  <a:gd name="T5" fmla="*/ 290 h 793"/>
                  <a:gd name="T6" fmla="*/ 778 w 805"/>
                  <a:gd name="T7" fmla="*/ 255 h 793"/>
                  <a:gd name="T8" fmla="*/ 757 w 805"/>
                  <a:gd name="T9" fmla="*/ 255 h 793"/>
                  <a:gd name="T10" fmla="*/ 226 w 805"/>
                  <a:gd name="T11" fmla="*/ 247 h 793"/>
                  <a:gd name="T12" fmla="*/ 542 w 805"/>
                  <a:gd name="T13" fmla="*/ 239 h 793"/>
                  <a:gd name="T14" fmla="*/ 542 w 805"/>
                  <a:gd name="T15" fmla="*/ 170 h 793"/>
                  <a:gd name="T16" fmla="*/ 28 w 805"/>
                  <a:gd name="T17" fmla="*/ 162 h 793"/>
                  <a:gd name="T18" fmla="*/ 512 w 805"/>
                  <a:gd name="T19" fmla="*/ 154 h 793"/>
                  <a:gd name="T20" fmla="*/ 512 w 805"/>
                  <a:gd name="T21" fmla="*/ 85 h 793"/>
                  <a:gd name="T22" fmla="*/ 83 w 805"/>
                  <a:gd name="T23" fmla="*/ 77 h 793"/>
                  <a:gd name="T24" fmla="*/ 352 w 805"/>
                  <a:gd name="T25" fmla="*/ 69 h 793"/>
                  <a:gd name="T26" fmla="*/ 352 w 805"/>
                  <a:gd name="T27" fmla="*/ 0 h 793"/>
                  <a:gd name="T28" fmla="*/ 55 w 805"/>
                  <a:gd name="T29" fmla="*/ 14 h 793"/>
                  <a:gd name="T30" fmla="*/ 352 w 805"/>
                  <a:gd name="T31" fmla="*/ 28 h 793"/>
                  <a:gd name="T32" fmla="*/ 352 w 805"/>
                  <a:gd name="T33" fmla="*/ 41 h 793"/>
                  <a:gd name="T34" fmla="*/ 55 w 805"/>
                  <a:gd name="T35" fmla="*/ 77 h 793"/>
                  <a:gd name="T36" fmla="*/ 512 w 805"/>
                  <a:gd name="T37" fmla="*/ 113 h 793"/>
                  <a:gd name="T38" fmla="*/ 512 w 805"/>
                  <a:gd name="T39" fmla="*/ 126 h 793"/>
                  <a:gd name="T40" fmla="*/ 0 w 805"/>
                  <a:gd name="T41" fmla="*/ 162 h 793"/>
                  <a:gd name="T42" fmla="*/ 542 w 805"/>
                  <a:gd name="T43" fmla="*/ 198 h 793"/>
                  <a:gd name="T44" fmla="*/ 542 w 805"/>
                  <a:gd name="T45" fmla="*/ 211 h 793"/>
                  <a:gd name="T46" fmla="*/ 198 w 805"/>
                  <a:gd name="T47" fmla="*/ 247 h 793"/>
                  <a:gd name="T48" fmla="*/ 729 w 805"/>
                  <a:gd name="T49" fmla="*/ 283 h 793"/>
                  <a:gd name="T50" fmla="*/ 773 w 805"/>
                  <a:gd name="T51" fmla="*/ 283 h 793"/>
                  <a:gd name="T52" fmla="*/ 771 w 805"/>
                  <a:gd name="T53" fmla="*/ 296 h 793"/>
                  <a:gd name="T54" fmla="*/ 208 w 805"/>
                  <a:gd name="T55" fmla="*/ 332 h 793"/>
                  <a:gd name="T56" fmla="*/ 765 w 805"/>
                  <a:gd name="T57" fmla="*/ 368 h 793"/>
                  <a:gd name="T58" fmla="*/ 765 w 805"/>
                  <a:gd name="T59" fmla="*/ 381 h 793"/>
                  <a:gd name="T60" fmla="*/ 232 w 805"/>
                  <a:gd name="T61" fmla="*/ 417 h 793"/>
                  <a:gd name="T62" fmla="*/ 639 w 805"/>
                  <a:gd name="T63" fmla="*/ 453 h 793"/>
                  <a:gd name="T64" fmla="*/ 639 w 805"/>
                  <a:gd name="T65" fmla="*/ 466 h 793"/>
                  <a:gd name="T66" fmla="*/ 206 w 805"/>
                  <a:gd name="T67" fmla="*/ 502 h 793"/>
                  <a:gd name="T68" fmla="*/ 563 w 805"/>
                  <a:gd name="T69" fmla="*/ 538 h 793"/>
                  <a:gd name="T70" fmla="*/ 563 w 805"/>
                  <a:gd name="T71" fmla="*/ 551 h 793"/>
                  <a:gd name="T72" fmla="*/ 247 w 805"/>
                  <a:gd name="T73" fmla="*/ 587 h 793"/>
                  <a:gd name="T74" fmla="*/ 395 w 805"/>
                  <a:gd name="T75" fmla="*/ 623 h 793"/>
                  <a:gd name="T76" fmla="*/ 395 w 805"/>
                  <a:gd name="T77" fmla="*/ 636 h 793"/>
                  <a:gd name="T78" fmla="*/ 315 w 805"/>
                  <a:gd name="T79" fmla="*/ 672 h 793"/>
                  <a:gd name="T80" fmla="*/ 409 w 805"/>
                  <a:gd name="T81" fmla="*/ 708 h 793"/>
                  <a:gd name="T82" fmla="*/ 409 w 805"/>
                  <a:gd name="T83" fmla="*/ 722 h 793"/>
                  <a:gd name="T84" fmla="*/ 369 w 805"/>
                  <a:gd name="T85" fmla="*/ 757 h 793"/>
                  <a:gd name="T86" fmla="*/ 457 w 805"/>
                  <a:gd name="T87" fmla="*/ 793 h 793"/>
                  <a:gd name="T88" fmla="*/ 471 w 805"/>
                  <a:gd name="T89" fmla="*/ 779 h 793"/>
                  <a:gd name="T90" fmla="*/ 405 w 805"/>
                  <a:gd name="T91" fmla="*/ 765 h 793"/>
                  <a:gd name="T92" fmla="*/ 405 w 805"/>
                  <a:gd name="T93" fmla="*/ 750 h 793"/>
                  <a:gd name="T94" fmla="*/ 443 w 805"/>
                  <a:gd name="T95" fmla="*/ 715 h 793"/>
                  <a:gd name="T96" fmla="*/ 351 w 805"/>
                  <a:gd name="T97" fmla="*/ 680 h 793"/>
                  <a:gd name="T98" fmla="*/ 351 w 805"/>
                  <a:gd name="T99" fmla="*/ 664 h 793"/>
                  <a:gd name="T100" fmla="*/ 429 w 805"/>
                  <a:gd name="T101" fmla="*/ 630 h 793"/>
                  <a:gd name="T102" fmla="*/ 282 w 805"/>
                  <a:gd name="T103" fmla="*/ 595 h 793"/>
                  <a:gd name="T104" fmla="*/ 282 w 805"/>
                  <a:gd name="T105" fmla="*/ 579 h 793"/>
                  <a:gd name="T106" fmla="*/ 598 w 805"/>
                  <a:gd name="T107" fmla="*/ 545 h 793"/>
                  <a:gd name="T108" fmla="*/ 241 w 805"/>
                  <a:gd name="T109" fmla="*/ 510 h 793"/>
                  <a:gd name="T110" fmla="*/ 241 w 805"/>
                  <a:gd name="T111" fmla="*/ 494 h 793"/>
                  <a:gd name="T112" fmla="*/ 674 w 805"/>
                  <a:gd name="T113" fmla="*/ 460 h 793"/>
                  <a:gd name="T114" fmla="*/ 268 w 805"/>
                  <a:gd name="T115" fmla="*/ 425 h 793"/>
                  <a:gd name="T116" fmla="*/ 268 w 805"/>
                  <a:gd name="T117" fmla="*/ 409 h 793"/>
                  <a:gd name="T118" fmla="*/ 799 w 805"/>
                  <a:gd name="T119" fmla="*/ 375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5" h="793">
                    <a:moveTo>
                      <a:pt x="765" y="340"/>
                    </a:moveTo>
                    <a:cubicBezTo>
                      <a:pt x="244" y="340"/>
                      <a:pt x="244" y="340"/>
                      <a:pt x="244" y="340"/>
                    </a:cubicBezTo>
                    <a:cubicBezTo>
                      <a:pt x="240" y="340"/>
                      <a:pt x="236" y="336"/>
                      <a:pt x="236" y="332"/>
                    </a:cubicBezTo>
                    <a:cubicBezTo>
                      <a:pt x="236" y="328"/>
                      <a:pt x="240" y="324"/>
                      <a:pt x="244" y="324"/>
                    </a:cubicBezTo>
                    <a:cubicBezTo>
                      <a:pt x="771" y="324"/>
                      <a:pt x="771" y="324"/>
                      <a:pt x="771" y="324"/>
                    </a:cubicBezTo>
                    <a:cubicBezTo>
                      <a:pt x="790" y="324"/>
                      <a:pt x="805" y="309"/>
                      <a:pt x="805" y="290"/>
                    </a:cubicBezTo>
                    <a:cubicBezTo>
                      <a:pt x="805" y="274"/>
                      <a:pt x="796" y="261"/>
                      <a:pt x="781" y="256"/>
                    </a:cubicBezTo>
                    <a:cubicBezTo>
                      <a:pt x="778" y="255"/>
                      <a:pt x="778" y="255"/>
                      <a:pt x="778" y="255"/>
                    </a:cubicBezTo>
                    <a:cubicBezTo>
                      <a:pt x="757" y="255"/>
                      <a:pt x="757" y="255"/>
                      <a:pt x="757" y="255"/>
                    </a:cubicBezTo>
                    <a:cubicBezTo>
                      <a:pt x="757" y="255"/>
                      <a:pt x="757" y="255"/>
                      <a:pt x="757" y="255"/>
                    </a:cubicBezTo>
                    <a:cubicBezTo>
                      <a:pt x="234" y="255"/>
                      <a:pt x="234" y="255"/>
                      <a:pt x="234" y="255"/>
                    </a:cubicBezTo>
                    <a:cubicBezTo>
                      <a:pt x="230" y="255"/>
                      <a:pt x="226" y="251"/>
                      <a:pt x="226" y="247"/>
                    </a:cubicBezTo>
                    <a:cubicBezTo>
                      <a:pt x="226" y="243"/>
                      <a:pt x="230" y="239"/>
                      <a:pt x="234" y="239"/>
                    </a:cubicBezTo>
                    <a:cubicBezTo>
                      <a:pt x="542" y="239"/>
                      <a:pt x="542" y="239"/>
                      <a:pt x="542" y="239"/>
                    </a:cubicBezTo>
                    <a:cubicBezTo>
                      <a:pt x="561" y="239"/>
                      <a:pt x="577" y="224"/>
                      <a:pt x="577" y="204"/>
                    </a:cubicBezTo>
                    <a:cubicBezTo>
                      <a:pt x="577" y="185"/>
                      <a:pt x="561" y="170"/>
                      <a:pt x="542" y="170"/>
                    </a:cubicBezTo>
                    <a:cubicBezTo>
                      <a:pt x="36" y="170"/>
                      <a:pt x="36" y="170"/>
                      <a:pt x="36" y="170"/>
                    </a:cubicBezTo>
                    <a:cubicBezTo>
                      <a:pt x="32" y="170"/>
                      <a:pt x="28" y="166"/>
                      <a:pt x="28" y="162"/>
                    </a:cubicBezTo>
                    <a:cubicBezTo>
                      <a:pt x="28" y="158"/>
                      <a:pt x="32" y="154"/>
                      <a:pt x="36" y="154"/>
                    </a:cubicBezTo>
                    <a:cubicBezTo>
                      <a:pt x="512" y="154"/>
                      <a:pt x="512" y="154"/>
                      <a:pt x="512" y="154"/>
                    </a:cubicBezTo>
                    <a:cubicBezTo>
                      <a:pt x="531" y="154"/>
                      <a:pt x="546" y="139"/>
                      <a:pt x="546" y="119"/>
                    </a:cubicBezTo>
                    <a:cubicBezTo>
                      <a:pt x="546" y="100"/>
                      <a:pt x="531" y="85"/>
                      <a:pt x="512" y="85"/>
                    </a:cubicBezTo>
                    <a:cubicBezTo>
                      <a:pt x="90" y="85"/>
                      <a:pt x="90" y="85"/>
                      <a:pt x="90" y="85"/>
                    </a:cubicBezTo>
                    <a:cubicBezTo>
                      <a:pt x="86" y="85"/>
                      <a:pt x="83" y="81"/>
                      <a:pt x="83" y="77"/>
                    </a:cubicBezTo>
                    <a:cubicBezTo>
                      <a:pt x="83" y="73"/>
                      <a:pt x="86" y="69"/>
                      <a:pt x="90" y="69"/>
                    </a:cubicBezTo>
                    <a:cubicBezTo>
                      <a:pt x="352" y="69"/>
                      <a:pt x="352" y="69"/>
                      <a:pt x="352" y="69"/>
                    </a:cubicBezTo>
                    <a:cubicBezTo>
                      <a:pt x="371" y="69"/>
                      <a:pt x="386" y="54"/>
                      <a:pt x="386" y="34"/>
                    </a:cubicBezTo>
                    <a:cubicBezTo>
                      <a:pt x="386" y="15"/>
                      <a:pt x="371" y="0"/>
                      <a:pt x="352" y="0"/>
                    </a:cubicBezTo>
                    <a:cubicBezTo>
                      <a:pt x="69" y="0"/>
                      <a:pt x="69" y="0"/>
                      <a:pt x="69" y="0"/>
                    </a:cubicBezTo>
                    <a:cubicBezTo>
                      <a:pt x="61" y="0"/>
                      <a:pt x="55" y="6"/>
                      <a:pt x="55" y="14"/>
                    </a:cubicBezTo>
                    <a:cubicBezTo>
                      <a:pt x="55" y="21"/>
                      <a:pt x="61" y="28"/>
                      <a:pt x="69" y="28"/>
                    </a:cubicBezTo>
                    <a:cubicBezTo>
                      <a:pt x="352" y="28"/>
                      <a:pt x="352" y="28"/>
                      <a:pt x="352" y="28"/>
                    </a:cubicBezTo>
                    <a:cubicBezTo>
                      <a:pt x="355" y="28"/>
                      <a:pt x="358" y="31"/>
                      <a:pt x="358" y="34"/>
                    </a:cubicBezTo>
                    <a:cubicBezTo>
                      <a:pt x="358" y="38"/>
                      <a:pt x="355" y="41"/>
                      <a:pt x="352" y="41"/>
                    </a:cubicBezTo>
                    <a:cubicBezTo>
                      <a:pt x="90" y="41"/>
                      <a:pt x="90" y="41"/>
                      <a:pt x="90" y="41"/>
                    </a:cubicBezTo>
                    <a:cubicBezTo>
                      <a:pt x="71" y="41"/>
                      <a:pt x="55" y="57"/>
                      <a:pt x="55" y="77"/>
                    </a:cubicBezTo>
                    <a:cubicBezTo>
                      <a:pt x="55" y="97"/>
                      <a:pt x="71" y="113"/>
                      <a:pt x="90" y="113"/>
                    </a:cubicBezTo>
                    <a:cubicBezTo>
                      <a:pt x="512" y="113"/>
                      <a:pt x="512" y="113"/>
                      <a:pt x="512" y="113"/>
                    </a:cubicBezTo>
                    <a:cubicBezTo>
                      <a:pt x="515" y="113"/>
                      <a:pt x="518" y="116"/>
                      <a:pt x="518" y="119"/>
                    </a:cubicBezTo>
                    <a:cubicBezTo>
                      <a:pt x="518" y="123"/>
                      <a:pt x="515" y="126"/>
                      <a:pt x="512" y="126"/>
                    </a:cubicBezTo>
                    <a:cubicBezTo>
                      <a:pt x="36" y="126"/>
                      <a:pt x="36" y="126"/>
                      <a:pt x="36" y="126"/>
                    </a:cubicBezTo>
                    <a:cubicBezTo>
                      <a:pt x="16" y="126"/>
                      <a:pt x="0" y="142"/>
                      <a:pt x="0" y="162"/>
                    </a:cubicBezTo>
                    <a:cubicBezTo>
                      <a:pt x="0" y="182"/>
                      <a:pt x="16" y="198"/>
                      <a:pt x="36" y="198"/>
                    </a:cubicBezTo>
                    <a:cubicBezTo>
                      <a:pt x="542" y="198"/>
                      <a:pt x="542" y="198"/>
                      <a:pt x="542" y="198"/>
                    </a:cubicBezTo>
                    <a:cubicBezTo>
                      <a:pt x="546" y="198"/>
                      <a:pt x="549" y="201"/>
                      <a:pt x="549" y="204"/>
                    </a:cubicBezTo>
                    <a:cubicBezTo>
                      <a:pt x="549" y="208"/>
                      <a:pt x="546" y="211"/>
                      <a:pt x="542" y="211"/>
                    </a:cubicBezTo>
                    <a:cubicBezTo>
                      <a:pt x="234" y="211"/>
                      <a:pt x="234" y="211"/>
                      <a:pt x="234" y="211"/>
                    </a:cubicBezTo>
                    <a:cubicBezTo>
                      <a:pt x="214" y="211"/>
                      <a:pt x="198" y="227"/>
                      <a:pt x="198" y="247"/>
                    </a:cubicBezTo>
                    <a:cubicBezTo>
                      <a:pt x="198" y="267"/>
                      <a:pt x="214" y="283"/>
                      <a:pt x="234" y="283"/>
                    </a:cubicBezTo>
                    <a:cubicBezTo>
                      <a:pt x="729" y="283"/>
                      <a:pt x="729" y="283"/>
                      <a:pt x="729" y="283"/>
                    </a:cubicBezTo>
                    <a:cubicBezTo>
                      <a:pt x="729" y="283"/>
                      <a:pt x="729" y="283"/>
                      <a:pt x="729" y="283"/>
                    </a:cubicBezTo>
                    <a:cubicBezTo>
                      <a:pt x="773" y="283"/>
                      <a:pt x="773" y="283"/>
                      <a:pt x="773" y="283"/>
                    </a:cubicBezTo>
                    <a:cubicBezTo>
                      <a:pt x="776" y="284"/>
                      <a:pt x="777" y="287"/>
                      <a:pt x="777" y="290"/>
                    </a:cubicBezTo>
                    <a:cubicBezTo>
                      <a:pt x="777" y="293"/>
                      <a:pt x="774" y="296"/>
                      <a:pt x="771" y="296"/>
                    </a:cubicBezTo>
                    <a:cubicBezTo>
                      <a:pt x="244" y="296"/>
                      <a:pt x="244" y="296"/>
                      <a:pt x="244" y="296"/>
                    </a:cubicBezTo>
                    <a:cubicBezTo>
                      <a:pt x="224" y="296"/>
                      <a:pt x="208" y="312"/>
                      <a:pt x="208" y="332"/>
                    </a:cubicBezTo>
                    <a:cubicBezTo>
                      <a:pt x="208" y="352"/>
                      <a:pt x="224" y="368"/>
                      <a:pt x="244" y="368"/>
                    </a:cubicBezTo>
                    <a:cubicBezTo>
                      <a:pt x="765" y="368"/>
                      <a:pt x="765" y="368"/>
                      <a:pt x="765" y="368"/>
                    </a:cubicBezTo>
                    <a:cubicBezTo>
                      <a:pt x="768" y="368"/>
                      <a:pt x="771" y="371"/>
                      <a:pt x="771" y="375"/>
                    </a:cubicBezTo>
                    <a:cubicBezTo>
                      <a:pt x="771" y="378"/>
                      <a:pt x="768" y="381"/>
                      <a:pt x="765" y="381"/>
                    </a:cubicBezTo>
                    <a:cubicBezTo>
                      <a:pt x="268" y="381"/>
                      <a:pt x="268" y="381"/>
                      <a:pt x="268" y="381"/>
                    </a:cubicBezTo>
                    <a:cubicBezTo>
                      <a:pt x="248" y="381"/>
                      <a:pt x="232" y="397"/>
                      <a:pt x="232" y="417"/>
                    </a:cubicBezTo>
                    <a:cubicBezTo>
                      <a:pt x="232" y="437"/>
                      <a:pt x="248" y="453"/>
                      <a:pt x="268" y="453"/>
                    </a:cubicBezTo>
                    <a:cubicBezTo>
                      <a:pt x="639" y="453"/>
                      <a:pt x="639" y="453"/>
                      <a:pt x="639" y="453"/>
                    </a:cubicBezTo>
                    <a:cubicBezTo>
                      <a:pt x="643" y="453"/>
                      <a:pt x="646" y="456"/>
                      <a:pt x="646" y="460"/>
                    </a:cubicBezTo>
                    <a:cubicBezTo>
                      <a:pt x="646" y="463"/>
                      <a:pt x="643" y="466"/>
                      <a:pt x="639" y="466"/>
                    </a:cubicBezTo>
                    <a:cubicBezTo>
                      <a:pt x="241" y="466"/>
                      <a:pt x="241" y="466"/>
                      <a:pt x="241" y="466"/>
                    </a:cubicBezTo>
                    <a:cubicBezTo>
                      <a:pt x="222" y="466"/>
                      <a:pt x="206" y="482"/>
                      <a:pt x="206" y="502"/>
                    </a:cubicBezTo>
                    <a:cubicBezTo>
                      <a:pt x="206" y="522"/>
                      <a:pt x="222" y="538"/>
                      <a:pt x="241" y="538"/>
                    </a:cubicBezTo>
                    <a:cubicBezTo>
                      <a:pt x="563" y="538"/>
                      <a:pt x="563" y="538"/>
                      <a:pt x="563" y="538"/>
                    </a:cubicBezTo>
                    <a:cubicBezTo>
                      <a:pt x="567" y="538"/>
                      <a:pt x="570" y="541"/>
                      <a:pt x="570" y="545"/>
                    </a:cubicBezTo>
                    <a:cubicBezTo>
                      <a:pt x="570" y="548"/>
                      <a:pt x="567" y="551"/>
                      <a:pt x="563" y="551"/>
                    </a:cubicBezTo>
                    <a:cubicBezTo>
                      <a:pt x="282" y="551"/>
                      <a:pt x="282" y="551"/>
                      <a:pt x="282" y="551"/>
                    </a:cubicBezTo>
                    <a:cubicBezTo>
                      <a:pt x="263" y="551"/>
                      <a:pt x="247" y="568"/>
                      <a:pt x="247" y="587"/>
                    </a:cubicBezTo>
                    <a:cubicBezTo>
                      <a:pt x="247" y="607"/>
                      <a:pt x="263" y="623"/>
                      <a:pt x="282" y="623"/>
                    </a:cubicBezTo>
                    <a:cubicBezTo>
                      <a:pt x="395" y="623"/>
                      <a:pt x="395" y="623"/>
                      <a:pt x="395" y="623"/>
                    </a:cubicBezTo>
                    <a:cubicBezTo>
                      <a:pt x="398" y="623"/>
                      <a:pt x="401" y="626"/>
                      <a:pt x="401" y="630"/>
                    </a:cubicBezTo>
                    <a:cubicBezTo>
                      <a:pt x="401" y="633"/>
                      <a:pt x="398" y="636"/>
                      <a:pt x="395" y="636"/>
                    </a:cubicBezTo>
                    <a:cubicBezTo>
                      <a:pt x="351" y="636"/>
                      <a:pt x="351" y="636"/>
                      <a:pt x="351" y="636"/>
                    </a:cubicBezTo>
                    <a:cubicBezTo>
                      <a:pt x="331" y="636"/>
                      <a:pt x="315" y="653"/>
                      <a:pt x="315" y="672"/>
                    </a:cubicBezTo>
                    <a:cubicBezTo>
                      <a:pt x="315" y="692"/>
                      <a:pt x="331" y="708"/>
                      <a:pt x="351" y="708"/>
                    </a:cubicBezTo>
                    <a:cubicBezTo>
                      <a:pt x="409" y="708"/>
                      <a:pt x="409" y="708"/>
                      <a:pt x="409" y="708"/>
                    </a:cubicBezTo>
                    <a:cubicBezTo>
                      <a:pt x="412" y="708"/>
                      <a:pt x="415" y="711"/>
                      <a:pt x="415" y="715"/>
                    </a:cubicBezTo>
                    <a:cubicBezTo>
                      <a:pt x="415" y="719"/>
                      <a:pt x="412" y="722"/>
                      <a:pt x="409" y="722"/>
                    </a:cubicBezTo>
                    <a:cubicBezTo>
                      <a:pt x="405" y="722"/>
                      <a:pt x="405" y="722"/>
                      <a:pt x="405" y="722"/>
                    </a:cubicBezTo>
                    <a:cubicBezTo>
                      <a:pt x="385" y="722"/>
                      <a:pt x="369" y="738"/>
                      <a:pt x="369" y="757"/>
                    </a:cubicBezTo>
                    <a:cubicBezTo>
                      <a:pt x="369" y="777"/>
                      <a:pt x="385" y="793"/>
                      <a:pt x="405" y="793"/>
                    </a:cubicBezTo>
                    <a:cubicBezTo>
                      <a:pt x="457" y="793"/>
                      <a:pt x="457" y="793"/>
                      <a:pt x="457" y="793"/>
                    </a:cubicBezTo>
                    <a:cubicBezTo>
                      <a:pt x="457" y="793"/>
                      <a:pt x="457" y="793"/>
                      <a:pt x="457" y="793"/>
                    </a:cubicBezTo>
                    <a:cubicBezTo>
                      <a:pt x="464" y="793"/>
                      <a:pt x="471" y="787"/>
                      <a:pt x="471" y="779"/>
                    </a:cubicBezTo>
                    <a:cubicBezTo>
                      <a:pt x="471" y="771"/>
                      <a:pt x="464" y="765"/>
                      <a:pt x="457" y="765"/>
                    </a:cubicBezTo>
                    <a:cubicBezTo>
                      <a:pt x="405" y="765"/>
                      <a:pt x="405" y="765"/>
                      <a:pt x="405" y="765"/>
                    </a:cubicBezTo>
                    <a:cubicBezTo>
                      <a:pt x="401" y="765"/>
                      <a:pt x="397" y="762"/>
                      <a:pt x="397" y="757"/>
                    </a:cubicBezTo>
                    <a:cubicBezTo>
                      <a:pt x="397" y="753"/>
                      <a:pt x="401" y="750"/>
                      <a:pt x="405" y="750"/>
                    </a:cubicBezTo>
                    <a:cubicBezTo>
                      <a:pt x="409" y="750"/>
                      <a:pt x="409" y="750"/>
                      <a:pt x="409" y="750"/>
                    </a:cubicBezTo>
                    <a:cubicBezTo>
                      <a:pt x="428" y="750"/>
                      <a:pt x="443" y="734"/>
                      <a:pt x="443" y="715"/>
                    </a:cubicBezTo>
                    <a:cubicBezTo>
                      <a:pt x="443" y="696"/>
                      <a:pt x="428" y="680"/>
                      <a:pt x="409" y="680"/>
                    </a:cubicBezTo>
                    <a:cubicBezTo>
                      <a:pt x="351" y="680"/>
                      <a:pt x="351" y="680"/>
                      <a:pt x="351" y="680"/>
                    </a:cubicBezTo>
                    <a:cubicBezTo>
                      <a:pt x="347" y="680"/>
                      <a:pt x="343" y="677"/>
                      <a:pt x="343" y="672"/>
                    </a:cubicBezTo>
                    <a:cubicBezTo>
                      <a:pt x="343" y="668"/>
                      <a:pt x="347" y="664"/>
                      <a:pt x="351" y="664"/>
                    </a:cubicBezTo>
                    <a:cubicBezTo>
                      <a:pt x="395" y="664"/>
                      <a:pt x="395" y="664"/>
                      <a:pt x="395" y="664"/>
                    </a:cubicBezTo>
                    <a:cubicBezTo>
                      <a:pt x="414" y="664"/>
                      <a:pt x="429" y="649"/>
                      <a:pt x="429" y="630"/>
                    </a:cubicBezTo>
                    <a:cubicBezTo>
                      <a:pt x="429" y="611"/>
                      <a:pt x="414" y="595"/>
                      <a:pt x="395" y="595"/>
                    </a:cubicBezTo>
                    <a:cubicBezTo>
                      <a:pt x="282" y="595"/>
                      <a:pt x="282" y="595"/>
                      <a:pt x="282" y="595"/>
                    </a:cubicBezTo>
                    <a:cubicBezTo>
                      <a:pt x="278" y="595"/>
                      <a:pt x="275" y="592"/>
                      <a:pt x="275" y="587"/>
                    </a:cubicBezTo>
                    <a:cubicBezTo>
                      <a:pt x="275" y="583"/>
                      <a:pt x="278" y="579"/>
                      <a:pt x="282" y="579"/>
                    </a:cubicBezTo>
                    <a:cubicBezTo>
                      <a:pt x="563" y="579"/>
                      <a:pt x="563" y="579"/>
                      <a:pt x="563" y="579"/>
                    </a:cubicBezTo>
                    <a:cubicBezTo>
                      <a:pt x="582" y="579"/>
                      <a:pt x="598" y="564"/>
                      <a:pt x="598" y="545"/>
                    </a:cubicBezTo>
                    <a:cubicBezTo>
                      <a:pt x="598" y="526"/>
                      <a:pt x="582" y="510"/>
                      <a:pt x="563" y="510"/>
                    </a:cubicBezTo>
                    <a:cubicBezTo>
                      <a:pt x="241" y="510"/>
                      <a:pt x="241" y="510"/>
                      <a:pt x="241" y="510"/>
                    </a:cubicBezTo>
                    <a:cubicBezTo>
                      <a:pt x="237" y="510"/>
                      <a:pt x="234" y="507"/>
                      <a:pt x="234" y="502"/>
                    </a:cubicBezTo>
                    <a:cubicBezTo>
                      <a:pt x="234" y="498"/>
                      <a:pt x="237" y="494"/>
                      <a:pt x="241" y="494"/>
                    </a:cubicBezTo>
                    <a:cubicBezTo>
                      <a:pt x="639" y="494"/>
                      <a:pt x="639" y="494"/>
                      <a:pt x="639" y="494"/>
                    </a:cubicBezTo>
                    <a:cubicBezTo>
                      <a:pt x="659" y="494"/>
                      <a:pt x="674" y="479"/>
                      <a:pt x="674" y="460"/>
                    </a:cubicBezTo>
                    <a:cubicBezTo>
                      <a:pt x="674" y="441"/>
                      <a:pt x="659" y="425"/>
                      <a:pt x="639" y="425"/>
                    </a:cubicBezTo>
                    <a:cubicBezTo>
                      <a:pt x="268" y="425"/>
                      <a:pt x="268" y="425"/>
                      <a:pt x="268" y="425"/>
                    </a:cubicBezTo>
                    <a:cubicBezTo>
                      <a:pt x="264" y="425"/>
                      <a:pt x="260" y="421"/>
                      <a:pt x="260" y="417"/>
                    </a:cubicBezTo>
                    <a:cubicBezTo>
                      <a:pt x="260" y="413"/>
                      <a:pt x="264" y="409"/>
                      <a:pt x="268" y="409"/>
                    </a:cubicBezTo>
                    <a:cubicBezTo>
                      <a:pt x="765" y="409"/>
                      <a:pt x="765" y="409"/>
                      <a:pt x="765" y="409"/>
                    </a:cubicBezTo>
                    <a:cubicBezTo>
                      <a:pt x="784" y="409"/>
                      <a:pt x="799" y="394"/>
                      <a:pt x="799" y="375"/>
                    </a:cubicBezTo>
                    <a:cubicBezTo>
                      <a:pt x="799" y="355"/>
                      <a:pt x="784" y="340"/>
                      <a:pt x="765" y="3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16" name="Freeform 361"/>
              <p:cNvSpPr>
                <a:spLocks/>
              </p:cNvSpPr>
              <p:nvPr/>
            </p:nvSpPr>
            <p:spPr bwMode="auto">
              <a:xfrm>
                <a:off x="4673600" y="4467225"/>
                <a:ext cx="376238" cy="239713"/>
              </a:xfrm>
              <a:custGeom>
                <a:avLst/>
                <a:gdLst>
                  <a:gd name="T0" fmla="*/ 36 w 514"/>
                  <a:gd name="T1" fmla="*/ 71 h 327"/>
                  <a:gd name="T2" fmla="*/ 259 w 514"/>
                  <a:gd name="T3" fmla="*/ 71 h 327"/>
                  <a:gd name="T4" fmla="*/ 265 w 514"/>
                  <a:gd name="T5" fmla="*/ 78 h 327"/>
                  <a:gd name="T6" fmla="*/ 259 w 514"/>
                  <a:gd name="T7" fmla="*/ 85 h 327"/>
                  <a:gd name="T8" fmla="*/ 95 w 514"/>
                  <a:gd name="T9" fmla="*/ 85 h 327"/>
                  <a:gd name="T10" fmla="*/ 59 w 514"/>
                  <a:gd name="T11" fmla="*/ 121 h 327"/>
                  <a:gd name="T12" fmla="*/ 95 w 514"/>
                  <a:gd name="T13" fmla="*/ 156 h 327"/>
                  <a:gd name="T14" fmla="*/ 368 w 514"/>
                  <a:gd name="T15" fmla="*/ 156 h 327"/>
                  <a:gd name="T16" fmla="*/ 375 w 514"/>
                  <a:gd name="T17" fmla="*/ 163 h 327"/>
                  <a:gd name="T18" fmla="*/ 368 w 514"/>
                  <a:gd name="T19" fmla="*/ 170 h 327"/>
                  <a:gd name="T20" fmla="*/ 40 w 514"/>
                  <a:gd name="T21" fmla="*/ 170 h 327"/>
                  <a:gd name="T22" fmla="*/ 5 w 514"/>
                  <a:gd name="T23" fmla="*/ 206 h 327"/>
                  <a:gd name="T24" fmla="*/ 40 w 514"/>
                  <a:gd name="T25" fmla="*/ 242 h 327"/>
                  <a:gd name="T26" fmla="*/ 412 w 514"/>
                  <a:gd name="T27" fmla="*/ 242 h 327"/>
                  <a:gd name="T28" fmla="*/ 418 w 514"/>
                  <a:gd name="T29" fmla="*/ 248 h 327"/>
                  <a:gd name="T30" fmla="*/ 412 w 514"/>
                  <a:gd name="T31" fmla="*/ 255 h 327"/>
                  <a:gd name="T32" fmla="*/ 94 w 514"/>
                  <a:gd name="T33" fmla="*/ 255 h 327"/>
                  <a:gd name="T34" fmla="*/ 58 w 514"/>
                  <a:gd name="T35" fmla="*/ 291 h 327"/>
                  <a:gd name="T36" fmla="*/ 94 w 514"/>
                  <a:gd name="T37" fmla="*/ 327 h 327"/>
                  <a:gd name="T38" fmla="*/ 500 w 514"/>
                  <a:gd name="T39" fmla="*/ 327 h 327"/>
                  <a:gd name="T40" fmla="*/ 500 w 514"/>
                  <a:gd name="T41" fmla="*/ 327 h 327"/>
                  <a:gd name="T42" fmla="*/ 500 w 514"/>
                  <a:gd name="T43" fmla="*/ 327 h 327"/>
                  <a:gd name="T44" fmla="*/ 514 w 514"/>
                  <a:gd name="T45" fmla="*/ 313 h 327"/>
                  <a:gd name="T46" fmla="*/ 500 w 514"/>
                  <a:gd name="T47" fmla="*/ 299 h 327"/>
                  <a:gd name="T48" fmla="*/ 500 w 514"/>
                  <a:gd name="T49" fmla="*/ 299 h 327"/>
                  <a:gd name="T50" fmla="*/ 94 w 514"/>
                  <a:gd name="T51" fmla="*/ 299 h 327"/>
                  <a:gd name="T52" fmla="*/ 86 w 514"/>
                  <a:gd name="T53" fmla="*/ 291 h 327"/>
                  <a:gd name="T54" fmla="*/ 94 w 514"/>
                  <a:gd name="T55" fmla="*/ 283 h 327"/>
                  <a:gd name="T56" fmla="*/ 412 w 514"/>
                  <a:gd name="T57" fmla="*/ 283 h 327"/>
                  <a:gd name="T58" fmla="*/ 446 w 514"/>
                  <a:gd name="T59" fmla="*/ 248 h 327"/>
                  <a:gd name="T60" fmla="*/ 412 w 514"/>
                  <a:gd name="T61" fmla="*/ 214 h 327"/>
                  <a:gd name="T62" fmla="*/ 40 w 514"/>
                  <a:gd name="T63" fmla="*/ 214 h 327"/>
                  <a:gd name="T64" fmla="*/ 33 w 514"/>
                  <a:gd name="T65" fmla="*/ 206 h 327"/>
                  <a:gd name="T66" fmla="*/ 40 w 514"/>
                  <a:gd name="T67" fmla="*/ 198 h 327"/>
                  <a:gd name="T68" fmla="*/ 368 w 514"/>
                  <a:gd name="T69" fmla="*/ 198 h 327"/>
                  <a:gd name="T70" fmla="*/ 403 w 514"/>
                  <a:gd name="T71" fmla="*/ 163 h 327"/>
                  <a:gd name="T72" fmla="*/ 368 w 514"/>
                  <a:gd name="T73" fmla="*/ 128 h 327"/>
                  <a:gd name="T74" fmla="*/ 95 w 514"/>
                  <a:gd name="T75" fmla="*/ 128 h 327"/>
                  <a:gd name="T76" fmla="*/ 87 w 514"/>
                  <a:gd name="T77" fmla="*/ 121 h 327"/>
                  <a:gd name="T78" fmla="*/ 95 w 514"/>
                  <a:gd name="T79" fmla="*/ 113 h 327"/>
                  <a:gd name="T80" fmla="*/ 259 w 514"/>
                  <a:gd name="T81" fmla="*/ 113 h 327"/>
                  <a:gd name="T82" fmla="*/ 293 w 514"/>
                  <a:gd name="T83" fmla="*/ 78 h 327"/>
                  <a:gd name="T84" fmla="*/ 259 w 514"/>
                  <a:gd name="T85" fmla="*/ 43 h 327"/>
                  <a:gd name="T86" fmla="*/ 36 w 514"/>
                  <a:gd name="T87" fmla="*/ 43 h 327"/>
                  <a:gd name="T88" fmla="*/ 28 w 514"/>
                  <a:gd name="T89" fmla="*/ 36 h 327"/>
                  <a:gd name="T90" fmla="*/ 36 w 514"/>
                  <a:gd name="T91" fmla="*/ 28 h 327"/>
                  <a:gd name="T92" fmla="*/ 36 w 514"/>
                  <a:gd name="T93" fmla="*/ 28 h 327"/>
                  <a:gd name="T94" fmla="*/ 50 w 514"/>
                  <a:gd name="T95" fmla="*/ 14 h 327"/>
                  <a:gd name="T96" fmla="*/ 36 w 514"/>
                  <a:gd name="T97" fmla="*/ 0 h 327"/>
                  <a:gd name="T98" fmla="*/ 0 w 514"/>
                  <a:gd name="T99" fmla="*/ 36 h 327"/>
                  <a:gd name="T100" fmla="*/ 36 w 514"/>
                  <a:gd name="T101" fmla="*/ 71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14" h="327">
                    <a:moveTo>
                      <a:pt x="36" y="71"/>
                    </a:moveTo>
                    <a:cubicBezTo>
                      <a:pt x="259" y="71"/>
                      <a:pt x="259" y="71"/>
                      <a:pt x="259" y="71"/>
                    </a:cubicBezTo>
                    <a:cubicBezTo>
                      <a:pt x="262" y="71"/>
                      <a:pt x="265" y="74"/>
                      <a:pt x="265" y="78"/>
                    </a:cubicBezTo>
                    <a:cubicBezTo>
                      <a:pt x="265" y="82"/>
                      <a:pt x="262" y="85"/>
                      <a:pt x="259" y="85"/>
                    </a:cubicBezTo>
                    <a:cubicBezTo>
                      <a:pt x="95" y="85"/>
                      <a:pt x="95" y="85"/>
                      <a:pt x="95" y="85"/>
                    </a:cubicBezTo>
                    <a:cubicBezTo>
                      <a:pt x="75" y="85"/>
                      <a:pt x="59" y="101"/>
                      <a:pt x="59" y="121"/>
                    </a:cubicBezTo>
                    <a:cubicBezTo>
                      <a:pt x="59" y="140"/>
                      <a:pt x="75" y="156"/>
                      <a:pt x="95" y="156"/>
                    </a:cubicBezTo>
                    <a:cubicBezTo>
                      <a:pt x="368" y="156"/>
                      <a:pt x="368" y="156"/>
                      <a:pt x="368" y="156"/>
                    </a:cubicBezTo>
                    <a:cubicBezTo>
                      <a:pt x="372" y="156"/>
                      <a:pt x="375" y="159"/>
                      <a:pt x="375" y="163"/>
                    </a:cubicBezTo>
                    <a:cubicBezTo>
                      <a:pt x="375" y="167"/>
                      <a:pt x="372" y="170"/>
                      <a:pt x="368" y="170"/>
                    </a:cubicBezTo>
                    <a:cubicBezTo>
                      <a:pt x="40" y="170"/>
                      <a:pt x="40" y="170"/>
                      <a:pt x="40" y="170"/>
                    </a:cubicBezTo>
                    <a:cubicBezTo>
                      <a:pt x="21" y="170"/>
                      <a:pt x="5" y="186"/>
                      <a:pt x="5" y="206"/>
                    </a:cubicBezTo>
                    <a:cubicBezTo>
                      <a:pt x="5" y="225"/>
                      <a:pt x="21" y="242"/>
                      <a:pt x="40" y="242"/>
                    </a:cubicBezTo>
                    <a:cubicBezTo>
                      <a:pt x="412" y="242"/>
                      <a:pt x="412" y="242"/>
                      <a:pt x="412" y="242"/>
                    </a:cubicBezTo>
                    <a:cubicBezTo>
                      <a:pt x="415" y="242"/>
                      <a:pt x="418" y="245"/>
                      <a:pt x="418" y="248"/>
                    </a:cubicBezTo>
                    <a:cubicBezTo>
                      <a:pt x="418" y="252"/>
                      <a:pt x="415" y="255"/>
                      <a:pt x="412" y="255"/>
                    </a:cubicBezTo>
                    <a:cubicBezTo>
                      <a:pt x="94" y="255"/>
                      <a:pt x="94" y="255"/>
                      <a:pt x="94" y="255"/>
                    </a:cubicBezTo>
                    <a:cubicBezTo>
                      <a:pt x="74" y="255"/>
                      <a:pt x="58" y="271"/>
                      <a:pt x="58" y="291"/>
                    </a:cubicBezTo>
                    <a:cubicBezTo>
                      <a:pt x="58" y="311"/>
                      <a:pt x="74" y="327"/>
                      <a:pt x="94" y="327"/>
                    </a:cubicBezTo>
                    <a:cubicBezTo>
                      <a:pt x="500" y="327"/>
                      <a:pt x="500" y="327"/>
                      <a:pt x="500" y="327"/>
                    </a:cubicBezTo>
                    <a:cubicBezTo>
                      <a:pt x="500" y="327"/>
                      <a:pt x="500" y="327"/>
                      <a:pt x="500" y="327"/>
                    </a:cubicBezTo>
                    <a:cubicBezTo>
                      <a:pt x="500" y="327"/>
                      <a:pt x="500" y="327"/>
                      <a:pt x="500" y="327"/>
                    </a:cubicBezTo>
                    <a:cubicBezTo>
                      <a:pt x="508" y="327"/>
                      <a:pt x="514" y="320"/>
                      <a:pt x="514" y="313"/>
                    </a:cubicBezTo>
                    <a:cubicBezTo>
                      <a:pt x="514" y="305"/>
                      <a:pt x="508" y="299"/>
                      <a:pt x="500" y="299"/>
                    </a:cubicBezTo>
                    <a:cubicBezTo>
                      <a:pt x="500" y="299"/>
                      <a:pt x="500" y="299"/>
                      <a:pt x="500" y="299"/>
                    </a:cubicBezTo>
                    <a:cubicBezTo>
                      <a:pt x="94" y="299"/>
                      <a:pt x="94" y="299"/>
                      <a:pt x="94" y="299"/>
                    </a:cubicBezTo>
                    <a:cubicBezTo>
                      <a:pt x="89" y="299"/>
                      <a:pt x="86" y="295"/>
                      <a:pt x="86" y="291"/>
                    </a:cubicBezTo>
                    <a:cubicBezTo>
                      <a:pt x="86" y="286"/>
                      <a:pt x="89" y="283"/>
                      <a:pt x="94" y="283"/>
                    </a:cubicBezTo>
                    <a:cubicBezTo>
                      <a:pt x="412" y="283"/>
                      <a:pt x="412" y="283"/>
                      <a:pt x="412" y="283"/>
                    </a:cubicBezTo>
                    <a:cubicBezTo>
                      <a:pt x="431" y="283"/>
                      <a:pt x="446" y="267"/>
                      <a:pt x="446" y="248"/>
                    </a:cubicBezTo>
                    <a:cubicBezTo>
                      <a:pt x="446" y="229"/>
                      <a:pt x="431" y="214"/>
                      <a:pt x="412" y="214"/>
                    </a:cubicBezTo>
                    <a:cubicBezTo>
                      <a:pt x="40" y="214"/>
                      <a:pt x="40" y="214"/>
                      <a:pt x="40" y="214"/>
                    </a:cubicBezTo>
                    <a:cubicBezTo>
                      <a:pt x="36" y="214"/>
                      <a:pt x="33" y="210"/>
                      <a:pt x="33" y="206"/>
                    </a:cubicBezTo>
                    <a:cubicBezTo>
                      <a:pt x="33" y="201"/>
                      <a:pt x="36" y="198"/>
                      <a:pt x="40" y="198"/>
                    </a:cubicBezTo>
                    <a:cubicBezTo>
                      <a:pt x="368" y="198"/>
                      <a:pt x="368" y="198"/>
                      <a:pt x="368" y="198"/>
                    </a:cubicBezTo>
                    <a:cubicBezTo>
                      <a:pt x="387" y="198"/>
                      <a:pt x="403" y="182"/>
                      <a:pt x="403" y="163"/>
                    </a:cubicBezTo>
                    <a:cubicBezTo>
                      <a:pt x="403" y="144"/>
                      <a:pt x="387" y="128"/>
                      <a:pt x="368" y="128"/>
                    </a:cubicBezTo>
                    <a:cubicBezTo>
                      <a:pt x="95" y="128"/>
                      <a:pt x="95" y="128"/>
                      <a:pt x="95" y="128"/>
                    </a:cubicBezTo>
                    <a:cubicBezTo>
                      <a:pt x="91" y="128"/>
                      <a:pt x="87" y="125"/>
                      <a:pt x="87" y="121"/>
                    </a:cubicBezTo>
                    <a:cubicBezTo>
                      <a:pt x="87" y="116"/>
                      <a:pt x="91" y="113"/>
                      <a:pt x="95" y="113"/>
                    </a:cubicBezTo>
                    <a:cubicBezTo>
                      <a:pt x="259" y="113"/>
                      <a:pt x="259" y="113"/>
                      <a:pt x="259" y="113"/>
                    </a:cubicBezTo>
                    <a:cubicBezTo>
                      <a:pt x="278" y="113"/>
                      <a:pt x="293" y="97"/>
                      <a:pt x="293" y="78"/>
                    </a:cubicBezTo>
                    <a:cubicBezTo>
                      <a:pt x="293" y="59"/>
                      <a:pt x="278" y="43"/>
                      <a:pt x="259" y="43"/>
                    </a:cubicBezTo>
                    <a:cubicBezTo>
                      <a:pt x="36" y="43"/>
                      <a:pt x="36" y="43"/>
                      <a:pt x="36" y="43"/>
                    </a:cubicBezTo>
                    <a:cubicBezTo>
                      <a:pt x="32" y="43"/>
                      <a:pt x="28" y="40"/>
                      <a:pt x="28" y="36"/>
                    </a:cubicBezTo>
                    <a:cubicBezTo>
                      <a:pt x="28" y="31"/>
                      <a:pt x="32" y="28"/>
                      <a:pt x="36" y="28"/>
                    </a:cubicBezTo>
                    <a:cubicBezTo>
                      <a:pt x="36" y="28"/>
                      <a:pt x="36" y="28"/>
                      <a:pt x="36" y="28"/>
                    </a:cubicBezTo>
                    <a:cubicBezTo>
                      <a:pt x="44" y="28"/>
                      <a:pt x="50" y="22"/>
                      <a:pt x="50" y="14"/>
                    </a:cubicBezTo>
                    <a:cubicBezTo>
                      <a:pt x="50" y="6"/>
                      <a:pt x="44" y="0"/>
                      <a:pt x="36" y="0"/>
                    </a:cubicBezTo>
                    <a:cubicBezTo>
                      <a:pt x="16" y="0"/>
                      <a:pt x="0" y="16"/>
                      <a:pt x="0" y="36"/>
                    </a:cubicBezTo>
                    <a:cubicBezTo>
                      <a:pt x="0" y="55"/>
                      <a:pt x="16" y="71"/>
                      <a:pt x="36"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grpSp>
        <p:nvGrpSpPr>
          <p:cNvPr id="894" name="Group 893"/>
          <p:cNvGrpSpPr/>
          <p:nvPr/>
        </p:nvGrpSpPr>
        <p:grpSpPr>
          <a:xfrm>
            <a:off x="1" y="2982191"/>
            <a:ext cx="11757022" cy="548640"/>
            <a:chOff x="1" y="2982191"/>
            <a:chExt cx="11757022" cy="548640"/>
          </a:xfrm>
        </p:grpSpPr>
        <p:sp>
          <p:nvSpPr>
            <p:cNvPr id="8" name="Rectangle 7"/>
            <p:cNvSpPr/>
            <p:nvPr/>
          </p:nvSpPr>
          <p:spPr bwMode="auto">
            <a:xfrm>
              <a:off x="1" y="2982191"/>
              <a:ext cx="3248024" cy="548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	Throughput</a:t>
              </a:r>
            </a:p>
          </p:txBody>
        </p:sp>
        <p:sp>
          <p:nvSpPr>
            <p:cNvPr id="18" name="Rectangle 17"/>
            <p:cNvSpPr/>
            <p:nvPr/>
          </p:nvSpPr>
          <p:spPr>
            <a:xfrm>
              <a:off x="3248024" y="2982191"/>
              <a:ext cx="8508999" cy="548640"/>
            </a:xfrm>
            <a:prstGeom prst="rect">
              <a:avLst/>
            </a:prstGeom>
            <a:solidFill>
              <a:schemeClr val="bg1">
                <a:lumMod val="95000"/>
              </a:schemeClr>
            </a:solidFill>
          </p:spPr>
          <p:txBody>
            <a:bodyPr wrap="square" lIns="91440" anchor="ctr">
              <a:noAutofit/>
            </a:bodyPr>
            <a:lstStyle/>
            <a:p>
              <a:pPr marL="53965" marR="0" lvl="1" indent="0" defTabSz="931954" eaLnBrk="1" fontAlgn="base" latinLnBrk="0" hangingPunct="1">
                <a:lnSpc>
                  <a:spcPct val="100000"/>
                </a:lnSpc>
                <a:spcBef>
                  <a:spcPts val="0"/>
                </a:spcBef>
                <a:spcAft>
                  <a:spcPts val="0"/>
                </a:spcAft>
                <a:buClr>
                  <a:srgbClr val="68217A">
                    <a:lumMod val="50000"/>
                  </a:srgbClr>
                </a:buClr>
                <a:buSzTx/>
                <a:buFontTx/>
                <a:buNone/>
                <a:tabLst>
                  <a:tab pos="658368" algn="l"/>
                </a:tabLst>
                <a:defRPr/>
              </a:pPr>
              <a:r>
                <a:rPr kumimoji="0" lang="en-IN" sz="1400" b="0" i="0" u="none" strike="noStrike" kern="0" cap="none" spc="0" normalizeH="0" baseline="0" noProof="0" dirty="0">
                  <a:ln>
                    <a:noFill/>
                  </a:ln>
                  <a:solidFill>
                    <a:sysClr val="windowText" lastClr="000000"/>
                  </a:solidFill>
                  <a:effectLst/>
                  <a:uLnTx/>
                  <a:uFillTx/>
                  <a:ea typeface="Segoe UI" pitchFamily="34" charset="0"/>
                  <a:cs typeface="Segoe UI" pitchFamily="34" charset="0"/>
                </a:rPr>
                <a:t>Must have high throughput for </a:t>
              </a:r>
              <a:r>
                <a:rPr kumimoji="0" lang="en-US" sz="1400" b="0" i="0" u="none" strike="noStrike" kern="0" cap="none" spc="0" normalizeH="0" baseline="0" noProof="0" dirty="0">
                  <a:ln>
                    <a:noFill/>
                  </a:ln>
                  <a:solidFill>
                    <a:sysClr val="windowText" lastClr="000000"/>
                  </a:solidFill>
                  <a:effectLst/>
                  <a:uLnTx/>
                  <a:uFillTx/>
                  <a:ea typeface="Segoe UI" pitchFamily="34" charset="0"/>
                  <a:cs typeface="Segoe UI" pitchFamily="34" charset="0"/>
                </a:rPr>
                <a:t>massively parallel processing via frameworks such as Hadoop and Spark</a:t>
              </a:r>
              <a:endParaRPr kumimoji="0" lang="en-IN" sz="1400" b="0" i="0" u="none" strike="noStrike" kern="0" cap="none" spc="0" normalizeH="0" baseline="0" noProof="0" dirty="0">
                <a:ln>
                  <a:noFill/>
                </a:ln>
                <a:solidFill>
                  <a:sysClr val="windowText" lastClr="000000"/>
                </a:solidFill>
                <a:effectLst/>
                <a:uLnTx/>
                <a:uFillTx/>
                <a:ea typeface="Segoe UI" pitchFamily="34" charset="0"/>
                <a:cs typeface="Segoe UI" pitchFamily="34" charset="0"/>
              </a:endParaRPr>
            </a:p>
          </p:txBody>
        </p:sp>
        <p:grpSp>
          <p:nvGrpSpPr>
            <p:cNvPr id="517" name="Group 516"/>
            <p:cNvGrpSpPr/>
            <p:nvPr/>
          </p:nvGrpSpPr>
          <p:grpSpPr>
            <a:xfrm>
              <a:off x="491201" y="3023254"/>
              <a:ext cx="792162" cy="466515"/>
              <a:chOff x="5627688" y="2768600"/>
              <a:chExt cx="3579812" cy="2108200"/>
            </a:xfrm>
          </p:grpSpPr>
          <p:sp>
            <p:nvSpPr>
              <p:cNvPr id="518" name="Freeform 367"/>
              <p:cNvSpPr>
                <a:spLocks noEditPoints="1"/>
              </p:cNvSpPr>
              <p:nvPr/>
            </p:nvSpPr>
            <p:spPr bwMode="auto">
              <a:xfrm>
                <a:off x="5627688" y="4702175"/>
                <a:ext cx="3317875" cy="174625"/>
              </a:xfrm>
              <a:custGeom>
                <a:avLst/>
                <a:gdLst>
                  <a:gd name="T0" fmla="*/ 1733 w 1987"/>
                  <a:gd name="T1" fmla="*/ 0 h 105"/>
                  <a:gd name="T2" fmla="*/ 1719 w 1987"/>
                  <a:gd name="T3" fmla="*/ 0 h 105"/>
                  <a:gd name="T4" fmla="*/ 1719 w 1987"/>
                  <a:gd name="T5" fmla="*/ 14 h 105"/>
                  <a:gd name="T6" fmla="*/ 1733 w 1987"/>
                  <a:gd name="T7" fmla="*/ 0 h 105"/>
                  <a:gd name="T8" fmla="*/ 1836 w 1987"/>
                  <a:gd name="T9" fmla="*/ 0 h 105"/>
                  <a:gd name="T10" fmla="*/ 1813 w 1987"/>
                  <a:gd name="T11" fmla="*/ 0 h 105"/>
                  <a:gd name="T12" fmla="*/ 1813 w 1987"/>
                  <a:gd name="T13" fmla="*/ 23 h 105"/>
                  <a:gd name="T14" fmla="*/ 1836 w 1987"/>
                  <a:gd name="T15" fmla="*/ 0 h 105"/>
                  <a:gd name="T16" fmla="*/ 1935 w 1987"/>
                  <a:gd name="T17" fmla="*/ 0 h 105"/>
                  <a:gd name="T18" fmla="*/ 1917 w 1987"/>
                  <a:gd name="T19" fmla="*/ 0 h 105"/>
                  <a:gd name="T20" fmla="*/ 1917 w 1987"/>
                  <a:gd name="T21" fmla="*/ 53 h 105"/>
                  <a:gd name="T22" fmla="*/ 1813 w 1987"/>
                  <a:gd name="T23" fmla="*/ 53 h 105"/>
                  <a:gd name="T24" fmla="*/ 1719 w 1987"/>
                  <a:gd name="T25" fmla="*/ 53 h 105"/>
                  <a:gd name="T26" fmla="*/ 1672 w 1987"/>
                  <a:gd name="T27" fmla="*/ 53 h 105"/>
                  <a:gd name="T28" fmla="*/ 1672 w 1987"/>
                  <a:gd name="T29" fmla="*/ 0 h 105"/>
                  <a:gd name="T30" fmla="*/ 1456 w 1987"/>
                  <a:gd name="T31" fmla="*/ 0 h 105"/>
                  <a:gd name="T32" fmla="*/ 1456 w 1987"/>
                  <a:gd name="T33" fmla="*/ 53 h 105"/>
                  <a:gd name="T34" fmla="*/ 1409 w 1987"/>
                  <a:gd name="T35" fmla="*/ 53 h 105"/>
                  <a:gd name="T36" fmla="*/ 1409 w 1987"/>
                  <a:gd name="T37" fmla="*/ 0 h 105"/>
                  <a:gd name="T38" fmla="*/ 1258 w 1987"/>
                  <a:gd name="T39" fmla="*/ 0 h 105"/>
                  <a:gd name="T40" fmla="*/ 1258 w 1987"/>
                  <a:gd name="T41" fmla="*/ 53 h 105"/>
                  <a:gd name="T42" fmla="*/ 463 w 1987"/>
                  <a:gd name="T43" fmla="*/ 53 h 105"/>
                  <a:gd name="T44" fmla="*/ 463 w 1987"/>
                  <a:gd name="T45" fmla="*/ 0 h 105"/>
                  <a:gd name="T46" fmla="*/ 423 w 1987"/>
                  <a:gd name="T47" fmla="*/ 0 h 105"/>
                  <a:gd name="T48" fmla="*/ 423 w 1987"/>
                  <a:gd name="T49" fmla="*/ 53 h 105"/>
                  <a:gd name="T50" fmla="*/ 375 w 1987"/>
                  <a:gd name="T51" fmla="*/ 53 h 105"/>
                  <a:gd name="T52" fmla="*/ 375 w 1987"/>
                  <a:gd name="T53" fmla="*/ 0 h 105"/>
                  <a:gd name="T54" fmla="*/ 149 w 1987"/>
                  <a:gd name="T55" fmla="*/ 0 h 105"/>
                  <a:gd name="T56" fmla="*/ 149 w 1987"/>
                  <a:gd name="T57" fmla="*/ 53 h 105"/>
                  <a:gd name="T58" fmla="*/ 102 w 1987"/>
                  <a:gd name="T59" fmla="*/ 53 h 105"/>
                  <a:gd name="T60" fmla="*/ 102 w 1987"/>
                  <a:gd name="T61" fmla="*/ 0 h 105"/>
                  <a:gd name="T62" fmla="*/ 52 w 1987"/>
                  <a:gd name="T63" fmla="*/ 0 h 105"/>
                  <a:gd name="T64" fmla="*/ 0 w 1987"/>
                  <a:gd name="T65" fmla="*/ 53 h 105"/>
                  <a:gd name="T66" fmla="*/ 52 w 1987"/>
                  <a:gd name="T67" fmla="*/ 105 h 105"/>
                  <a:gd name="T68" fmla="*/ 1935 w 1987"/>
                  <a:gd name="T69" fmla="*/ 105 h 105"/>
                  <a:gd name="T70" fmla="*/ 1987 w 1987"/>
                  <a:gd name="T71" fmla="*/ 53 h 105"/>
                  <a:gd name="T72" fmla="*/ 1935 w 1987"/>
                  <a:gd name="T7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87" h="105">
                    <a:moveTo>
                      <a:pt x="1733" y="0"/>
                    </a:moveTo>
                    <a:cubicBezTo>
                      <a:pt x="1719" y="0"/>
                      <a:pt x="1719" y="0"/>
                      <a:pt x="1719" y="0"/>
                    </a:cubicBezTo>
                    <a:cubicBezTo>
                      <a:pt x="1719" y="14"/>
                      <a:pt x="1719" y="14"/>
                      <a:pt x="1719" y="14"/>
                    </a:cubicBezTo>
                    <a:cubicBezTo>
                      <a:pt x="1733" y="0"/>
                      <a:pt x="1733" y="0"/>
                      <a:pt x="1733" y="0"/>
                    </a:cubicBezTo>
                    <a:moveTo>
                      <a:pt x="1836" y="0"/>
                    </a:moveTo>
                    <a:cubicBezTo>
                      <a:pt x="1813" y="0"/>
                      <a:pt x="1813" y="0"/>
                      <a:pt x="1813" y="0"/>
                    </a:cubicBezTo>
                    <a:cubicBezTo>
                      <a:pt x="1813" y="23"/>
                      <a:pt x="1813" y="23"/>
                      <a:pt x="1813" y="23"/>
                    </a:cubicBezTo>
                    <a:cubicBezTo>
                      <a:pt x="1836" y="0"/>
                      <a:pt x="1836" y="0"/>
                      <a:pt x="1836" y="0"/>
                    </a:cubicBezTo>
                    <a:moveTo>
                      <a:pt x="1935" y="0"/>
                    </a:moveTo>
                    <a:cubicBezTo>
                      <a:pt x="1917" y="0"/>
                      <a:pt x="1917" y="0"/>
                      <a:pt x="1917" y="0"/>
                    </a:cubicBezTo>
                    <a:cubicBezTo>
                      <a:pt x="1917" y="53"/>
                      <a:pt x="1917" y="53"/>
                      <a:pt x="1917" y="53"/>
                    </a:cubicBezTo>
                    <a:cubicBezTo>
                      <a:pt x="1813" y="53"/>
                      <a:pt x="1813" y="53"/>
                      <a:pt x="1813" y="53"/>
                    </a:cubicBezTo>
                    <a:cubicBezTo>
                      <a:pt x="1719" y="53"/>
                      <a:pt x="1719" y="53"/>
                      <a:pt x="1719" y="53"/>
                    </a:cubicBezTo>
                    <a:cubicBezTo>
                      <a:pt x="1672" y="53"/>
                      <a:pt x="1672" y="53"/>
                      <a:pt x="1672" y="53"/>
                    </a:cubicBezTo>
                    <a:cubicBezTo>
                      <a:pt x="1672" y="0"/>
                      <a:pt x="1672" y="0"/>
                      <a:pt x="1672" y="0"/>
                    </a:cubicBezTo>
                    <a:cubicBezTo>
                      <a:pt x="1456" y="0"/>
                      <a:pt x="1456" y="0"/>
                      <a:pt x="1456" y="0"/>
                    </a:cubicBezTo>
                    <a:cubicBezTo>
                      <a:pt x="1456" y="53"/>
                      <a:pt x="1456" y="53"/>
                      <a:pt x="1456" y="53"/>
                    </a:cubicBezTo>
                    <a:cubicBezTo>
                      <a:pt x="1409" y="53"/>
                      <a:pt x="1409" y="53"/>
                      <a:pt x="1409" y="53"/>
                    </a:cubicBezTo>
                    <a:cubicBezTo>
                      <a:pt x="1409" y="0"/>
                      <a:pt x="1409" y="0"/>
                      <a:pt x="1409" y="0"/>
                    </a:cubicBezTo>
                    <a:cubicBezTo>
                      <a:pt x="1258" y="0"/>
                      <a:pt x="1258" y="0"/>
                      <a:pt x="1258" y="0"/>
                    </a:cubicBezTo>
                    <a:cubicBezTo>
                      <a:pt x="1258" y="53"/>
                      <a:pt x="1258" y="53"/>
                      <a:pt x="1258" y="53"/>
                    </a:cubicBezTo>
                    <a:cubicBezTo>
                      <a:pt x="463" y="53"/>
                      <a:pt x="463" y="53"/>
                      <a:pt x="463" y="53"/>
                    </a:cubicBezTo>
                    <a:cubicBezTo>
                      <a:pt x="463" y="0"/>
                      <a:pt x="463" y="0"/>
                      <a:pt x="463" y="0"/>
                    </a:cubicBezTo>
                    <a:cubicBezTo>
                      <a:pt x="423" y="0"/>
                      <a:pt x="423" y="0"/>
                      <a:pt x="423" y="0"/>
                    </a:cubicBezTo>
                    <a:cubicBezTo>
                      <a:pt x="423" y="53"/>
                      <a:pt x="423" y="53"/>
                      <a:pt x="423" y="53"/>
                    </a:cubicBezTo>
                    <a:cubicBezTo>
                      <a:pt x="375" y="53"/>
                      <a:pt x="375" y="53"/>
                      <a:pt x="375" y="53"/>
                    </a:cubicBezTo>
                    <a:cubicBezTo>
                      <a:pt x="375" y="0"/>
                      <a:pt x="375" y="0"/>
                      <a:pt x="375" y="0"/>
                    </a:cubicBezTo>
                    <a:cubicBezTo>
                      <a:pt x="149" y="0"/>
                      <a:pt x="149" y="0"/>
                      <a:pt x="149" y="0"/>
                    </a:cubicBezTo>
                    <a:cubicBezTo>
                      <a:pt x="149" y="53"/>
                      <a:pt x="149" y="53"/>
                      <a:pt x="149" y="53"/>
                    </a:cubicBezTo>
                    <a:cubicBezTo>
                      <a:pt x="102" y="53"/>
                      <a:pt x="102" y="53"/>
                      <a:pt x="102" y="53"/>
                    </a:cubicBezTo>
                    <a:cubicBezTo>
                      <a:pt x="102" y="0"/>
                      <a:pt x="102" y="0"/>
                      <a:pt x="102" y="0"/>
                    </a:cubicBezTo>
                    <a:cubicBezTo>
                      <a:pt x="52" y="0"/>
                      <a:pt x="52" y="0"/>
                      <a:pt x="52" y="0"/>
                    </a:cubicBezTo>
                    <a:cubicBezTo>
                      <a:pt x="23" y="0"/>
                      <a:pt x="0" y="24"/>
                      <a:pt x="0" y="53"/>
                    </a:cubicBezTo>
                    <a:cubicBezTo>
                      <a:pt x="0" y="81"/>
                      <a:pt x="23" y="105"/>
                      <a:pt x="52" y="105"/>
                    </a:cubicBezTo>
                    <a:cubicBezTo>
                      <a:pt x="1935" y="105"/>
                      <a:pt x="1935" y="105"/>
                      <a:pt x="1935" y="105"/>
                    </a:cubicBezTo>
                    <a:cubicBezTo>
                      <a:pt x="1964" y="105"/>
                      <a:pt x="1987" y="81"/>
                      <a:pt x="1987" y="53"/>
                    </a:cubicBezTo>
                    <a:cubicBezTo>
                      <a:pt x="1987" y="24"/>
                      <a:pt x="1964" y="0"/>
                      <a:pt x="1935" y="0"/>
                    </a:cubicBezTo>
                  </a:path>
                </a:pathLst>
              </a:custGeom>
              <a:solidFill>
                <a:srgbClr val="3F5D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19" name="Freeform 371"/>
              <p:cNvSpPr>
                <a:spLocks noEditPoints="1"/>
              </p:cNvSpPr>
              <p:nvPr/>
            </p:nvSpPr>
            <p:spPr bwMode="auto">
              <a:xfrm>
                <a:off x="5910263" y="3651250"/>
                <a:ext cx="134938" cy="136525"/>
              </a:xfrm>
              <a:custGeom>
                <a:avLst/>
                <a:gdLst>
                  <a:gd name="T0" fmla="*/ 40 w 81"/>
                  <a:gd name="T1" fmla="*/ 1 h 82"/>
                  <a:gd name="T2" fmla="*/ 81 w 81"/>
                  <a:gd name="T3" fmla="*/ 41 h 82"/>
                  <a:gd name="T4" fmla="*/ 40 w 81"/>
                  <a:gd name="T5" fmla="*/ 82 h 82"/>
                  <a:gd name="T6" fmla="*/ 0 w 81"/>
                  <a:gd name="T7" fmla="*/ 42 h 82"/>
                  <a:gd name="T8" fmla="*/ 40 w 81"/>
                  <a:gd name="T9" fmla="*/ 1 h 82"/>
                  <a:gd name="T10" fmla="*/ 40 w 81"/>
                  <a:gd name="T11" fmla="*/ 69 h 82"/>
                  <a:gd name="T12" fmla="*/ 67 w 81"/>
                  <a:gd name="T13" fmla="*/ 41 h 82"/>
                  <a:gd name="T14" fmla="*/ 40 w 81"/>
                  <a:gd name="T15" fmla="*/ 13 h 82"/>
                  <a:gd name="T16" fmla="*/ 14 w 81"/>
                  <a:gd name="T17" fmla="*/ 41 h 82"/>
                  <a:gd name="T18" fmla="*/ 40 w 81"/>
                  <a:gd name="T19" fmla="*/ 6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2">
                    <a:moveTo>
                      <a:pt x="40" y="1"/>
                    </a:moveTo>
                    <a:cubicBezTo>
                      <a:pt x="64" y="0"/>
                      <a:pt x="81" y="17"/>
                      <a:pt x="81" y="41"/>
                    </a:cubicBezTo>
                    <a:cubicBezTo>
                      <a:pt x="81" y="65"/>
                      <a:pt x="64" y="81"/>
                      <a:pt x="40" y="82"/>
                    </a:cubicBezTo>
                    <a:cubicBezTo>
                      <a:pt x="17" y="82"/>
                      <a:pt x="0" y="66"/>
                      <a:pt x="0" y="42"/>
                    </a:cubicBezTo>
                    <a:cubicBezTo>
                      <a:pt x="0" y="17"/>
                      <a:pt x="17" y="1"/>
                      <a:pt x="40" y="1"/>
                    </a:cubicBezTo>
                    <a:close/>
                    <a:moveTo>
                      <a:pt x="40" y="69"/>
                    </a:moveTo>
                    <a:cubicBezTo>
                      <a:pt x="56" y="69"/>
                      <a:pt x="67" y="57"/>
                      <a:pt x="67" y="41"/>
                    </a:cubicBezTo>
                    <a:cubicBezTo>
                      <a:pt x="67" y="25"/>
                      <a:pt x="56" y="13"/>
                      <a:pt x="40" y="13"/>
                    </a:cubicBezTo>
                    <a:cubicBezTo>
                      <a:pt x="25" y="13"/>
                      <a:pt x="14" y="25"/>
                      <a:pt x="14" y="41"/>
                    </a:cubicBezTo>
                    <a:cubicBezTo>
                      <a:pt x="14" y="57"/>
                      <a:pt x="25" y="69"/>
                      <a:pt x="40" y="6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20" name="Rectangle 372"/>
              <p:cNvSpPr>
                <a:spLocks noChangeArrowheads="1"/>
              </p:cNvSpPr>
              <p:nvPr/>
            </p:nvSpPr>
            <p:spPr bwMode="auto">
              <a:xfrm>
                <a:off x="6067425" y="3656013"/>
                <a:ext cx="22225" cy="12858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21" name="Freeform 373"/>
              <p:cNvSpPr>
                <a:spLocks noEditPoints="1"/>
              </p:cNvSpPr>
              <p:nvPr/>
            </p:nvSpPr>
            <p:spPr bwMode="auto">
              <a:xfrm>
                <a:off x="6111875" y="3651250"/>
                <a:ext cx="134938" cy="136525"/>
              </a:xfrm>
              <a:custGeom>
                <a:avLst/>
                <a:gdLst>
                  <a:gd name="T0" fmla="*/ 40 w 81"/>
                  <a:gd name="T1" fmla="*/ 1 h 82"/>
                  <a:gd name="T2" fmla="*/ 81 w 81"/>
                  <a:gd name="T3" fmla="*/ 41 h 82"/>
                  <a:gd name="T4" fmla="*/ 40 w 81"/>
                  <a:gd name="T5" fmla="*/ 82 h 82"/>
                  <a:gd name="T6" fmla="*/ 0 w 81"/>
                  <a:gd name="T7" fmla="*/ 42 h 82"/>
                  <a:gd name="T8" fmla="*/ 40 w 81"/>
                  <a:gd name="T9" fmla="*/ 1 h 82"/>
                  <a:gd name="T10" fmla="*/ 40 w 81"/>
                  <a:gd name="T11" fmla="*/ 69 h 82"/>
                  <a:gd name="T12" fmla="*/ 67 w 81"/>
                  <a:gd name="T13" fmla="*/ 41 h 82"/>
                  <a:gd name="T14" fmla="*/ 40 w 81"/>
                  <a:gd name="T15" fmla="*/ 13 h 82"/>
                  <a:gd name="T16" fmla="*/ 14 w 81"/>
                  <a:gd name="T17" fmla="*/ 41 h 82"/>
                  <a:gd name="T18" fmla="*/ 40 w 81"/>
                  <a:gd name="T19" fmla="*/ 6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82">
                    <a:moveTo>
                      <a:pt x="40" y="1"/>
                    </a:moveTo>
                    <a:cubicBezTo>
                      <a:pt x="64" y="0"/>
                      <a:pt x="81" y="17"/>
                      <a:pt x="81" y="41"/>
                    </a:cubicBezTo>
                    <a:cubicBezTo>
                      <a:pt x="81" y="65"/>
                      <a:pt x="64" y="81"/>
                      <a:pt x="40" y="82"/>
                    </a:cubicBezTo>
                    <a:cubicBezTo>
                      <a:pt x="17" y="82"/>
                      <a:pt x="0" y="66"/>
                      <a:pt x="0" y="42"/>
                    </a:cubicBezTo>
                    <a:cubicBezTo>
                      <a:pt x="0" y="17"/>
                      <a:pt x="17" y="1"/>
                      <a:pt x="40" y="1"/>
                    </a:cubicBezTo>
                    <a:close/>
                    <a:moveTo>
                      <a:pt x="40" y="69"/>
                    </a:moveTo>
                    <a:cubicBezTo>
                      <a:pt x="56" y="69"/>
                      <a:pt x="67" y="57"/>
                      <a:pt x="67" y="41"/>
                    </a:cubicBezTo>
                    <a:cubicBezTo>
                      <a:pt x="67" y="25"/>
                      <a:pt x="56" y="13"/>
                      <a:pt x="40" y="13"/>
                    </a:cubicBezTo>
                    <a:cubicBezTo>
                      <a:pt x="25" y="13"/>
                      <a:pt x="14" y="25"/>
                      <a:pt x="14" y="41"/>
                    </a:cubicBezTo>
                    <a:cubicBezTo>
                      <a:pt x="14" y="57"/>
                      <a:pt x="25" y="69"/>
                      <a:pt x="40" y="6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22" name="Freeform 374"/>
              <p:cNvSpPr>
                <a:spLocks noEditPoints="1"/>
              </p:cNvSpPr>
              <p:nvPr/>
            </p:nvSpPr>
            <p:spPr bwMode="auto">
              <a:xfrm>
                <a:off x="6262688" y="3651250"/>
                <a:ext cx="136525" cy="136525"/>
              </a:xfrm>
              <a:custGeom>
                <a:avLst/>
                <a:gdLst>
                  <a:gd name="T0" fmla="*/ 41 w 82"/>
                  <a:gd name="T1" fmla="*/ 1 h 82"/>
                  <a:gd name="T2" fmla="*/ 82 w 82"/>
                  <a:gd name="T3" fmla="*/ 41 h 82"/>
                  <a:gd name="T4" fmla="*/ 41 w 82"/>
                  <a:gd name="T5" fmla="*/ 82 h 82"/>
                  <a:gd name="T6" fmla="*/ 0 w 82"/>
                  <a:gd name="T7" fmla="*/ 42 h 82"/>
                  <a:gd name="T8" fmla="*/ 41 w 82"/>
                  <a:gd name="T9" fmla="*/ 1 h 82"/>
                  <a:gd name="T10" fmla="*/ 41 w 82"/>
                  <a:gd name="T11" fmla="*/ 69 h 82"/>
                  <a:gd name="T12" fmla="*/ 68 w 82"/>
                  <a:gd name="T13" fmla="*/ 41 h 82"/>
                  <a:gd name="T14" fmla="*/ 41 w 82"/>
                  <a:gd name="T15" fmla="*/ 13 h 82"/>
                  <a:gd name="T16" fmla="*/ 15 w 82"/>
                  <a:gd name="T17" fmla="*/ 41 h 82"/>
                  <a:gd name="T18" fmla="*/ 41 w 82"/>
                  <a:gd name="T19" fmla="*/ 6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82">
                    <a:moveTo>
                      <a:pt x="41" y="1"/>
                    </a:moveTo>
                    <a:cubicBezTo>
                      <a:pt x="65" y="0"/>
                      <a:pt x="82" y="17"/>
                      <a:pt x="82" y="41"/>
                    </a:cubicBezTo>
                    <a:cubicBezTo>
                      <a:pt x="82" y="65"/>
                      <a:pt x="65" y="81"/>
                      <a:pt x="41" y="82"/>
                    </a:cubicBezTo>
                    <a:cubicBezTo>
                      <a:pt x="17" y="82"/>
                      <a:pt x="0" y="66"/>
                      <a:pt x="0" y="42"/>
                    </a:cubicBezTo>
                    <a:cubicBezTo>
                      <a:pt x="0" y="17"/>
                      <a:pt x="17" y="1"/>
                      <a:pt x="41" y="1"/>
                    </a:cubicBezTo>
                    <a:close/>
                    <a:moveTo>
                      <a:pt x="41" y="69"/>
                    </a:moveTo>
                    <a:cubicBezTo>
                      <a:pt x="57" y="69"/>
                      <a:pt x="68" y="57"/>
                      <a:pt x="68" y="41"/>
                    </a:cubicBezTo>
                    <a:cubicBezTo>
                      <a:pt x="68" y="25"/>
                      <a:pt x="57" y="13"/>
                      <a:pt x="41" y="13"/>
                    </a:cubicBezTo>
                    <a:cubicBezTo>
                      <a:pt x="25" y="13"/>
                      <a:pt x="15" y="25"/>
                      <a:pt x="15" y="41"/>
                    </a:cubicBezTo>
                    <a:cubicBezTo>
                      <a:pt x="15" y="57"/>
                      <a:pt x="25" y="69"/>
                      <a:pt x="41" y="6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23" name="Rectangle 375"/>
              <p:cNvSpPr>
                <a:spLocks noChangeArrowheads="1"/>
              </p:cNvSpPr>
              <p:nvPr/>
            </p:nvSpPr>
            <p:spPr bwMode="auto">
              <a:xfrm>
                <a:off x="5915025" y="3871913"/>
                <a:ext cx="23813" cy="12858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24" name="Rectangle 376"/>
              <p:cNvSpPr>
                <a:spLocks noChangeArrowheads="1"/>
              </p:cNvSpPr>
              <p:nvPr/>
            </p:nvSpPr>
            <p:spPr bwMode="auto">
              <a:xfrm>
                <a:off x="5967413" y="3871913"/>
                <a:ext cx="20638" cy="12858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25" name="Freeform 377"/>
              <p:cNvSpPr>
                <a:spLocks noEditPoints="1"/>
              </p:cNvSpPr>
              <p:nvPr/>
            </p:nvSpPr>
            <p:spPr bwMode="auto">
              <a:xfrm>
                <a:off x="6010275" y="3868738"/>
                <a:ext cx="136525" cy="134937"/>
              </a:xfrm>
              <a:custGeom>
                <a:avLst/>
                <a:gdLst>
                  <a:gd name="T0" fmla="*/ 41 w 82"/>
                  <a:gd name="T1" fmla="*/ 0 h 81"/>
                  <a:gd name="T2" fmla="*/ 82 w 82"/>
                  <a:gd name="T3" fmla="*/ 41 h 81"/>
                  <a:gd name="T4" fmla="*/ 41 w 82"/>
                  <a:gd name="T5" fmla="*/ 81 h 81"/>
                  <a:gd name="T6" fmla="*/ 0 w 82"/>
                  <a:gd name="T7" fmla="*/ 41 h 81"/>
                  <a:gd name="T8" fmla="*/ 41 w 82"/>
                  <a:gd name="T9" fmla="*/ 0 h 81"/>
                  <a:gd name="T10" fmla="*/ 41 w 82"/>
                  <a:gd name="T11" fmla="*/ 69 h 81"/>
                  <a:gd name="T12" fmla="*/ 68 w 82"/>
                  <a:gd name="T13" fmla="*/ 40 h 81"/>
                  <a:gd name="T14" fmla="*/ 41 w 82"/>
                  <a:gd name="T15" fmla="*/ 13 h 81"/>
                  <a:gd name="T16" fmla="*/ 15 w 82"/>
                  <a:gd name="T17" fmla="*/ 40 h 81"/>
                  <a:gd name="T18" fmla="*/ 41 w 82"/>
                  <a:gd name="T1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81">
                    <a:moveTo>
                      <a:pt x="41" y="0"/>
                    </a:moveTo>
                    <a:cubicBezTo>
                      <a:pt x="65" y="0"/>
                      <a:pt x="82" y="16"/>
                      <a:pt x="82" y="41"/>
                    </a:cubicBezTo>
                    <a:cubicBezTo>
                      <a:pt x="82" y="65"/>
                      <a:pt x="65" y="81"/>
                      <a:pt x="41" y="81"/>
                    </a:cubicBezTo>
                    <a:cubicBezTo>
                      <a:pt x="17" y="81"/>
                      <a:pt x="0" y="65"/>
                      <a:pt x="0" y="41"/>
                    </a:cubicBezTo>
                    <a:cubicBezTo>
                      <a:pt x="0" y="17"/>
                      <a:pt x="17" y="0"/>
                      <a:pt x="41" y="0"/>
                    </a:cubicBezTo>
                    <a:close/>
                    <a:moveTo>
                      <a:pt x="41" y="69"/>
                    </a:moveTo>
                    <a:cubicBezTo>
                      <a:pt x="57" y="69"/>
                      <a:pt x="68" y="57"/>
                      <a:pt x="68" y="40"/>
                    </a:cubicBezTo>
                    <a:cubicBezTo>
                      <a:pt x="68" y="25"/>
                      <a:pt x="57" y="13"/>
                      <a:pt x="41" y="13"/>
                    </a:cubicBezTo>
                    <a:cubicBezTo>
                      <a:pt x="25" y="13"/>
                      <a:pt x="15" y="25"/>
                      <a:pt x="15" y="40"/>
                    </a:cubicBezTo>
                    <a:cubicBezTo>
                      <a:pt x="15" y="57"/>
                      <a:pt x="25" y="69"/>
                      <a:pt x="41" y="69"/>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26" name="Rectangle 378"/>
              <p:cNvSpPr>
                <a:spLocks noChangeArrowheads="1"/>
              </p:cNvSpPr>
              <p:nvPr/>
            </p:nvSpPr>
            <p:spPr bwMode="auto">
              <a:xfrm>
                <a:off x="6169025" y="3871913"/>
                <a:ext cx="22225" cy="12858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27" name="Rectangle 379"/>
              <p:cNvSpPr>
                <a:spLocks noChangeArrowheads="1"/>
              </p:cNvSpPr>
              <p:nvPr/>
            </p:nvSpPr>
            <p:spPr bwMode="auto">
              <a:xfrm>
                <a:off x="6218238" y="3871913"/>
                <a:ext cx="23813" cy="128587"/>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28" name="Freeform 380"/>
              <p:cNvSpPr>
                <a:spLocks noEditPoints="1"/>
              </p:cNvSpPr>
              <p:nvPr/>
            </p:nvSpPr>
            <p:spPr bwMode="auto">
              <a:xfrm>
                <a:off x="6262688" y="3868738"/>
                <a:ext cx="136525" cy="134937"/>
              </a:xfrm>
              <a:custGeom>
                <a:avLst/>
                <a:gdLst>
                  <a:gd name="T0" fmla="*/ 41 w 82"/>
                  <a:gd name="T1" fmla="*/ 0 h 81"/>
                  <a:gd name="T2" fmla="*/ 82 w 82"/>
                  <a:gd name="T3" fmla="*/ 41 h 81"/>
                  <a:gd name="T4" fmla="*/ 41 w 82"/>
                  <a:gd name="T5" fmla="*/ 81 h 81"/>
                  <a:gd name="T6" fmla="*/ 0 w 82"/>
                  <a:gd name="T7" fmla="*/ 41 h 81"/>
                  <a:gd name="T8" fmla="*/ 41 w 82"/>
                  <a:gd name="T9" fmla="*/ 0 h 81"/>
                  <a:gd name="T10" fmla="*/ 41 w 82"/>
                  <a:gd name="T11" fmla="*/ 69 h 81"/>
                  <a:gd name="T12" fmla="*/ 68 w 82"/>
                  <a:gd name="T13" fmla="*/ 40 h 81"/>
                  <a:gd name="T14" fmla="*/ 41 w 82"/>
                  <a:gd name="T15" fmla="*/ 13 h 81"/>
                  <a:gd name="T16" fmla="*/ 15 w 82"/>
                  <a:gd name="T17" fmla="*/ 40 h 81"/>
                  <a:gd name="T18" fmla="*/ 41 w 82"/>
                  <a:gd name="T1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 h="81">
                    <a:moveTo>
                      <a:pt x="41" y="0"/>
                    </a:moveTo>
                    <a:cubicBezTo>
                      <a:pt x="65" y="0"/>
                      <a:pt x="82" y="16"/>
                      <a:pt x="82" y="41"/>
                    </a:cubicBezTo>
                    <a:cubicBezTo>
                      <a:pt x="82" y="65"/>
                      <a:pt x="65" y="81"/>
                      <a:pt x="41" y="81"/>
                    </a:cubicBezTo>
                    <a:cubicBezTo>
                      <a:pt x="17" y="81"/>
                      <a:pt x="0" y="65"/>
                      <a:pt x="0" y="41"/>
                    </a:cubicBezTo>
                    <a:cubicBezTo>
                      <a:pt x="0" y="17"/>
                      <a:pt x="17" y="0"/>
                      <a:pt x="41" y="0"/>
                    </a:cubicBezTo>
                    <a:moveTo>
                      <a:pt x="41" y="69"/>
                    </a:moveTo>
                    <a:cubicBezTo>
                      <a:pt x="57" y="69"/>
                      <a:pt x="68" y="57"/>
                      <a:pt x="68" y="40"/>
                    </a:cubicBezTo>
                    <a:cubicBezTo>
                      <a:pt x="68" y="25"/>
                      <a:pt x="57" y="13"/>
                      <a:pt x="41" y="13"/>
                    </a:cubicBezTo>
                    <a:cubicBezTo>
                      <a:pt x="25" y="13"/>
                      <a:pt x="15" y="25"/>
                      <a:pt x="15" y="40"/>
                    </a:cubicBezTo>
                    <a:cubicBezTo>
                      <a:pt x="15" y="57"/>
                      <a:pt x="25" y="69"/>
                      <a:pt x="41" y="69"/>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29" name="Rectangle 381"/>
              <p:cNvSpPr>
                <a:spLocks noChangeArrowheads="1"/>
              </p:cNvSpPr>
              <p:nvPr/>
            </p:nvSpPr>
            <p:spPr bwMode="auto">
              <a:xfrm>
                <a:off x="5797550" y="4044950"/>
                <a:ext cx="79375" cy="746125"/>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30" name="Rectangle 382"/>
              <p:cNvSpPr>
                <a:spLocks noChangeArrowheads="1"/>
              </p:cNvSpPr>
              <p:nvPr/>
            </p:nvSpPr>
            <p:spPr bwMode="auto">
              <a:xfrm>
                <a:off x="5797550" y="4044950"/>
                <a:ext cx="79375"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31" name="Freeform 383"/>
              <p:cNvSpPr>
                <a:spLocks/>
              </p:cNvSpPr>
              <p:nvPr/>
            </p:nvSpPr>
            <p:spPr bwMode="auto">
              <a:xfrm>
                <a:off x="5837238" y="4133850"/>
                <a:ext cx="39688" cy="657225"/>
              </a:xfrm>
              <a:custGeom>
                <a:avLst/>
                <a:gdLst>
                  <a:gd name="T0" fmla="*/ 25 w 25"/>
                  <a:gd name="T1" fmla="*/ 0 h 414"/>
                  <a:gd name="T2" fmla="*/ 0 w 25"/>
                  <a:gd name="T3" fmla="*/ 0 h 414"/>
                  <a:gd name="T4" fmla="*/ 0 w 25"/>
                  <a:gd name="T5" fmla="*/ 414 h 414"/>
                  <a:gd name="T6" fmla="*/ 25 w 25"/>
                  <a:gd name="T7" fmla="*/ 414 h 414"/>
                  <a:gd name="T8" fmla="*/ 25 w 25"/>
                  <a:gd name="T9" fmla="*/ 358 h 414"/>
                  <a:gd name="T10" fmla="*/ 25 w 25"/>
                  <a:gd name="T11" fmla="*/ 0 h 414"/>
                </a:gdLst>
                <a:ahLst/>
                <a:cxnLst>
                  <a:cxn ang="0">
                    <a:pos x="T0" y="T1"/>
                  </a:cxn>
                  <a:cxn ang="0">
                    <a:pos x="T2" y="T3"/>
                  </a:cxn>
                  <a:cxn ang="0">
                    <a:pos x="T4" y="T5"/>
                  </a:cxn>
                  <a:cxn ang="0">
                    <a:pos x="T6" y="T7"/>
                  </a:cxn>
                  <a:cxn ang="0">
                    <a:pos x="T8" y="T9"/>
                  </a:cxn>
                  <a:cxn ang="0">
                    <a:pos x="T10" y="T11"/>
                  </a:cxn>
                </a:cxnLst>
                <a:rect l="0" t="0" r="r" b="b"/>
                <a:pathLst>
                  <a:path w="25" h="414">
                    <a:moveTo>
                      <a:pt x="25" y="0"/>
                    </a:moveTo>
                    <a:lnTo>
                      <a:pt x="0" y="0"/>
                    </a:lnTo>
                    <a:lnTo>
                      <a:pt x="0" y="414"/>
                    </a:lnTo>
                    <a:lnTo>
                      <a:pt x="25" y="414"/>
                    </a:lnTo>
                    <a:lnTo>
                      <a:pt x="25" y="358"/>
                    </a:lnTo>
                    <a:lnTo>
                      <a:pt x="25" y="0"/>
                    </a:lnTo>
                    <a:close/>
                  </a:path>
                </a:pathLst>
              </a:custGeom>
              <a:solidFill>
                <a:srgbClr val="44AA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32" name="Freeform 384"/>
              <p:cNvSpPr>
                <a:spLocks/>
              </p:cNvSpPr>
              <p:nvPr/>
            </p:nvSpPr>
            <p:spPr bwMode="auto">
              <a:xfrm>
                <a:off x="5837238" y="4133850"/>
                <a:ext cx="39688" cy="657225"/>
              </a:xfrm>
              <a:custGeom>
                <a:avLst/>
                <a:gdLst>
                  <a:gd name="T0" fmla="*/ 25 w 25"/>
                  <a:gd name="T1" fmla="*/ 0 h 414"/>
                  <a:gd name="T2" fmla="*/ 0 w 25"/>
                  <a:gd name="T3" fmla="*/ 0 h 414"/>
                  <a:gd name="T4" fmla="*/ 0 w 25"/>
                  <a:gd name="T5" fmla="*/ 414 h 414"/>
                  <a:gd name="T6" fmla="*/ 25 w 25"/>
                  <a:gd name="T7" fmla="*/ 414 h 414"/>
                  <a:gd name="T8" fmla="*/ 25 w 25"/>
                  <a:gd name="T9" fmla="*/ 358 h 414"/>
                  <a:gd name="T10" fmla="*/ 25 w 25"/>
                  <a:gd name="T11" fmla="*/ 0 h 414"/>
                </a:gdLst>
                <a:ahLst/>
                <a:cxnLst>
                  <a:cxn ang="0">
                    <a:pos x="T0" y="T1"/>
                  </a:cxn>
                  <a:cxn ang="0">
                    <a:pos x="T2" y="T3"/>
                  </a:cxn>
                  <a:cxn ang="0">
                    <a:pos x="T4" y="T5"/>
                  </a:cxn>
                  <a:cxn ang="0">
                    <a:pos x="T6" y="T7"/>
                  </a:cxn>
                  <a:cxn ang="0">
                    <a:pos x="T8" y="T9"/>
                  </a:cxn>
                  <a:cxn ang="0">
                    <a:pos x="T10" y="T11"/>
                  </a:cxn>
                </a:cxnLst>
                <a:rect l="0" t="0" r="r" b="b"/>
                <a:pathLst>
                  <a:path w="25" h="414">
                    <a:moveTo>
                      <a:pt x="25" y="0"/>
                    </a:moveTo>
                    <a:lnTo>
                      <a:pt x="0" y="0"/>
                    </a:lnTo>
                    <a:lnTo>
                      <a:pt x="0" y="414"/>
                    </a:lnTo>
                    <a:lnTo>
                      <a:pt x="25" y="414"/>
                    </a:lnTo>
                    <a:lnTo>
                      <a:pt x="25" y="358"/>
                    </a:lnTo>
                    <a:lnTo>
                      <a:pt x="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33" name="Rectangle 385"/>
              <p:cNvSpPr>
                <a:spLocks noChangeArrowheads="1"/>
              </p:cNvSpPr>
              <p:nvPr/>
            </p:nvSpPr>
            <p:spPr bwMode="auto">
              <a:xfrm>
                <a:off x="6254750" y="4044950"/>
                <a:ext cx="79375" cy="746125"/>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34" name="Rectangle 386"/>
              <p:cNvSpPr>
                <a:spLocks noChangeArrowheads="1"/>
              </p:cNvSpPr>
              <p:nvPr/>
            </p:nvSpPr>
            <p:spPr bwMode="auto">
              <a:xfrm>
                <a:off x="6254750" y="4044950"/>
                <a:ext cx="79375"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35" name="Freeform 387"/>
              <p:cNvSpPr>
                <a:spLocks/>
              </p:cNvSpPr>
              <p:nvPr/>
            </p:nvSpPr>
            <p:spPr bwMode="auto">
              <a:xfrm>
                <a:off x="6294438" y="4133850"/>
                <a:ext cx="39688" cy="657225"/>
              </a:xfrm>
              <a:custGeom>
                <a:avLst/>
                <a:gdLst>
                  <a:gd name="T0" fmla="*/ 25 w 25"/>
                  <a:gd name="T1" fmla="*/ 0 h 414"/>
                  <a:gd name="T2" fmla="*/ 0 w 25"/>
                  <a:gd name="T3" fmla="*/ 0 h 414"/>
                  <a:gd name="T4" fmla="*/ 0 w 25"/>
                  <a:gd name="T5" fmla="*/ 414 h 414"/>
                  <a:gd name="T6" fmla="*/ 25 w 25"/>
                  <a:gd name="T7" fmla="*/ 414 h 414"/>
                  <a:gd name="T8" fmla="*/ 25 w 25"/>
                  <a:gd name="T9" fmla="*/ 358 h 414"/>
                  <a:gd name="T10" fmla="*/ 25 w 25"/>
                  <a:gd name="T11" fmla="*/ 0 h 414"/>
                </a:gdLst>
                <a:ahLst/>
                <a:cxnLst>
                  <a:cxn ang="0">
                    <a:pos x="T0" y="T1"/>
                  </a:cxn>
                  <a:cxn ang="0">
                    <a:pos x="T2" y="T3"/>
                  </a:cxn>
                  <a:cxn ang="0">
                    <a:pos x="T4" y="T5"/>
                  </a:cxn>
                  <a:cxn ang="0">
                    <a:pos x="T6" y="T7"/>
                  </a:cxn>
                  <a:cxn ang="0">
                    <a:pos x="T8" y="T9"/>
                  </a:cxn>
                  <a:cxn ang="0">
                    <a:pos x="T10" y="T11"/>
                  </a:cxn>
                </a:cxnLst>
                <a:rect l="0" t="0" r="r" b="b"/>
                <a:pathLst>
                  <a:path w="25" h="414">
                    <a:moveTo>
                      <a:pt x="25" y="0"/>
                    </a:moveTo>
                    <a:lnTo>
                      <a:pt x="0" y="0"/>
                    </a:lnTo>
                    <a:lnTo>
                      <a:pt x="0" y="414"/>
                    </a:lnTo>
                    <a:lnTo>
                      <a:pt x="25" y="414"/>
                    </a:lnTo>
                    <a:lnTo>
                      <a:pt x="25" y="358"/>
                    </a:lnTo>
                    <a:lnTo>
                      <a:pt x="25" y="0"/>
                    </a:lnTo>
                    <a:close/>
                  </a:path>
                </a:pathLst>
              </a:custGeom>
              <a:solidFill>
                <a:srgbClr val="44AA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36" name="Freeform 388"/>
              <p:cNvSpPr>
                <a:spLocks/>
              </p:cNvSpPr>
              <p:nvPr/>
            </p:nvSpPr>
            <p:spPr bwMode="auto">
              <a:xfrm>
                <a:off x="6294438" y="4133850"/>
                <a:ext cx="39688" cy="657225"/>
              </a:xfrm>
              <a:custGeom>
                <a:avLst/>
                <a:gdLst>
                  <a:gd name="T0" fmla="*/ 25 w 25"/>
                  <a:gd name="T1" fmla="*/ 0 h 414"/>
                  <a:gd name="T2" fmla="*/ 0 w 25"/>
                  <a:gd name="T3" fmla="*/ 0 h 414"/>
                  <a:gd name="T4" fmla="*/ 0 w 25"/>
                  <a:gd name="T5" fmla="*/ 414 h 414"/>
                  <a:gd name="T6" fmla="*/ 25 w 25"/>
                  <a:gd name="T7" fmla="*/ 414 h 414"/>
                  <a:gd name="T8" fmla="*/ 25 w 25"/>
                  <a:gd name="T9" fmla="*/ 358 h 414"/>
                  <a:gd name="T10" fmla="*/ 25 w 25"/>
                  <a:gd name="T11" fmla="*/ 0 h 414"/>
                </a:gdLst>
                <a:ahLst/>
                <a:cxnLst>
                  <a:cxn ang="0">
                    <a:pos x="T0" y="T1"/>
                  </a:cxn>
                  <a:cxn ang="0">
                    <a:pos x="T2" y="T3"/>
                  </a:cxn>
                  <a:cxn ang="0">
                    <a:pos x="T4" y="T5"/>
                  </a:cxn>
                  <a:cxn ang="0">
                    <a:pos x="T6" y="T7"/>
                  </a:cxn>
                  <a:cxn ang="0">
                    <a:pos x="T8" y="T9"/>
                  </a:cxn>
                  <a:cxn ang="0">
                    <a:pos x="T10" y="T11"/>
                  </a:cxn>
                </a:cxnLst>
                <a:rect l="0" t="0" r="r" b="b"/>
                <a:pathLst>
                  <a:path w="25" h="414">
                    <a:moveTo>
                      <a:pt x="25" y="0"/>
                    </a:moveTo>
                    <a:lnTo>
                      <a:pt x="0" y="0"/>
                    </a:lnTo>
                    <a:lnTo>
                      <a:pt x="0" y="414"/>
                    </a:lnTo>
                    <a:lnTo>
                      <a:pt x="25" y="414"/>
                    </a:lnTo>
                    <a:lnTo>
                      <a:pt x="25" y="358"/>
                    </a:lnTo>
                    <a:lnTo>
                      <a:pt x="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37" name="Rectangle 389"/>
              <p:cNvSpPr>
                <a:spLocks noChangeArrowheads="1"/>
              </p:cNvSpPr>
              <p:nvPr/>
            </p:nvSpPr>
            <p:spPr bwMode="auto">
              <a:xfrm>
                <a:off x="5797550" y="4002088"/>
                <a:ext cx="1349375" cy="131762"/>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38" name="Rectangle 390"/>
              <p:cNvSpPr>
                <a:spLocks noChangeArrowheads="1"/>
              </p:cNvSpPr>
              <p:nvPr/>
            </p:nvSpPr>
            <p:spPr bwMode="auto">
              <a:xfrm>
                <a:off x="5797550" y="4002088"/>
                <a:ext cx="1349375" cy="13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39" name="Rectangle 391"/>
              <p:cNvSpPr>
                <a:spLocks noChangeArrowheads="1"/>
              </p:cNvSpPr>
              <p:nvPr/>
            </p:nvSpPr>
            <p:spPr bwMode="auto">
              <a:xfrm>
                <a:off x="7980363" y="4044950"/>
                <a:ext cx="79375" cy="746125"/>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40" name="Rectangle 392"/>
              <p:cNvSpPr>
                <a:spLocks noChangeArrowheads="1"/>
              </p:cNvSpPr>
              <p:nvPr/>
            </p:nvSpPr>
            <p:spPr bwMode="auto">
              <a:xfrm>
                <a:off x="7980363" y="4044950"/>
                <a:ext cx="79375"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41" name="Rectangle 393"/>
              <p:cNvSpPr>
                <a:spLocks noChangeArrowheads="1"/>
              </p:cNvSpPr>
              <p:nvPr/>
            </p:nvSpPr>
            <p:spPr bwMode="auto">
              <a:xfrm>
                <a:off x="8420100" y="4044950"/>
                <a:ext cx="77788" cy="746125"/>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42" name="Rectangle 394"/>
              <p:cNvSpPr>
                <a:spLocks noChangeArrowheads="1"/>
              </p:cNvSpPr>
              <p:nvPr/>
            </p:nvSpPr>
            <p:spPr bwMode="auto">
              <a:xfrm>
                <a:off x="8420100" y="4044950"/>
                <a:ext cx="77788"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43" name="Rectangle 395"/>
              <p:cNvSpPr>
                <a:spLocks noChangeArrowheads="1"/>
              </p:cNvSpPr>
              <p:nvPr/>
            </p:nvSpPr>
            <p:spPr bwMode="auto">
              <a:xfrm>
                <a:off x="6400800" y="3090863"/>
                <a:ext cx="1327150" cy="1700212"/>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44" name="Rectangle 396"/>
              <p:cNvSpPr>
                <a:spLocks noChangeArrowheads="1"/>
              </p:cNvSpPr>
              <p:nvPr/>
            </p:nvSpPr>
            <p:spPr bwMode="auto">
              <a:xfrm>
                <a:off x="6400800" y="3090863"/>
                <a:ext cx="1327150" cy="170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45" name="Rectangle 397"/>
              <p:cNvSpPr>
                <a:spLocks noChangeArrowheads="1"/>
              </p:cNvSpPr>
              <p:nvPr/>
            </p:nvSpPr>
            <p:spPr bwMode="auto">
              <a:xfrm>
                <a:off x="7146925" y="3429000"/>
                <a:ext cx="500063" cy="117475"/>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46" name="Rectangle 398"/>
              <p:cNvSpPr>
                <a:spLocks noChangeArrowheads="1"/>
              </p:cNvSpPr>
              <p:nvPr/>
            </p:nvSpPr>
            <p:spPr bwMode="auto">
              <a:xfrm>
                <a:off x="7146925" y="3429000"/>
                <a:ext cx="500063"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47" name="Freeform 399"/>
              <p:cNvSpPr>
                <a:spLocks noEditPoints="1"/>
              </p:cNvSpPr>
              <p:nvPr/>
            </p:nvSpPr>
            <p:spPr bwMode="auto">
              <a:xfrm>
                <a:off x="7069138" y="3090863"/>
                <a:ext cx="658813" cy="1700212"/>
              </a:xfrm>
              <a:custGeom>
                <a:avLst/>
                <a:gdLst>
                  <a:gd name="T0" fmla="*/ 415 w 415"/>
                  <a:gd name="T1" fmla="*/ 657 h 1071"/>
                  <a:gd name="T2" fmla="*/ 272 w 415"/>
                  <a:gd name="T3" fmla="*/ 657 h 1071"/>
                  <a:gd name="T4" fmla="*/ 415 w 415"/>
                  <a:gd name="T5" fmla="*/ 784 h 1071"/>
                  <a:gd name="T6" fmla="*/ 415 w 415"/>
                  <a:gd name="T7" fmla="*/ 1071 h 1071"/>
                  <a:gd name="T8" fmla="*/ 415 w 415"/>
                  <a:gd name="T9" fmla="*/ 1071 h 1071"/>
                  <a:gd name="T10" fmla="*/ 415 w 415"/>
                  <a:gd name="T11" fmla="*/ 1015 h 1071"/>
                  <a:gd name="T12" fmla="*/ 415 w 415"/>
                  <a:gd name="T13" fmla="*/ 657 h 1071"/>
                  <a:gd name="T14" fmla="*/ 415 w 415"/>
                  <a:gd name="T15" fmla="*/ 557 h 1071"/>
                  <a:gd name="T16" fmla="*/ 364 w 415"/>
                  <a:gd name="T17" fmla="*/ 557 h 1071"/>
                  <a:gd name="T18" fmla="*/ 364 w 415"/>
                  <a:gd name="T19" fmla="*/ 574 h 1071"/>
                  <a:gd name="T20" fmla="*/ 415 w 415"/>
                  <a:gd name="T21" fmla="*/ 574 h 1071"/>
                  <a:gd name="T22" fmla="*/ 415 w 415"/>
                  <a:gd name="T23" fmla="*/ 557 h 1071"/>
                  <a:gd name="T24" fmla="*/ 49 w 415"/>
                  <a:gd name="T25" fmla="*/ 287 h 1071"/>
                  <a:gd name="T26" fmla="*/ 49 w 415"/>
                  <a:gd name="T27" fmla="*/ 213 h 1071"/>
                  <a:gd name="T28" fmla="*/ 364 w 415"/>
                  <a:gd name="T29" fmla="*/ 213 h 1071"/>
                  <a:gd name="T30" fmla="*/ 364 w 415"/>
                  <a:gd name="T31" fmla="*/ 287 h 1071"/>
                  <a:gd name="T32" fmla="*/ 49 w 415"/>
                  <a:gd name="T33" fmla="*/ 287 h 1071"/>
                  <a:gd name="T34" fmla="*/ 415 w 415"/>
                  <a:gd name="T35" fmla="*/ 0 h 1071"/>
                  <a:gd name="T36" fmla="*/ 207 w 415"/>
                  <a:gd name="T37" fmla="*/ 0 h 1071"/>
                  <a:gd name="T38" fmla="*/ 0 w 415"/>
                  <a:gd name="T39" fmla="*/ 0 h 1071"/>
                  <a:gd name="T40" fmla="*/ 0 w 415"/>
                  <a:gd name="T41" fmla="*/ 418 h 1071"/>
                  <a:gd name="T42" fmla="*/ 49 w 415"/>
                  <a:gd name="T43" fmla="*/ 462 h 1071"/>
                  <a:gd name="T44" fmla="*/ 49 w 415"/>
                  <a:gd name="T45" fmla="*/ 314 h 1071"/>
                  <a:gd name="T46" fmla="*/ 364 w 415"/>
                  <a:gd name="T47" fmla="*/ 314 h 1071"/>
                  <a:gd name="T48" fmla="*/ 364 w 415"/>
                  <a:gd name="T49" fmla="*/ 333 h 1071"/>
                  <a:gd name="T50" fmla="*/ 415 w 415"/>
                  <a:gd name="T51" fmla="*/ 333 h 1071"/>
                  <a:gd name="T52" fmla="*/ 415 w 415"/>
                  <a:gd name="T53" fmla="*/ 0 h 1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5" h="1071">
                    <a:moveTo>
                      <a:pt x="415" y="657"/>
                    </a:moveTo>
                    <a:lnTo>
                      <a:pt x="272" y="657"/>
                    </a:lnTo>
                    <a:lnTo>
                      <a:pt x="415" y="784"/>
                    </a:lnTo>
                    <a:lnTo>
                      <a:pt x="415" y="1071"/>
                    </a:lnTo>
                    <a:lnTo>
                      <a:pt x="415" y="1071"/>
                    </a:lnTo>
                    <a:lnTo>
                      <a:pt x="415" y="1015"/>
                    </a:lnTo>
                    <a:lnTo>
                      <a:pt x="415" y="657"/>
                    </a:lnTo>
                    <a:close/>
                    <a:moveTo>
                      <a:pt x="415" y="557"/>
                    </a:moveTo>
                    <a:lnTo>
                      <a:pt x="364" y="557"/>
                    </a:lnTo>
                    <a:lnTo>
                      <a:pt x="364" y="574"/>
                    </a:lnTo>
                    <a:lnTo>
                      <a:pt x="415" y="574"/>
                    </a:lnTo>
                    <a:lnTo>
                      <a:pt x="415" y="557"/>
                    </a:lnTo>
                    <a:close/>
                    <a:moveTo>
                      <a:pt x="49" y="287"/>
                    </a:moveTo>
                    <a:lnTo>
                      <a:pt x="49" y="213"/>
                    </a:lnTo>
                    <a:lnTo>
                      <a:pt x="364" y="213"/>
                    </a:lnTo>
                    <a:lnTo>
                      <a:pt x="364" y="287"/>
                    </a:lnTo>
                    <a:lnTo>
                      <a:pt x="49" y="287"/>
                    </a:lnTo>
                    <a:close/>
                    <a:moveTo>
                      <a:pt x="415" y="0"/>
                    </a:moveTo>
                    <a:lnTo>
                      <a:pt x="207" y="0"/>
                    </a:lnTo>
                    <a:lnTo>
                      <a:pt x="0" y="0"/>
                    </a:lnTo>
                    <a:lnTo>
                      <a:pt x="0" y="418"/>
                    </a:lnTo>
                    <a:lnTo>
                      <a:pt x="49" y="462"/>
                    </a:lnTo>
                    <a:lnTo>
                      <a:pt x="49" y="314"/>
                    </a:lnTo>
                    <a:lnTo>
                      <a:pt x="364" y="314"/>
                    </a:lnTo>
                    <a:lnTo>
                      <a:pt x="364" y="333"/>
                    </a:lnTo>
                    <a:lnTo>
                      <a:pt x="415" y="333"/>
                    </a:lnTo>
                    <a:lnTo>
                      <a:pt x="415" y="0"/>
                    </a:lnTo>
                    <a:close/>
                  </a:path>
                </a:pathLst>
              </a:custGeom>
              <a:solidFill>
                <a:srgbClr val="4CB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48" name="Freeform 400"/>
              <p:cNvSpPr>
                <a:spLocks noEditPoints="1"/>
              </p:cNvSpPr>
              <p:nvPr/>
            </p:nvSpPr>
            <p:spPr bwMode="auto">
              <a:xfrm>
                <a:off x="7069138" y="3090863"/>
                <a:ext cx="658813" cy="1700212"/>
              </a:xfrm>
              <a:custGeom>
                <a:avLst/>
                <a:gdLst>
                  <a:gd name="T0" fmla="*/ 415 w 415"/>
                  <a:gd name="T1" fmla="*/ 657 h 1071"/>
                  <a:gd name="T2" fmla="*/ 272 w 415"/>
                  <a:gd name="T3" fmla="*/ 657 h 1071"/>
                  <a:gd name="T4" fmla="*/ 415 w 415"/>
                  <a:gd name="T5" fmla="*/ 784 h 1071"/>
                  <a:gd name="T6" fmla="*/ 415 w 415"/>
                  <a:gd name="T7" fmla="*/ 1071 h 1071"/>
                  <a:gd name="T8" fmla="*/ 415 w 415"/>
                  <a:gd name="T9" fmla="*/ 1071 h 1071"/>
                  <a:gd name="T10" fmla="*/ 415 w 415"/>
                  <a:gd name="T11" fmla="*/ 1015 h 1071"/>
                  <a:gd name="T12" fmla="*/ 415 w 415"/>
                  <a:gd name="T13" fmla="*/ 657 h 1071"/>
                  <a:gd name="T14" fmla="*/ 415 w 415"/>
                  <a:gd name="T15" fmla="*/ 557 h 1071"/>
                  <a:gd name="T16" fmla="*/ 364 w 415"/>
                  <a:gd name="T17" fmla="*/ 557 h 1071"/>
                  <a:gd name="T18" fmla="*/ 364 w 415"/>
                  <a:gd name="T19" fmla="*/ 574 h 1071"/>
                  <a:gd name="T20" fmla="*/ 415 w 415"/>
                  <a:gd name="T21" fmla="*/ 574 h 1071"/>
                  <a:gd name="T22" fmla="*/ 415 w 415"/>
                  <a:gd name="T23" fmla="*/ 557 h 1071"/>
                  <a:gd name="T24" fmla="*/ 49 w 415"/>
                  <a:gd name="T25" fmla="*/ 287 h 1071"/>
                  <a:gd name="T26" fmla="*/ 49 w 415"/>
                  <a:gd name="T27" fmla="*/ 213 h 1071"/>
                  <a:gd name="T28" fmla="*/ 364 w 415"/>
                  <a:gd name="T29" fmla="*/ 213 h 1071"/>
                  <a:gd name="T30" fmla="*/ 364 w 415"/>
                  <a:gd name="T31" fmla="*/ 287 h 1071"/>
                  <a:gd name="T32" fmla="*/ 49 w 415"/>
                  <a:gd name="T33" fmla="*/ 287 h 1071"/>
                  <a:gd name="T34" fmla="*/ 415 w 415"/>
                  <a:gd name="T35" fmla="*/ 0 h 1071"/>
                  <a:gd name="T36" fmla="*/ 207 w 415"/>
                  <a:gd name="T37" fmla="*/ 0 h 1071"/>
                  <a:gd name="T38" fmla="*/ 0 w 415"/>
                  <a:gd name="T39" fmla="*/ 0 h 1071"/>
                  <a:gd name="T40" fmla="*/ 0 w 415"/>
                  <a:gd name="T41" fmla="*/ 418 h 1071"/>
                  <a:gd name="T42" fmla="*/ 49 w 415"/>
                  <a:gd name="T43" fmla="*/ 462 h 1071"/>
                  <a:gd name="T44" fmla="*/ 49 w 415"/>
                  <a:gd name="T45" fmla="*/ 314 h 1071"/>
                  <a:gd name="T46" fmla="*/ 364 w 415"/>
                  <a:gd name="T47" fmla="*/ 314 h 1071"/>
                  <a:gd name="T48" fmla="*/ 364 w 415"/>
                  <a:gd name="T49" fmla="*/ 333 h 1071"/>
                  <a:gd name="T50" fmla="*/ 415 w 415"/>
                  <a:gd name="T51" fmla="*/ 333 h 1071"/>
                  <a:gd name="T52" fmla="*/ 415 w 415"/>
                  <a:gd name="T53" fmla="*/ 0 h 10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5" h="1071">
                    <a:moveTo>
                      <a:pt x="415" y="657"/>
                    </a:moveTo>
                    <a:lnTo>
                      <a:pt x="272" y="657"/>
                    </a:lnTo>
                    <a:lnTo>
                      <a:pt x="415" y="784"/>
                    </a:lnTo>
                    <a:lnTo>
                      <a:pt x="415" y="1071"/>
                    </a:lnTo>
                    <a:lnTo>
                      <a:pt x="415" y="1071"/>
                    </a:lnTo>
                    <a:lnTo>
                      <a:pt x="415" y="1015"/>
                    </a:lnTo>
                    <a:lnTo>
                      <a:pt x="415" y="657"/>
                    </a:lnTo>
                    <a:moveTo>
                      <a:pt x="415" y="557"/>
                    </a:moveTo>
                    <a:lnTo>
                      <a:pt x="364" y="557"/>
                    </a:lnTo>
                    <a:lnTo>
                      <a:pt x="364" y="574"/>
                    </a:lnTo>
                    <a:lnTo>
                      <a:pt x="415" y="574"/>
                    </a:lnTo>
                    <a:lnTo>
                      <a:pt x="415" y="557"/>
                    </a:lnTo>
                    <a:moveTo>
                      <a:pt x="49" y="287"/>
                    </a:moveTo>
                    <a:lnTo>
                      <a:pt x="49" y="213"/>
                    </a:lnTo>
                    <a:lnTo>
                      <a:pt x="364" y="213"/>
                    </a:lnTo>
                    <a:lnTo>
                      <a:pt x="364" y="287"/>
                    </a:lnTo>
                    <a:lnTo>
                      <a:pt x="49" y="287"/>
                    </a:lnTo>
                    <a:moveTo>
                      <a:pt x="415" y="0"/>
                    </a:moveTo>
                    <a:lnTo>
                      <a:pt x="207" y="0"/>
                    </a:lnTo>
                    <a:lnTo>
                      <a:pt x="0" y="0"/>
                    </a:lnTo>
                    <a:lnTo>
                      <a:pt x="0" y="418"/>
                    </a:lnTo>
                    <a:lnTo>
                      <a:pt x="49" y="462"/>
                    </a:lnTo>
                    <a:lnTo>
                      <a:pt x="49" y="314"/>
                    </a:lnTo>
                    <a:lnTo>
                      <a:pt x="364" y="314"/>
                    </a:lnTo>
                    <a:lnTo>
                      <a:pt x="364" y="333"/>
                    </a:lnTo>
                    <a:lnTo>
                      <a:pt x="415" y="333"/>
                    </a:lnTo>
                    <a:lnTo>
                      <a:pt x="4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49" name="Rectangle 401"/>
              <p:cNvSpPr>
                <a:spLocks noChangeArrowheads="1"/>
              </p:cNvSpPr>
              <p:nvPr/>
            </p:nvSpPr>
            <p:spPr bwMode="auto">
              <a:xfrm>
                <a:off x="7146925" y="3429000"/>
                <a:ext cx="500063" cy="117475"/>
              </a:xfrm>
              <a:prstGeom prst="rect">
                <a:avLst/>
              </a:prstGeom>
              <a:solidFill>
                <a:srgbClr val="008E4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50" name="Rectangle 402"/>
              <p:cNvSpPr>
                <a:spLocks noChangeArrowheads="1"/>
              </p:cNvSpPr>
              <p:nvPr/>
            </p:nvSpPr>
            <p:spPr bwMode="auto">
              <a:xfrm>
                <a:off x="7146925" y="3429000"/>
                <a:ext cx="500063" cy="11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51" name="Freeform 403"/>
              <p:cNvSpPr>
                <a:spLocks/>
              </p:cNvSpPr>
              <p:nvPr/>
            </p:nvSpPr>
            <p:spPr bwMode="auto">
              <a:xfrm>
                <a:off x="7069138" y="3754438"/>
                <a:ext cx="658813" cy="1036637"/>
              </a:xfrm>
              <a:custGeom>
                <a:avLst/>
                <a:gdLst>
                  <a:gd name="T0" fmla="*/ 0 w 415"/>
                  <a:gd name="T1" fmla="*/ 0 h 653"/>
                  <a:gd name="T2" fmla="*/ 0 w 415"/>
                  <a:gd name="T3" fmla="*/ 653 h 653"/>
                  <a:gd name="T4" fmla="*/ 415 w 415"/>
                  <a:gd name="T5" fmla="*/ 653 h 653"/>
                  <a:gd name="T6" fmla="*/ 415 w 415"/>
                  <a:gd name="T7" fmla="*/ 366 h 653"/>
                  <a:gd name="T8" fmla="*/ 272 w 415"/>
                  <a:gd name="T9" fmla="*/ 239 h 653"/>
                  <a:gd name="T10" fmla="*/ 49 w 415"/>
                  <a:gd name="T11" fmla="*/ 239 h 653"/>
                  <a:gd name="T12" fmla="*/ 49 w 415"/>
                  <a:gd name="T13" fmla="*/ 156 h 653"/>
                  <a:gd name="T14" fmla="*/ 49 w 415"/>
                  <a:gd name="T15" fmla="*/ 44 h 653"/>
                  <a:gd name="T16" fmla="*/ 0 w 415"/>
                  <a:gd name="T17" fmla="*/ 0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5" h="653">
                    <a:moveTo>
                      <a:pt x="0" y="0"/>
                    </a:moveTo>
                    <a:lnTo>
                      <a:pt x="0" y="653"/>
                    </a:lnTo>
                    <a:lnTo>
                      <a:pt x="415" y="653"/>
                    </a:lnTo>
                    <a:lnTo>
                      <a:pt x="415" y="366"/>
                    </a:lnTo>
                    <a:lnTo>
                      <a:pt x="272" y="239"/>
                    </a:lnTo>
                    <a:lnTo>
                      <a:pt x="49" y="239"/>
                    </a:lnTo>
                    <a:lnTo>
                      <a:pt x="49" y="156"/>
                    </a:lnTo>
                    <a:lnTo>
                      <a:pt x="49" y="44"/>
                    </a:lnTo>
                    <a:lnTo>
                      <a:pt x="0" y="0"/>
                    </a:lnTo>
                    <a:close/>
                  </a:path>
                </a:pathLst>
              </a:custGeom>
              <a:solidFill>
                <a:srgbClr val="44AB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52" name="Freeform 404"/>
              <p:cNvSpPr>
                <a:spLocks/>
              </p:cNvSpPr>
              <p:nvPr/>
            </p:nvSpPr>
            <p:spPr bwMode="auto">
              <a:xfrm>
                <a:off x="7069138" y="3754438"/>
                <a:ext cx="658813" cy="1036637"/>
              </a:xfrm>
              <a:custGeom>
                <a:avLst/>
                <a:gdLst>
                  <a:gd name="T0" fmla="*/ 0 w 415"/>
                  <a:gd name="T1" fmla="*/ 0 h 653"/>
                  <a:gd name="T2" fmla="*/ 0 w 415"/>
                  <a:gd name="T3" fmla="*/ 653 h 653"/>
                  <a:gd name="T4" fmla="*/ 415 w 415"/>
                  <a:gd name="T5" fmla="*/ 653 h 653"/>
                  <a:gd name="T6" fmla="*/ 415 w 415"/>
                  <a:gd name="T7" fmla="*/ 366 h 653"/>
                  <a:gd name="T8" fmla="*/ 272 w 415"/>
                  <a:gd name="T9" fmla="*/ 239 h 653"/>
                  <a:gd name="T10" fmla="*/ 49 w 415"/>
                  <a:gd name="T11" fmla="*/ 239 h 653"/>
                  <a:gd name="T12" fmla="*/ 49 w 415"/>
                  <a:gd name="T13" fmla="*/ 156 h 653"/>
                  <a:gd name="T14" fmla="*/ 49 w 415"/>
                  <a:gd name="T15" fmla="*/ 44 h 653"/>
                  <a:gd name="T16" fmla="*/ 0 w 415"/>
                  <a:gd name="T17" fmla="*/ 0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5" h="653">
                    <a:moveTo>
                      <a:pt x="0" y="0"/>
                    </a:moveTo>
                    <a:lnTo>
                      <a:pt x="0" y="653"/>
                    </a:lnTo>
                    <a:lnTo>
                      <a:pt x="415" y="653"/>
                    </a:lnTo>
                    <a:lnTo>
                      <a:pt x="415" y="366"/>
                    </a:lnTo>
                    <a:lnTo>
                      <a:pt x="272" y="239"/>
                    </a:lnTo>
                    <a:lnTo>
                      <a:pt x="49" y="239"/>
                    </a:lnTo>
                    <a:lnTo>
                      <a:pt x="49" y="156"/>
                    </a:lnTo>
                    <a:lnTo>
                      <a:pt x="49" y="4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53" name="Rectangle 405"/>
              <p:cNvSpPr>
                <a:spLocks noChangeArrowheads="1"/>
              </p:cNvSpPr>
              <p:nvPr/>
            </p:nvSpPr>
            <p:spPr bwMode="auto">
              <a:xfrm>
                <a:off x="7146925" y="3589338"/>
                <a:ext cx="500063" cy="4127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54" name="Rectangle 406"/>
              <p:cNvSpPr>
                <a:spLocks noChangeArrowheads="1"/>
              </p:cNvSpPr>
              <p:nvPr/>
            </p:nvSpPr>
            <p:spPr bwMode="auto">
              <a:xfrm>
                <a:off x="7146925" y="3589338"/>
                <a:ext cx="500063"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55" name="Rectangle 407"/>
              <p:cNvSpPr>
                <a:spLocks noChangeArrowheads="1"/>
              </p:cNvSpPr>
              <p:nvPr/>
            </p:nvSpPr>
            <p:spPr bwMode="auto">
              <a:xfrm>
                <a:off x="7146925" y="4002088"/>
                <a:ext cx="1350963" cy="131762"/>
              </a:xfrm>
              <a:prstGeom prst="rect">
                <a:avLst/>
              </a:prstGeom>
              <a:solidFill>
                <a:srgbClr val="55D45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56" name="Rectangle 408"/>
              <p:cNvSpPr>
                <a:spLocks noChangeArrowheads="1"/>
              </p:cNvSpPr>
              <p:nvPr/>
            </p:nvSpPr>
            <p:spPr bwMode="auto">
              <a:xfrm>
                <a:off x="7146925" y="4002088"/>
                <a:ext cx="1350963" cy="13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57" name="Freeform 409"/>
              <p:cNvSpPr>
                <a:spLocks/>
              </p:cNvSpPr>
              <p:nvPr/>
            </p:nvSpPr>
            <p:spPr bwMode="auto">
              <a:xfrm>
                <a:off x="8459788" y="4133850"/>
                <a:ext cx="38100" cy="631825"/>
              </a:xfrm>
              <a:custGeom>
                <a:avLst/>
                <a:gdLst>
                  <a:gd name="T0" fmla="*/ 24 w 24"/>
                  <a:gd name="T1" fmla="*/ 0 h 398"/>
                  <a:gd name="T2" fmla="*/ 0 w 24"/>
                  <a:gd name="T3" fmla="*/ 0 h 398"/>
                  <a:gd name="T4" fmla="*/ 0 w 24"/>
                  <a:gd name="T5" fmla="*/ 398 h 398"/>
                  <a:gd name="T6" fmla="*/ 24 w 24"/>
                  <a:gd name="T7" fmla="*/ 373 h 398"/>
                  <a:gd name="T8" fmla="*/ 24 w 24"/>
                  <a:gd name="T9" fmla="*/ 358 h 398"/>
                  <a:gd name="T10" fmla="*/ 24 w 24"/>
                  <a:gd name="T11" fmla="*/ 0 h 398"/>
                </a:gdLst>
                <a:ahLst/>
                <a:cxnLst>
                  <a:cxn ang="0">
                    <a:pos x="T0" y="T1"/>
                  </a:cxn>
                  <a:cxn ang="0">
                    <a:pos x="T2" y="T3"/>
                  </a:cxn>
                  <a:cxn ang="0">
                    <a:pos x="T4" y="T5"/>
                  </a:cxn>
                  <a:cxn ang="0">
                    <a:pos x="T6" y="T7"/>
                  </a:cxn>
                  <a:cxn ang="0">
                    <a:pos x="T8" y="T9"/>
                  </a:cxn>
                  <a:cxn ang="0">
                    <a:pos x="T10" y="T11"/>
                  </a:cxn>
                </a:cxnLst>
                <a:rect l="0" t="0" r="r" b="b"/>
                <a:pathLst>
                  <a:path w="24" h="398">
                    <a:moveTo>
                      <a:pt x="24" y="0"/>
                    </a:moveTo>
                    <a:lnTo>
                      <a:pt x="0" y="0"/>
                    </a:lnTo>
                    <a:lnTo>
                      <a:pt x="0" y="398"/>
                    </a:lnTo>
                    <a:lnTo>
                      <a:pt x="24" y="373"/>
                    </a:lnTo>
                    <a:lnTo>
                      <a:pt x="24" y="358"/>
                    </a:lnTo>
                    <a:lnTo>
                      <a:pt x="24" y="0"/>
                    </a:lnTo>
                    <a:close/>
                  </a:path>
                </a:pathLst>
              </a:custGeom>
              <a:solidFill>
                <a:srgbClr val="44AA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58" name="Freeform 410"/>
              <p:cNvSpPr>
                <a:spLocks/>
              </p:cNvSpPr>
              <p:nvPr/>
            </p:nvSpPr>
            <p:spPr bwMode="auto">
              <a:xfrm>
                <a:off x="8459788" y="4133850"/>
                <a:ext cx="38100" cy="631825"/>
              </a:xfrm>
              <a:custGeom>
                <a:avLst/>
                <a:gdLst>
                  <a:gd name="T0" fmla="*/ 24 w 24"/>
                  <a:gd name="T1" fmla="*/ 0 h 398"/>
                  <a:gd name="T2" fmla="*/ 0 w 24"/>
                  <a:gd name="T3" fmla="*/ 0 h 398"/>
                  <a:gd name="T4" fmla="*/ 0 w 24"/>
                  <a:gd name="T5" fmla="*/ 398 h 398"/>
                  <a:gd name="T6" fmla="*/ 24 w 24"/>
                  <a:gd name="T7" fmla="*/ 373 h 398"/>
                  <a:gd name="T8" fmla="*/ 24 w 24"/>
                  <a:gd name="T9" fmla="*/ 358 h 398"/>
                  <a:gd name="T10" fmla="*/ 24 w 24"/>
                  <a:gd name="T11" fmla="*/ 0 h 398"/>
                </a:gdLst>
                <a:ahLst/>
                <a:cxnLst>
                  <a:cxn ang="0">
                    <a:pos x="T0" y="T1"/>
                  </a:cxn>
                  <a:cxn ang="0">
                    <a:pos x="T2" y="T3"/>
                  </a:cxn>
                  <a:cxn ang="0">
                    <a:pos x="T4" y="T5"/>
                  </a:cxn>
                  <a:cxn ang="0">
                    <a:pos x="T6" y="T7"/>
                  </a:cxn>
                  <a:cxn ang="0">
                    <a:pos x="T8" y="T9"/>
                  </a:cxn>
                  <a:cxn ang="0">
                    <a:pos x="T10" y="T11"/>
                  </a:cxn>
                </a:cxnLst>
                <a:rect l="0" t="0" r="r" b="b"/>
                <a:pathLst>
                  <a:path w="24" h="398">
                    <a:moveTo>
                      <a:pt x="24" y="0"/>
                    </a:moveTo>
                    <a:lnTo>
                      <a:pt x="0" y="0"/>
                    </a:lnTo>
                    <a:lnTo>
                      <a:pt x="0" y="398"/>
                    </a:lnTo>
                    <a:lnTo>
                      <a:pt x="24" y="373"/>
                    </a:lnTo>
                    <a:lnTo>
                      <a:pt x="24" y="358"/>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59" name="Freeform 411"/>
              <p:cNvSpPr>
                <a:spLocks/>
              </p:cNvSpPr>
              <p:nvPr/>
            </p:nvSpPr>
            <p:spPr bwMode="auto">
              <a:xfrm>
                <a:off x="8018463" y="4133850"/>
                <a:ext cx="41275" cy="657225"/>
              </a:xfrm>
              <a:custGeom>
                <a:avLst/>
                <a:gdLst>
                  <a:gd name="T0" fmla="*/ 26 w 26"/>
                  <a:gd name="T1" fmla="*/ 0 h 414"/>
                  <a:gd name="T2" fmla="*/ 0 w 26"/>
                  <a:gd name="T3" fmla="*/ 0 h 414"/>
                  <a:gd name="T4" fmla="*/ 0 w 26"/>
                  <a:gd name="T5" fmla="*/ 414 h 414"/>
                  <a:gd name="T6" fmla="*/ 26 w 26"/>
                  <a:gd name="T7" fmla="*/ 414 h 414"/>
                  <a:gd name="T8" fmla="*/ 26 w 26"/>
                  <a:gd name="T9" fmla="*/ 358 h 414"/>
                  <a:gd name="T10" fmla="*/ 26 w 26"/>
                  <a:gd name="T11" fmla="*/ 0 h 414"/>
                </a:gdLst>
                <a:ahLst/>
                <a:cxnLst>
                  <a:cxn ang="0">
                    <a:pos x="T0" y="T1"/>
                  </a:cxn>
                  <a:cxn ang="0">
                    <a:pos x="T2" y="T3"/>
                  </a:cxn>
                  <a:cxn ang="0">
                    <a:pos x="T4" y="T5"/>
                  </a:cxn>
                  <a:cxn ang="0">
                    <a:pos x="T6" y="T7"/>
                  </a:cxn>
                  <a:cxn ang="0">
                    <a:pos x="T8" y="T9"/>
                  </a:cxn>
                  <a:cxn ang="0">
                    <a:pos x="T10" y="T11"/>
                  </a:cxn>
                </a:cxnLst>
                <a:rect l="0" t="0" r="r" b="b"/>
                <a:pathLst>
                  <a:path w="26" h="414">
                    <a:moveTo>
                      <a:pt x="26" y="0"/>
                    </a:moveTo>
                    <a:lnTo>
                      <a:pt x="0" y="0"/>
                    </a:lnTo>
                    <a:lnTo>
                      <a:pt x="0" y="414"/>
                    </a:lnTo>
                    <a:lnTo>
                      <a:pt x="26" y="414"/>
                    </a:lnTo>
                    <a:lnTo>
                      <a:pt x="26" y="358"/>
                    </a:lnTo>
                    <a:lnTo>
                      <a:pt x="26" y="0"/>
                    </a:lnTo>
                    <a:close/>
                  </a:path>
                </a:pathLst>
              </a:custGeom>
              <a:solidFill>
                <a:srgbClr val="44AA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60" name="Freeform 412"/>
              <p:cNvSpPr>
                <a:spLocks/>
              </p:cNvSpPr>
              <p:nvPr/>
            </p:nvSpPr>
            <p:spPr bwMode="auto">
              <a:xfrm>
                <a:off x="8018463" y="4133850"/>
                <a:ext cx="41275" cy="657225"/>
              </a:xfrm>
              <a:custGeom>
                <a:avLst/>
                <a:gdLst>
                  <a:gd name="T0" fmla="*/ 26 w 26"/>
                  <a:gd name="T1" fmla="*/ 0 h 414"/>
                  <a:gd name="T2" fmla="*/ 0 w 26"/>
                  <a:gd name="T3" fmla="*/ 0 h 414"/>
                  <a:gd name="T4" fmla="*/ 0 w 26"/>
                  <a:gd name="T5" fmla="*/ 414 h 414"/>
                  <a:gd name="T6" fmla="*/ 26 w 26"/>
                  <a:gd name="T7" fmla="*/ 414 h 414"/>
                  <a:gd name="T8" fmla="*/ 26 w 26"/>
                  <a:gd name="T9" fmla="*/ 358 h 414"/>
                  <a:gd name="T10" fmla="*/ 26 w 26"/>
                  <a:gd name="T11" fmla="*/ 0 h 414"/>
                </a:gdLst>
                <a:ahLst/>
                <a:cxnLst>
                  <a:cxn ang="0">
                    <a:pos x="T0" y="T1"/>
                  </a:cxn>
                  <a:cxn ang="0">
                    <a:pos x="T2" y="T3"/>
                  </a:cxn>
                  <a:cxn ang="0">
                    <a:pos x="T4" y="T5"/>
                  </a:cxn>
                  <a:cxn ang="0">
                    <a:pos x="T6" y="T7"/>
                  </a:cxn>
                  <a:cxn ang="0">
                    <a:pos x="T8" y="T9"/>
                  </a:cxn>
                  <a:cxn ang="0">
                    <a:pos x="T10" y="T11"/>
                  </a:cxn>
                </a:cxnLst>
                <a:rect l="0" t="0" r="r" b="b"/>
                <a:pathLst>
                  <a:path w="26" h="414">
                    <a:moveTo>
                      <a:pt x="26" y="0"/>
                    </a:moveTo>
                    <a:lnTo>
                      <a:pt x="0" y="0"/>
                    </a:lnTo>
                    <a:lnTo>
                      <a:pt x="0" y="414"/>
                    </a:lnTo>
                    <a:lnTo>
                      <a:pt x="26" y="414"/>
                    </a:lnTo>
                    <a:lnTo>
                      <a:pt x="26" y="358"/>
                    </a:lnTo>
                    <a:lnTo>
                      <a:pt x="2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61" name="Freeform 413"/>
              <p:cNvSpPr>
                <a:spLocks/>
              </p:cNvSpPr>
              <p:nvPr/>
            </p:nvSpPr>
            <p:spPr bwMode="auto">
              <a:xfrm>
                <a:off x="8018463" y="4002088"/>
                <a:ext cx="479425" cy="131762"/>
              </a:xfrm>
              <a:custGeom>
                <a:avLst/>
                <a:gdLst>
                  <a:gd name="T0" fmla="*/ 302 w 302"/>
                  <a:gd name="T1" fmla="*/ 0 h 83"/>
                  <a:gd name="T2" fmla="*/ 0 w 302"/>
                  <a:gd name="T3" fmla="*/ 0 h 83"/>
                  <a:gd name="T4" fmla="*/ 0 w 302"/>
                  <a:gd name="T5" fmla="*/ 83 h 83"/>
                  <a:gd name="T6" fmla="*/ 26 w 302"/>
                  <a:gd name="T7" fmla="*/ 83 h 83"/>
                  <a:gd name="T8" fmla="*/ 278 w 302"/>
                  <a:gd name="T9" fmla="*/ 83 h 83"/>
                  <a:gd name="T10" fmla="*/ 302 w 302"/>
                  <a:gd name="T11" fmla="*/ 83 h 83"/>
                  <a:gd name="T12" fmla="*/ 302 w 302"/>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302" h="83">
                    <a:moveTo>
                      <a:pt x="302" y="0"/>
                    </a:moveTo>
                    <a:lnTo>
                      <a:pt x="0" y="0"/>
                    </a:lnTo>
                    <a:lnTo>
                      <a:pt x="0" y="83"/>
                    </a:lnTo>
                    <a:lnTo>
                      <a:pt x="26" y="83"/>
                    </a:lnTo>
                    <a:lnTo>
                      <a:pt x="278" y="83"/>
                    </a:lnTo>
                    <a:lnTo>
                      <a:pt x="302" y="83"/>
                    </a:lnTo>
                    <a:lnTo>
                      <a:pt x="302" y="0"/>
                    </a:lnTo>
                    <a:close/>
                  </a:path>
                </a:pathLst>
              </a:custGeom>
              <a:solidFill>
                <a:srgbClr val="44AA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62" name="Freeform 414"/>
              <p:cNvSpPr>
                <a:spLocks/>
              </p:cNvSpPr>
              <p:nvPr/>
            </p:nvSpPr>
            <p:spPr bwMode="auto">
              <a:xfrm>
                <a:off x="8018463" y="4002088"/>
                <a:ext cx="479425" cy="131762"/>
              </a:xfrm>
              <a:custGeom>
                <a:avLst/>
                <a:gdLst>
                  <a:gd name="T0" fmla="*/ 302 w 302"/>
                  <a:gd name="T1" fmla="*/ 0 h 83"/>
                  <a:gd name="T2" fmla="*/ 0 w 302"/>
                  <a:gd name="T3" fmla="*/ 0 h 83"/>
                  <a:gd name="T4" fmla="*/ 0 w 302"/>
                  <a:gd name="T5" fmla="*/ 83 h 83"/>
                  <a:gd name="T6" fmla="*/ 26 w 302"/>
                  <a:gd name="T7" fmla="*/ 83 h 83"/>
                  <a:gd name="T8" fmla="*/ 278 w 302"/>
                  <a:gd name="T9" fmla="*/ 83 h 83"/>
                  <a:gd name="T10" fmla="*/ 302 w 302"/>
                  <a:gd name="T11" fmla="*/ 83 h 83"/>
                  <a:gd name="T12" fmla="*/ 302 w 302"/>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302" h="83">
                    <a:moveTo>
                      <a:pt x="302" y="0"/>
                    </a:moveTo>
                    <a:lnTo>
                      <a:pt x="0" y="0"/>
                    </a:lnTo>
                    <a:lnTo>
                      <a:pt x="0" y="83"/>
                    </a:lnTo>
                    <a:lnTo>
                      <a:pt x="26" y="83"/>
                    </a:lnTo>
                    <a:lnTo>
                      <a:pt x="278" y="83"/>
                    </a:lnTo>
                    <a:lnTo>
                      <a:pt x="302" y="83"/>
                    </a:lnTo>
                    <a:lnTo>
                      <a:pt x="3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63" name="Freeform 415"/>
              <p:cNvSpPr>
                <a:spLocks/>
              </p:cNvSpPr>
              <p:nvPr/>
            </p:nvSpPr>
            <p:spPr bwMode="auto">
              <a:xfrm>
                <a:off x="8459788" y="4679950"/>
                <a:ext cx="195263" cy="111125"/>
              </a:xfrm>
              <a:custGeom>
                <a:avLst/>
                <a:gdLst>
                  <a:gd name="T0" fmla="*/ 0 w 123"/>
                  <a:gd name="T1" fmla="*/ 54 h 70"/>
                  <a:gd name="T2" fmla="*/ 53 w 123"/>
                  <a:gd name="T3" fmla="*/ 0 h 70"/>
                  <a:gd name="T4" fmla="*/ 123 w 123"/>
                  <a:gd name="T5" fmla="*/ 0 h 70"/>
                  <a:gd name="T6" fmla="*/ 123 w 123"/>
                  <a:gd name="T7" fmla="*/ 70 h 70"/>
                  <a:gd name="T8" fmla="*/ 0 w 123"/>
                  <a:gd name="T9" fmla="*/ 70 h 70"/>
                  <a:gd name="T10" fmla="*/ 0 w 123"/>
                  <a:gd name="T11" fmla="*/ 54 h 70"/>
                </a:gdLst>
                <a:ahLst/>
                <a:cxnLst>
                  <a:cxn ang="0">
                    <a:pos x="T0" y="T1"/>
                  </a:cxn>
                  <a:cxn ang="0">
                    <a:pos x="T2" y="T3"/>
                  </a:cxn>
                  <a:cxn ang="0">
                    <a:pos x="T4" y="T5"/>
                  </a:cxn>
                  <a:cxn ang="0">
                    <a:pos x="T6" y="T7"/>
                  </a:cxn>
                  <a:cxn ang="0">
                    <a:pos x="T8" y="T9"/>
                  </a:cxn>
                  <a:cxn ang="0">
                    <a:pos x="T10" y="T11"/>
                  </a:cxn>
                </a:cxnLst>
                <a:rect l="0" t="0" r="r" b="b"/>
                <a:pathLst>
                  <a:path w="123" h="70">
                    <a:moveTo>
                      <a:pt x="0" y="54"/>
                    </a:moveTo>
                    <a:lnTo>
                      <a:pt x="53" y="0"/>
                    </a:lnTo>
                    <a:lnTo>
                      <a:pt x="123" y="0"/>
                    </a:lnTo>
                    <a:lnTo>
                      <a:pt x="123" y="70"/>
                    </a:lnTo>
                    <a:lnTo>
                      <a:pt x="0" y="70"/>
                    </a:lnTo>
                    <a:lnTo>
                      <a:pt x="0" y="5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64" name="Freeform 416"/>
              <p:cNvSpPr>
                <a:spLocks/>
              </p:cNvSpPr>
              <p:nvPr/>
            </p:nvSpPr>
            <p:spPr bwMode="auto">
              <a:xfrm>
                <a:off x="8459788" y="4679950"/>
                <a:ext cx="195263" cy="111125"/>
              </a:xfrm>
              <a:custGeom>
                <a:avLst/>
                <a:gdLst>
                  <a:gd name="T0" fmla="*/ 0 w 123"/>
                  <a:gd name="T1" fmla="*/ 54 h 70"/>
                  <a:gd name="T2" fmla="*/ 53 w 123"/>
                  <a:gd name="T3" fmla="*/ 0 h 70"/>
                  <a:gd name="T4" fmla="*/ 123 w 123"/>
                  <a:gd name="T5" fmla="*/ 0 h 70"/>
                  <a:gd name="T6" fmla="*/ 123 w 123"/>
                  <a:gd name="T7" fmla="*/ 70 h 70"/>
                  <a:gd name="T8" fmla="*/ 0 w 123"/>
                  <a:gd name="T9" fmla="*/ 70 h 70"/>
                  <a:gd name="T10" fmla="*/ 0 w 123"/>
                  <a:gd name="T11" fmla="*/ 54 h 70"/>
                </a:gdLst>
                <a:ahLst/>
                <a:cxnLst>
                  <a:cxn ang="0">
                    <a:pos x="T0" y="T1"/>
                  </a:cxn>
                  <a:cxn ang="0">
                    <a:pos x="T2" y="T3"/>
                  </a:cxn>
                  <a:cxn ang="0">
                    <a:pos x="T4" y="T5"/>
                  </a:cxn>
                  <a:cxn ang="0">
                    <a:pos x="T6" y="T7"/>
                  </a:cxn>
                  <a:cxn ang="0">
                    <a:pos x="T8" y="T9"/>
                  </a:cxn>
                  <a:cxn ang="0">
                    <a:pos x="T10" y="T11"/>
                  </a:cxn>
                </a:cxnLst>
                <a:rect l="0" t="0" r="r" b="b"/>
                <a:pathLst>
                  <a:path w="123" h="70">
                    <a:moveTo>
                      <a:pt x="0" y="54"/>
                    </a:moveTo>
                    <a:lnTo>
                      <a:pt x="53" y="0"/>
                    </a:lnTo>
                    <a:lnTo>
                      <a:pt x="123" y="0"/>
                    </a:lnTo>
                    <a:lnTo>
                      <a:pt x="123" y="70"/>
                    </a:lnTo>
                    <a:lnTo>
                      <a:pt x="0" y="70"/>
                    </a:lnTo>
                    <a:lnTo>
                      <a:pt x="0" y="5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65" name="Rectangle 417"/>
              <p:cNvSpPr>
                <a:spLocks noChangeArrowheads="1"/>
              </p:cNvSpPr>
              <p:nvPr/>
            </p:nvSpPr>
            <p:spPr bwMode="auto">
              <a:xfrm>
                <a:off x="8545513" y="3960813"/>
                <a:ext cx="109538" cy="7191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66" name="Rectangle 418"/>
              <p:cNvSpPr>
                <a:spLocks noChangeArrowheads="1"/>
              </p:cNvSpPr>
              <p:nvPr/>
            </p:nvSpPr>
            <p:spPr bwMode="auto">
              <a:xfrm>
                <a:off x="8545513" y="3960813"/>
                <a:ext cx="109538"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67" name="Freeform 419"/>
              <p:cNvSpPr>
                <a:spLocks/>
              </p:cNvSpPr>
              <p:nvPr/>
            </p:nvSpPr>
            <p:spPr bwMode="auto">
              <a:xfrm>
                <a:off x="8604250" y="4679950"/>
                <a:ext cx="50800" cy="111125"/>
              </a:xfrm>
              <a:custGeom>
                <a:avLst/>
                <a:gdLst>
                  <a:gd name="T0" fmla="*/ 32 w 32"/>
                  <a:gd name="T1" fmla="*/ 0 h 70"/>
                  <a:gd name="T2" fmla="*/ 0 w 32"/>
                  <a:gd name="T3" fmla="*/ 0 h 70"/>
                  <a:gd name="T4" fmla="*/ 0 w 32"/>
                  <a:gd name="T5" fmla="*/ 70 h 70"/>
                  <a:gd name="T6" fmla="*/ 32 w 32"/>
                  <a:gd name="T7" fmla="*/ 70 h 70"/>
                  <a:gd name="T8" fmla="*/ 17 w 32"/>
                  <a:gd name="T9" fmla="*/ 70 h 70"/>
                  <a:gd name="T10" fmla="*/ 17 w 32"/>
                  <a:gd name="T11" fmla="*/ 54 h 70"/>
                  <a:gd name="T12" fmla="*/ 32 w 32"/>
                  <a:gd name="T13" fmla="*/ 38 h 70"/>
                  <a:gd name="T14" fmla="*/ 32 w 32"/>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0">
                    <a:moveTo>
                      <a:pt x="32" y="0"/>
                    </a:moveTo>
                    <a:lnTo>
                      <a:pt x="0" y="0"/>
                    </a:lnTo>
                    <a:lnTo>
                      <a:pt x="0" y="70"/>
                    </a:lnTo>
                    <a:lnTo>
                      <a:pt x="32" y="70"/>
                    </a:lnTo>
                    <a:lnTo>
                      <a:pt x="17" y="70"/>
                    </a:lnTo>
                    <a:lnTo>
                      <a:pt x="17" y="54"/>
                    </a:lnTo>
                    <a:lnTo>
                      <a:pt x="32" y="38"/>
                    </a:lnTo>
                    <a:lnTo>
                      <a:pt x="32" y="0"/>
                    </a:lnTo>
                    <a:close/>
                  </a:path>
                </a:pathLst>
              </a:custGeom>
              <a:solidFill>
                <a:srgbClr val="CC9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68" name="Freeform 420"/>
              <p:cNvSpPr>
                <a:spLocks/>
              </p:cNvSpPr>
              <p:nvPr/>
            </p:nvSpPr>
            <p:spPr bwMode="auto">
              <a:xfrm>
                <a:off x="8604250" y="4679950"/>
                <a:ext cx="50800" cy="111125"/>
              </a:xfrm>
              <a:custGeom>
                <a:avLst/>
                <a:gdLst>
                  <a:gd name="T0" fmla="*/ 32 w 32"/>
                  <a:gd name="T1" fmla="*/ 0 h 70"/>
                  <a:gd name="T2" fmla="*/ 0 w 32"/>
                  <a:gd name="T3" fmla="*/ 0 h 70"/>
                  <a:gd name="T4" fmla="*/ 0 w 32"/>
                  <a:gd name="T5" fmla="*/ 70 h 70"/>
                  <a:gd name="T6" fmla="*/ 32 w 32"/>
                  <a:gd name="T7" fmla="*/ 70 h 70"/>
                  <a:gd name="T8" fmla="*/ 17 w 32"/>
                  <a:gd name="T9" fmla="*/ 70 h 70"/>
                  <a:gd name="T10" fmla="*/ 17 w 32"/>
                  <a:gd name="T11" fmla="*/ 54 h 70"/>
                  <a:gd name="T12" fmla="*/ 32 w 32"/>
                  <a:gd name="T13" fmla="*/ 38 h 70"/>
                  <a:gd name="T14" fmla="*/ 32 w 32"/>
                  <a:gd name="T15" fmla="*/ 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70">
                    <a:moveTo>
                      <a:pt x="32" y="0"/>
                    </a:moveTo>
                    <a:lnTo>
                      <a:pt x="0" y="0"/>
                    </a:lnTo>
                    <a:lnTo>
                      <a:pt x="0" y="70"/>
                    </a:lnTo>
                    <a:lnTo>
                      <a:pt x="32" y="70"/>
                    </a:lnTo>
                    <a:lnTo>
                      <a:pt x="17" y="70"/>
                    </a:lnTo>
                    <a:lnTo>
                      <a:pt x="17" y="54"/>
                    </a:lnTo>
                    <a:lnTo>
                      <a:pt x="32" y="38"/>
                    </a:lnTo>
                    <a:lnTo>
                      <a:pt x="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69" name="Rectangle 421"/>
              <p:cNvSpPr>
                <a:spLocks noChangeArrowheads="1"/>
              </p:cNvSpPr>
              <p:nvPr/>
            </p:nvSpPr>
            <p:spPr bwMode="auto">
              <a:xfrm>
                <a:off x="8604250" y="3992563"/>
                <a:ext cx="50800" cy="687387"/>
              </a:xfrm>
              <a:prstGeom prst="rect">
                <a:avLst/>
              </a:prstGeom>
              <a:solidFill>
                <a:srgbClr val="001A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70" name="Rectangle 422"/>
              <p:cNvSpPr>
                <a:spLocks noChangeArrowheads="1"/>
              </p:cNvSpPr>
              <p:nvPr/>
            </p:nvSpPr>
            <p:spPr bwMode="auto">
              <a:xfrm>
                <a:off x="8604250" y="3992563"/>
                <a:ext cx="50800"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71" name="Rectangle 423"/>
              <p:cNvSpPr>
                <a:spLocks noChangeArrowheads="1"/>
              </p:cNvSpPr>
              <p:nvPr/>
            </p:nvSpPr>
            <p:spPr bwMode="auto">
              <a:xfrm>
                <a:off x="8716963" y="3960813"/>
                <a:ext cx="112713" cy="7191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72" name="Rectangle 424"/>
              <p:cNvSpPr>
                <a:spLocks noChangeArrowheads="1"/>
              </p:cNvSpPr>
              <p:nvPr/>
            </p:nvSpPr>
            <p:spPr bwMode="auto">
              <a:xfrm>
                <a:off x="8716963" y="3960813"/>
                <a:ext cx="112713"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73" name="Freeform 425"/>
              <p:cNvSpPr>
                <a:spLocks/>
              </p:cNvSpPr>
              <p:nvPr/>
            </p:nvSpPr>
            <p:spPr bwMode="auto">
              <a:xfrm>
                <a:off x="8631238" y="4679950"/>
                <a:ext cx="198438" cy="111125"/>
              </a:xfrm>
              <a:custGeom>
                <a:avLst/>
                <a:gdLst>
                  <a:gd name="T0" fmla="*/ 0 w 125"/>
                  <a:gd name="T1" fmla="*/ 54 h 70"/>
                  <a:gd name="T2" fmla="*/ 54 w 125"/>
                  <a:gd name="T3" fmla="*/ 0 h 70"/>
                  <a:gd name="T4" fmla="*/ 125 w 125"/>
                  <a:gd name="T5" fmla="*/ 0 h 70"/>
                  <a:gd name="T6" fmla="*/ 125 w 125"/>
                  <a:gd name="T7" fmla="*/ 70 h 70"/>
                  <a:gd name="T8" fmla="*/ 0 w 125"/>
                  <a:gd name="T9" fmla="*/ 70 h 70"/>
                  <a:gd name="T10" fmla="*/ 0 w 125"/>
                  <a:gd name="T11" fmla="*/ 54 h 70"/>
                </a:gdLst>
                <a:ahLst/>
                <a:cxnLst>
                  <a:cxn ang="0">
                    <a:pos x="T0" y="T1"/>
                  </a:cxn>
                  <a:cxn ang="0">
                    <a:pos x="T2" y="T3"/>
                  </a:cxn>
                  <a:cxn ang="0">
                    <a:pos x="T4" y="T5"/>
                  </a:cxn>
                  <a:cxn ang="0">
                    <a:pos x="T6" y="T7"/>
                  </a:cxn>
                  <a:cxn ang="0">
                    <a:pos x="T8" y="T9"/>
                  </a:cxn>
                  <a:cxn ang="0">
                    <a:pos x="T10" y="T11"/>
                  </a:cxn>
                </a:cxnLst>
                <a:rect l="0" t="0" r="r" b="b"/>
                <a:pathLst>
                  <a:path w="125" h="70">
                    <a:moveTo>
                      <a:pt x="0" y="54"/>
                    </a:moveTo>
                    <a:lnTo>
                      <a:pt x="54" y="0"/>
                    </a:lnTo>
                    <a:lnTo>
                      <a:pt x="125" y="0"/>
                    </a:lnTo>
                    <a:lnTo>
                      <a:pt x="125" y="70"/>
                    </a:lnTo>
                    <a:lnTo>
                      <a:pt x="0" y="70"/>
                    </a:lnTo>
                    <a:lnTo>
                      <a:pt x="0" y="5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74" name="Freeform 426"/>
              <p:cNvSpPr>
                <a:spLocks/>
              </p:cNvSpPr>
              <p:nvPr/>
            </p:nvSpPr>
            <p:spPr bwMode="auto">
              <a:xfrm>
                <a:off x="8631238" y="4679950"/>
                <a:ext cx="198438" cy="111125"/>
              </a:xfrm>
              <a:custGeom>
                <a:avLst/>
                <a:gdLst>
                  <a:gd name="T0" fmla="*/ 0 w 125"/>
                  <a:gd name="T1" fmla="*/ 54 h 70"/>
                  <a:gd name="T2" fmla="*/ 54 w 125"/>
                  <a:gd name="T3" fmla="*/ 0 h 70"/>
                  <a:gd name="T4" fmla="*/ 125 w 125"/>
                  <a:gd name="T5" fmla="*/ 0 h 70"/>
                  <a:gd name="T6" fmla="*/ 125 w 125"/>
                  <a:gd name="T7" fmla="*/ 70 h 70"/>
                  <a:gd name="T8" fmla="*/ 0 w 125"/>
                  <a:gd name="T9" fmla="*/ 70 h 70"/>
                  <a:gd name="T10" fmla="*/ 0 w 125"/>
                  <a:gd name="T11" fmla="*/ 54 h 70"/>
                </a:gdLst>
                <a:ahLst/>
                <a:cxnLst>
                  <a:cxn ang="0">
                    <a:pos x="T0" y="T1"/>
                  </a:cxn>
                  <a:cxn ang="0">
                    <a:pos x="T2" y="T3"/>
                  </a:cxn>
                  <a:cxn ang="0">
                    <a:pos x="T4" y="T5"/>
                  </a:cxn>
                  <a:cxn ang="0">
                    <a:pos x="T6" y="T7"/>
                  </a:cxn>
                  <a:cxn ang="0">
                    <a:pos x="T8" y="T9"/>
                  </a:cxn>
                  <a:cxn ang="0">
                    <a:pos x="T10" y="T11"/>
                  </a:cxn>
                </a:cxnLst>
                <a:rect l="0" t="0" r="r" b="b"/>
                <a:pathLst>
                  <a:path w="125" h="70">
                    <a:moveTo>
                      <a:pt x="0" y="54"/>
                    </a:moveTo>
                    <a:lnTo>
                      <a:pt x="54" y="0"/>
                    </a:lnTo>
                    <a:lnTo>
                      <a:pt x="125" y="0"/>
                    </a:lnTo>
                    <a:lnTo>
                      <a:pt x="125" y="70"/>
                    </a:lnTo>
                    <a:lnTo>
                      <a:pt x="0" y="70"/>
                    </a:lnTo>
                    <a:lnTo>
                      <a:pt x="0" y="5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75" name="Rectangle 427"/>
              <p:cNvSpPr>
                <a:spLocks noChangeArrowheads="1"/>
              </p:cNvSpPr>
              <p:nvPr/>
            </p:nvSpPr>
            <p:spPr bwMode="auto">
              <a:xfrm>
                <a:off x="8775700" y="3992563"/>
                <a:ext cx="53975" cy="687387"/>
              </a:xfrm>
              <a:prstGeom prst="rect">
                <a:avLst/>
              </a:prstGeom>
              <a:solidFill>
                <a:srgbClr val="001A4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76" name="Rectangle 428"/>
              <p:cNvSpPr>
                <a:spLocks noChangeArrowheads="1"/>
              </p:cNvSpPr>
              <p:nvPr/>
            </p:nvSpPr>
            <p:spPr bwMode="auto">
              <a:xfrm>
                <a:off x="8775700" y="3992563"/>
                <a:ext cx="53975"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77" name="Freeform 429"/>
              <p:cNvSpPr>
                <a:spLocks/>
              </p:cNvSpPr>
              <p:nvPr/>
            </p:nvSpPr>
            <p:spPr bwMode="auto">
              <a:xfrm>
                <a:off x="8775700" y="4679950"/>
                <a:ext cx="53975" cy="111125"/>
              </a:xfrm>
              <a:custGeom>
                <a:avLst/>
                <a:gdLst>
                  <a:gd name="T0" fmla="*/ 34 w 34"/>
                  <a:gd name="T1" fmla="*/ 0 h 70"/>
                  <a:gd name="T2" fmla="*/ 34 w 34"/>
                  <a:gd name="T3" fmla="*/ 0 h 70"/>
                  <a:gd name="T4" fmla="*/ 0 w 34"/>
                  <a:gd name="T5" fmla="*/ 0 h 70"/>
                  <a:gd name="T6" fmla="*/ 0 w 34"/>
                  <a:gd name="T7" fmla="*/ 70 h 70"/>
                  <a:gd name="T8" fmla="*/ 34 w 34"/>
                  <a:gd name="T9" fmla="*/ 70 h 70"/>
                  <a:gd name="T10" fmla="*/ 34 w 34"/>
                  <a:gd name="T11" fmla="*/ 14 h 70"/>
                  <a:gd name="T12" fmla="*/ 34 w 34"/>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34" h="70">
                    <a:moveTo>
                      <a:pt x="34" y="0"/>
                    </a:moveTo>
                    <a:lnTo>
                      <a:pt x="34" y="0"/>
                    </a:lnTo>
                    <a:lnTo>
                      <a:pt x="0" y="0"/>
                    </a:lnTo>
                    <a:lnTo>
                      <a:pt x="0" y="70"/>
                    </a:lnTo>
                    <a:lnTo>
                      <a:pt x="34" y="70"/>
                    </a:lnTo>
                    <a:lnTo>
                      <a:pt x="34" y="14"/>
                    </a:lnTo>
                    <a:lnTo>
                      <a:pt x="34" y="0"/>
                    </a:lnTo>
                    <a:close/>
                  </a:path>
                </a:pathLst>
              </a:custGeom>
              <a:solidFill>
                <a:srgbClr val="CC9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78" name="Freeform 430"/>
              <p:cNvSpPr>
                <a:spLocks/>
              </p:cNvSpPr>
              <p:nvPr/>
            </p:nvSpPr>
            <p:spPr bwMode="auto">
              <a:xfrm>
                <a:off x="8775700" y="4679950"/>
                <a:ext cx="53975" cy="111125"/>
              </a:xfrm>
              <a:custGeom>
                <a:avLst/>
                <a:gdLst>
                  <a:gd name="T0" fmla="*/ 34 w 34"/>
                  <a:gd name="T1" fmla="*/ 0 h 70"/>
                  <a:gd name="T2" fmla="*/ 34 w 34"/>
                  <a:gd name="T3" fmla="*/ 0 h 70"/>
                  <a:gd name="T4" fmla="*/ 0 w 34"/>
                  <a:gd name="T5" fmla="*/ 0 h 70"/>
                  <a:gd name="T6" fmla="*/ 0 w 34"/>
                  <a:gd name="T7" fmla="*/ 70 h 70"/>
                  <a:gd name="T8" fmla="*/ 34 w 34"/>
                  <a:gd name="T9" fmla="*/ 70 h 70"/>
                  <a:gd name="T10" fmla="*/ 34 w 34"/>
                  <a:gd name="T11" fmla="*/ 14 h 70"/>
                  <a:gd name="T12" fmla="*/ 34 w 34"/>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34" h="70">
                    <a:moveTo>
                      <a:pt x="34" y="0"/>
                    </a:moveTo>
                    <a:lnTo>
                      <a:pt x="34" y="0"/>
                    </a:lnTo>
                    <a:lnTo>
                      <a:pt x="0" y="0"/>
                    </a:lnTo>
                    <a:lnTo>
                      <a:pt x="0" y="70"/>
                    </a:lnTo>
                    <a:lnTo>
                      <a:pt x="34" y="70"/>
                    </a:lnTo>
                    <a:lnTo>
                      <a:pt x="34" y="14"/>
                    </a:lnTo>
                    <a:lnTo>
                      <a:pt x="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79" name="Rectangle 431"/>
              <p:cNvSpPr>
                <a:spLocks noChangeArrowheads="1"/>
              </p:cNvSpPr>
              <p:nvPr/>
            </p:nvSpPr>
            <p:spPr bwMode="auto">
              <a:xfrm>
                <a:off x="6489700" y="3179763"/>
                <a:ext cx="496888" cy="1587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80" name="Rectangle 432"/>
              <p:cNvSpPr>
                <a:spLocks noChangeArrowheads="1"/>
              </p:cNvSpPr>
              <p:nvPr/>
            </p:nvSpPr>
            <p:spPr bwMode="auto">
              <a:xfrm>
                <a:off x="6489700" y="3179763"/>
                <a:ext cx="39688" cy="158750"/>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81" name="Rectangle 433"/>
              <p:cNvSpPr>
                <a:spLocks noChangeArrowheads="1"/>
              </p:cNvSpPr>
              <p:nvPr/>
            </p:nvSpPr>
            <p:spPr bwMode="auto">
              <a:xfrm>
                <a:off x="7162800" y="4581525"/>
                <a:ext cx="207963" cy="63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82" name="Rectangle 434"/>
              <p:cNvSpPr>
                <a:spLocks noChangeArrowheads="1"/>
              </p:cNvSpPr>
              <p:nvPr/>
            </p:nvSpPr>
            <p:spPr bwMode="auto">
              <a:xfrm>
                <a:off x="7162800" y="4608513"/>
                <a:ext cx="207963" cy="63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83" name="Rectangle 435"/>
              <p:cNvSpPr>
                <a:spLocks noChangeArrowheads="1"/>
              </p:cNvSpPr>
              <p:nvPr/>
            </p:nvSpPr>
            <p:spPr bwMode="auto">
              <a:xfrm>
                <a:off x="7162800" y="4635500"/>
                <a:ext cx="207963" cy="63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84" name="Rectangle 436"/>
              <p:cNvSpPr>
                <a:spLocks noChangeArrowheads="1"/>
              </p:cNvSpPr>
              <p:nvPr/>
            </p:nvSpPr>
            <p:spPr bwMode="auto">
              <a:xfrm>
                <a:off x="7162800" y="4662488"/>
                <a:ext cx="207963" cy="63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85" name="Rectangle 437"/>
              <p:cNvSpPr>
                <a:spLocks noChangeArrowheads="1"/>
              </p:cNvSpPr>
              <p:nvPr/>
            </p:nvSpPr>
            <p:spPr bwMode="auto">
              <a:xfrm>
                <a:off x="7162800" y="4691063"/>
                <a:ext cx="207963" cy="63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86" name="Rectangle 438"/>
              <p:cNvSpPr>
                <a:spLocks noChangeArrowheads="1"/>
              </p:cNvSpPr>
              <p:nvPr/>
            </p:nvSpPr>
            <p:spPr bwMode="auto">
              <a:xfrm>
                <a:off x="7162800" y="4716463"/>
                <a:ext cx="207963" cy="7937"/>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87" name="Rectangle 439"/>
              <p:cNvSpPr>
                <a:spLocks noChangeArrowheads="1"/>
              </p:cNvSpPr>
              <p:nvPr/>
            </p:nvSpPr>
            <p:spPr bwMode="auto">
              <a:xfrm>
                <a:off x="6489700" y="3395663"/>
                <a:ext cx="136525" cy="158750"/>
              </a:xfrm>
              <a:prstGeom prst="rect">
                <a:avLst/>
              </a:prstGeom>
              <a:solidFill>
                <a:srgbClr val="009E4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88" name="Rectangle 440"/>
              <p:cNvSpPr>
                <a:spLocks noChangeArrowheads="1"/>
              </p:cNvSpPr>
              <p:nvPr/>
            </p:nvSpPr>
            <p:spPr bwMode="auto">
              <a:xfrm>
                <a:off x="6584950" y="3395663"/>
                <a:ext cx="41275" cy="1587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89" name="Rectangle 441"/>
              <p:cNvSpPr>
                <a:spLocks noChangeArrowheads="1"/>
              </p:cNvSpPr>
              <p:nvPr/>
            </p:nvSpPr>
            <p:spPr bwMode="auto">
              <a:xfrm>
                <a:off x="6808788" y="3394075"/>
                <a:ext cx="6350" cy="1587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0" name="Rectangle 442"/>
              <p:cNvSpPr>
                <a:spLocks noChangeArrowheads="1"/>
              </p:cNvSpPr>
              <p:nvPr/>
            </p:nvSpPr>
            <p:spPr bwMode="auto">
              <a:xfrm>
                <a:off x="6780213" y="3394075"/>
                <a:ext cx="6350" cy="1587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1" name="Rectangle 443"/>
              <p:cNvSpPr>
                <a:spLocks noChangeArrowheads="1"/>
              </p:cNvSpPr>
              <p:nvPr/>
            </p:nvSpPr>
            <p:spPr bwMode="auto">
              <a:xfrm>
                <a:off x="6753225" y="3394075"/>
                <a:ext cx="6350" cy="1587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2" name="Rectangle 444"/>
              <p:cNvSpPr>
                <a:spLocks noChangeArrowheads="1"/>
              </p:cNvSpPr>
              <p:nvPr/>
            </p:nvSpPr>
            <p:spPr bwMode="auto">
              <a:xfrm>
                <a:off x="6726238" y="3394075"/>
                <a:ext cx="6350" cy="1587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3" name="Rectangle 445"/>
              <p:cNvSpPr>
                <a:spLocks noChangeArrowheads="1"/>
              </p:cNvSpPr>
              <p:nvPr/>
            </p:nvSpPr>
            <p:spPr bwMode="auto">
              <a:xfrm>
                <a:off x="6699250" y="3394075"/>
                <a:ext cx="7938" cy="1587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4" name="Rectangle 446"/>
              <p:cNvSpPr>
                <a:spLocks noChangeArrowheads="1"/>
              </p:cNvSpPr>
              <p:nvPr/>
            </p:nvSpPr>
            <p:spPr bwMode="auto">
              <a:xfrm>
                <a:off x="6672263" y="3394075"/>
                <a:ext cx="6350" cy="1587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5" name="Freeform 447"/>
              <p:cNvSpPr>
                <a:spLocks/>
              </p:cNvSpPr>
              <p:nvPr/>
            </p:nvSpPr>
            <p:spPr bwMode="auto">
              <a:xfrm>
                <a:off x="6673850" y="3586163"/>
                <a:ext cx="50800" cy="46037"/>
              </a:xfrm>
              <a:custGeom>
                <a:avLst/>
                <a:gdLst>
                  <a:gd name="T0" fmla="*/ 17 w 31"/>
                  <a:gd name="T1" fmla="*/ 0 h 28"/>
                  <a:gd name="T2" fmla="*/ 0 w 31"/>
                  <a:gd name="T3" fmla="*/ 0 h 28"/>
                  <a:gd name="T4" fmla="*/ 0 w 31"/>
                  <a:gd name="T5" fmla="*/ 28 h 28"/>
                  <a:gd name="T6" fmla="*/ 17 w 31"/>
                  <a:gd name="T7" fmla="*/ 28 h 28"/>
                  <a:gd name="T8" fmla="*/ 31 w 31"/>
                  <a:gd name="T9" fmla="*/ 14 h 28"/>
                  <a:gd name="T10" fmla="*/ 17 w 31"/>
                  <a:gd name="T11" fmla="*/ 0 h 28"/>
                </a:gdLst>
                <a:ahLst/>
                <a:cxnLst>
                  <a:cxn ang="0">
                    <a:pos x="T0" y="T1"/>
                  </a:cxn>
                  <a:cxn ang="0">
                    <a:pos x="T2" y="T3"/>
                  </a:cxn>
                  <a:cxn ang="0">
                    <a:pos x="T4" y="T5"/>
                  </a:cxn>
                  <a:cxn ang="0">
                    <a:pos x="T6" y="T7"/>
                  </a:cxn>
                  <a:cxn ang="0">
                    <a:pos x="T8" y="T9"/>
                  </a:cxn>
                  <a:cxn ang="0">
                    <a:pos x="T10" y="T11"/>
                  </a:cxn>
                </a:cxnLst>
                <a:rect l="0" t="0" r="r" b="b"/>
                <a:pathLst>
                  <a:path w="31" h="28">
                    <a:moveTo>
                      <a:pt x="17" y="0"/>
                    </a:moveTo>
                    <a:cubicBezTo>
                      <a:pt x="0" y="0"/>
                      <a:pt x="0" y="0"/>
                      <a:pt x="0" y="0"/>
                    </a:cubicBezTo>
                    <a:cubicBezTo>
                      <a:pt x="0" y="28"/>
                      <a:pt x="0" y="28"/>
                      <a:pt x="0" y="28"/>
                    </a:cubicBezTo>
                    <a:cubicBezTo>
                      <a:pt x="17" y="28"/>
                      <a:pt x="17" y="28"/>
                      <a:pt x="17" y="28"/>
                    </a:cubicBezTo>
                    <a:cubicBezTo>
                      <a:pt x="24" y="28"/>
                      <a:pt x="31" y="22"/>
                      <a:pt x="31" y="14"/>
                    </a:cubicBezTo>
                    <a:cubicBezTo>
                      <a:pt x="31" y="6"/>
                      <a:pt x="24" y="0"/>
                      <a:pt x="17" y="0"/>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6" name="Freeform 448"/>
              <p:cNvSpPr>
                <a:spLocks/>
              </p:cNvSpPr>
              <p:nvPr/>
            </p:nvSpPr>
            <p:spPr bwMode="auto">
              <a:xfrm>
                <a:off x="6761163" y="3586163"/>
                <a:ext cx="52388" cy="46037"/>
              </a:xfrm>
              <a:custGeom>
                <a:avLst/>
                <a:gdLst>
                  <a:gd name="T0" fmla="*/ 17 w 31"/>
                  <a:gd name="T1" fmla="*/ 0 h 28"/>
                  <a:gd name="T2" fmla="*/ 0 w 31"/>
                  <a:gd name="T3" fmla="*/ 0 h 28"/>
                  <a:gd name="T4" fmla="*/ 0 w 31"/>
                  <a:gd name="T5" fmla="*/ 28 h 28"/>
                  <a:gd name="T6" fmla="*/ 17 w 31"/>
                  <a:gd name="T7" fmla="*/ 28 h 28"/>
                  <a:gd name="T8" fmla="*/ 31 w 31"/>
                  <a:gd name="T9" fmla="*/ 14 h 28"/>
                  <a:gd name="T10" fmla="*/ 17 w 31"/>
                  <a:gd name="T11" fmla="*/ 0 h 28"/>
                </a:gdLst>
                <a:ahLst/>
                <a:cxnLst>
                  <a:cxn ang="0">
                    <a:pos x="T0" y="T1"/>
                  </a:cxn>
                  <a:cxn ang="0">
                    <a:pos x="T2" y="T3"/>
                  </a:cxn>
                  <a:cxn ang="0">
                    <a:pos x="T4" y="T5"/>
                  </a:cxn>
                  <a:cxn ang="0">
                    <a:pos x="T6" y="T7"/>
                  </a:cxn>
                  <a:cxn ang="0">
                    <a:pos x="T8" y="T9"/>
                  </a:cxn>
                  <a:cxn ang="0">
                    <a:pos x="T10" y="T11"/>
                  </a:cxn>
                </a:cxnLst>
                <a:rect l="0" t="0" r="r" b="b"/>
                <a:pathLst>
                  <a:path w="31" h="28">
                    <a:moveTo>
                      <a:pt x="17" y="0"/>
                    </a:moveTo>
                    <a:cubicBezTo>
                      <a:pt x="0" y="0"/>
                      <a:pt x="0" y="0"/>
                      <a:pt x="0" y="0"/>
                    </a:cubicBezTo>
                    <a:cubicBezTo>
                      <a:pt x="0" y="28"/>
                      <a:pt x="0" y="28"/>
                      <a:pt x="0" y="28"/>
                    </a:cubicBezTo>
                    <a:cubicBezTo>
                      <a:pt x="17" y="28"/>
                      <a:pt x="17" y="28"/>
                      <a:pt x="17" y="28"/>
                    </a:cubicBezTo>
                    <a:cubicBezTo>
                      <a:pt x="24" y="28"/>
                      <a:pt x="31" y="22"/>
                      <a:pt x="31" y="14"/>
                    </a:cubicBezTo>
                    <a:cubicBezTo>
                      <a:pt x="31" y="6"/>
                      <a:pt x="24" y="0"/>
                      <a:pt x="17" y="0"/>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7" name="Freeform 449"/>
              <p:cNvSpPr>
                <a:spLocks/>
              </p:cNvSpPr>
              <p:nvPr/>
            </p:nvSpPr>
            <p:spPr bwMode="auto">
              <a:xfrm>
                <a:off x="6850063" y="3586163"/>
                <a:ext cx="52388" cy="46037"/>
              </a:xfrm>
              <a:custGeom>
                <a:avLst/>
                <a:gdLst>
                  <a:gd name="T0" fmla="*/ 16 w 31"/>
                  <a:gd name="T1" fmla="*/ 0 h 28"/>
                  <a:gd name="T2" fmla="*/ 0 w 31"/>
                  <a:gd name="T3" fmla="*/ 0 h 28"/>
                  <a:gd name="T4" fmla="*/ 0 w 31"/>
                  <a:gd name="T5" fmla="*/ 28 h 28"/>
                  <a:gd name="T6" fmla="*/ 16 w 31"/>
                  <a:gd name="T7" fmla="*/ 28 h 28"/>
                  <a:gd name="T8" fmla="*/ 31 w 31"/>
                  <a:gd name="T9" fmla="*/ 14 h 28"/>
                  <a:gd name="T10" fmla="*/ 16 w 31"/>
                  <a:gd name="T11" fmla="*/ 0 h 28"/>
                </a:gdLst>
                <a:ahLst/>
                <a:cxnLst>
                  <a:cxn ang="0">
                    <a:pos x="T0" y="T1"/>
                  </a:cxn>
                  <a:cxn ang="0">
                    <a:pos x="T2" y="T3"/>
                  </a:cxn>
                  <a:cxn ang="0">
                    <a:pos x="T4" y="T5"/>
                  </a:cxn>
                  <a:cxn ang="0">
                    <a:pos x="T6" y="T7"/>
                  </a:cxn>
                  <a:cxn ang="0">
                    <a:pos x="T8" y="T9"/>
                  </a:cxn>
                  <a:cxn ang="0">
                    <a:pos x="T10" y="T11"/>
                  </a:cxn>
                </a:cxnLst>
                <a:rect l="0" t="0" r="r" b="b"/>
                <a:pathLst>
                  <a:path w="31" h="28">
                    <a:moveTo>
                      <a:pt x="16" y="0"/>
                    </a:moveTo>
                    <a:cubicBezTo>
                      <a:pt x="0" y="0"/>
                      <a:pt x="0" y="0"/>
                      <a:pt x="0" y="0"/>
                    </a:cubicBezTo>
                    <a:cubicBezTo>
                      <a:pt x="0" y="28"/>
                      <a:pt x="0" y="28"/>
                      <a:pt x="0" y="28"/>
                    </a:cubicBezTo>
                    <a:cubicBezTo>
                      <a:pt x="16" y="28"/>
                      <a:pt x="16" y="28"/>
                      <a:pt x="16" y="28"/>
                    </a:cubicBezTo>
                    <a:cubicBezTo>
                      <a:pt x="24" y="28"/>
                      <a:pt x="31" y="22"/>
                      <a:pt x="31" y="14"/>
                    </a:cubicBezTo>
                    <a:cubicBezTo>
                      <a:pt x="31" y="6"/>
                      <a:pt x="24" y="0"/>
                      <a:pt x="16" y="0"/>
                    </a:cubicBez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8" name="Oval 450"/>
              <p:cNvSpPr>
                <a:spLocks noChangeArrowheads="1"/>
              </p:cNvSpPr>
              <p:nvPr/>
            </p:nvSpPr>
            <p:spPr bwMode="auto">
              <a:xfrm>
                <a:off x="6826250" y="3586163"/>
                <a:ext cx="47625" cy="46037"/>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99" name="Freeform 451"/>
              <p:cNvSpPr>
                <a:spLocks/>
              </p:cNvSpPr>
              <p:nvPr/>
            </p:nvSpPr>
            <p:spPr bwMode="auto">
              <a:xfrm>
                <a:off x="6523038" y="3792538"/>
                <a:ext cx="411163" cy="719137"/>
              </a:xfrm>
              <a:custGeom>
                <a:avLst/>
                <a:gdLst>
                  <a:gd name="T0" fmla="*/ 246 w 246"/>
                  <a:gd name="T1" fmla="*/ 115 h 431"/>
                  <a:gd name="T2" fmla="*/ 123 w 246"/>
                  <a:gd name="T3" fmla="*/ 0 h 431"/>
                  <a:gd name="T4" fmla="*/ 0 w 246"/>
                  <a:gd name="T5" fmla="*/ 123 h 431"/>
                  <a:gd name="T6" fmla="*/ 0 w 246"/>
                  <a:gd name="T7" fmla="*/ 431 h 431"/>
                  <a:gd name="T8" fmla="*/ 218 w 246"/>
                  <a:gd name="T9" fmla="*/ 431 h 431"/>
                  <a:gd name="T10" fmla="*/ 215 w 246"/>
                  <a:gd name="T11" fmla="*/ 269 h 431"/>
                  <a:gd name="T12" fmla="*/ 246 w 246"/>
                  <a:gd name="T13" fmla="*/ 269 h 431"/>
                  <a:gd name="T14" fmla="*/ 246 w 246"/>
                  <a:gd name="T15" fmla="*/ 115 h 431"/>
                  <a:gd name="T16" fmla="*/ 246 w 246"/>
                  <a:gd name="T17" fmla="*/ 115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6" h="431">
                    <a:moveTo>
                      <a:pt x="246" y="115"/>
                    </a:moveTo>
                    <a:cubicBezTo>
                      <a:pt x="242" y="51"/>
                      <a:pt x="189" y="0"/>
                      <a:pt x="123" y="0"/>
                    </a:cubicBezTo>
                    <a:cubicBezTo>
                      <a:pt x="55" y="0"/>
                      <a:pt x="0" y="55"/>
                      <a:pt x="0" y="123"/>
                    </a:cubicBezTo>
                    <a:cubicBezTo>
                      <a:pt x="0" y="431"/>
                      <a:pt x="0" y="431"/>
                      <a:pt x="0" y="431"/>
                    </a:cubicBezTo>
                    <a:cubicBezTo>
                      <a:pt x="218" y="431"/>
                      <a:pt x="218" y="431"/>
                      <a:pt x="218" y="431"/>
                    </a:cubicBezTo>
                    <a:cubicBezTo>
                      <a:pt x="215" y="269"/>
                      <a:pt x="215" y="269"/>
                      <a:pt x="215" y="269"/>
                    </a:cubicBezTo>
                    <a:cubicBezTo>
                      <a:pt x="246" y="269"/>
                      <a:pt x="246" y="269"/>
                      <a:pt x="246" y="269"/>
                    </a:cubicBezTo>
                    <a:cubicBezTo>
                      <a:pt x="246" y="115"/>
                      <a:pt x="246" y="115"/>
                      <a:pt x="246" y="115"/>
                    </a:cubicBezTo>
                    <a:cubicBezTo>
                      <a:pt x="246" y="115"/>
                      <a:pt x="246" y="115"/>
                      <a:pt x="246" y="1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00" name="Oval 452"/>
              <p:cNvSpPr>
                <a:spLocks noChangeArrowheads="1"/>
              </p:cNvSpPr>
              <p:nvPr/>
            </p:nvSpPr>
            <p:spPr bwMode="auto">
              <a:xfrm>
                <a:off x="6831013" y="4148138"/>
                <a:ext cx="25400" cy="25400"/>
              </a:xfrm>
              <a:prstGeom prst="ellipse">
                <a:avLst/>
              </a:pr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01" name="Oval 453"/>
              <p:cNvSpPr>
                <a:spLocks noChangeArrowheads="1"/>
              </p:cNvSpPr>
              <p:nvPr/>
            </p:nvSpPr>
            <p:spPr bwMode="auto">
              <a:xfrm>
                <a:off x="6572250" y="3840163"/>
                <a:ext cx="311150" cy="311150"/>
              </a:xfrm>
              <a:prstGeom prst="ellipse">
                <a:avLst/>
              </a:prstGeom>
              <a:solidFill>
                <a:srgbClr val="55D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02" name="Freeform 454"/>
              <p:cNvSpPr>
                <a:spLocks noEditPoints="1"/>
              </p:cNvSpPr>
              <p:nvPr/>
            </p:nvSpPr>
            <p:spPr bwMode="auto">
              <a:xfrm>
                <a:off x="6669088" y="3910013"/>
                <a:ext cx="109538" cy="142875"/>
              </a:xfrm>
              <a:custGeom>
                <a:avLst/>
                <a:gdLst>
                  <a:gd name="T0" fmla="*/ 65 w 65"/>
                  <a:gd name="T1" fmla="*/ 33 h 86"/>
                  <a:gd name="T2" fmla="*/ 33 w 65"/>
                  <a:gd name="T3" fmla="*/ 0 h 86"/>
                  <a:gd name="T4" fmla="*/ 0 w 65"/>
                  <a:gd name="T5" fmla="*/ 33 h 86"/>
                  <a:gd name="T6" fmla="*/ 15 w 65"/>
                  <a:gd name="T7" fmla="*/ 60 h 86"/>
                  <a:gd name="T8" fmla="*/ 22 w 65"/>
                  <a:gd name="T9" fmla="*/ 82 h 86"/>
                  <a:gd name="T10" fmla="*/ 33 w 65"/>
                  <a:gd name="T11" fmla="*/ 86 h 86"/>
                  <a:gd name="T12" fmla="*/ 33 w 65"/>
                  <a:gd name="T13" fmla="*/ 86 h 86"/>
                  <a:gd name="T14" fmla="*/ 33 w 65"/>
                  <a:gd name="T15" fmla="*/ 86 h 86"/>
                  <a:gd name="T16" fmla="*/ 33 w 65"/>
                  <a:gd name="T17" fmla="*/ 86 h 86"/>
                  <a:gd name="T18" fmla="*/ 33 w 65"/>
                  <a:gd name="T19" fmla="*/ 86 h 86"/>
                  <a:gd name="T20" fmla="*/ 44 w 65"/>
                  <a:gd name="T21" fmla="*/ 82 h 86"/>
                  <a:gd name="T22" fmla="*/ 44 w 65"/>
                  <a:gd name="T23" fmla="*/ 82 h 86"/>
                  <a:gd name="T24" fmla="*/ 44 w 65"/>
                  <a:gd name="T25" fmla="*/ 80 h 86"/>
                  <a:gd name="T26" fmla="*/ 51 w 65"/>
                  <a:gd name="T27" fmla="*/ 60 h 86"/>
                  <a:gd name="T28" fmla="*/ 65 w 65"/>
                  <a:gd name="T29" fmla="*/ 33 h 86"/>
                  <a:gd name="T30" fmla="*/ 33 w 65"/>
                  <a:gd name="T31" fmla="*/ 86 h 86"/>
                  <a:gd name="T32" fmla="*/ 33 w 65"/>
                  <a:gd name="T33" fmla="*/ 82 h 86"/>
                  <a:gd name="T34" fmla="*/ 33 w 65"/>
                  <a:gd name="T35" fmla="*/ 82 h 86"/>
                  <a:gd name="T36" fmla="*/ 33 w 65"/>
                  <a:gd name="T3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 h="86">
                    <a:moveTo>
                      <a:pt x="65" y="33"/>
                    </a:moveTo>
                    <a:cubicBezTo>
                      <a:pt x="65" y="15"/>
                      <a:pt x="51" y="0"/>
                      <a:pt x="33" y="0"/>
                    </a:cubicBezTo>
                    <a:cubicBezTo>
                      <a:pt x="15" y="0"/>
                      <a:pt x="0" y="15"/>
                      <a:pt x="0" y="33"/>
                    </a:cubicBezTo>
                    <a:cubicBezTo>
                      <a:pt x="0" y="44"/>
                      <a:pt x="6" y="54"/>
                      <a:pt x="15" y="60"/>
                    </a:cubicBezTo>
                    <a:cubicBezTo>
                      <a:pt x="15" y="60"/>
                      <a:pt x="22" y="65"/>
                      <a:pt x="22" y="82"/>
                    </a:cubicBezTo>
                    <a:cubicBezTo>
                      <a:pt x="33" y="86"/>
                      <a:pt x="33" y="86"/>
                      <a:pt x="33" y="86"/>
                    </a:cubicBezTo>
                    <a:cubicBezTo>
                      <a:pt x="33" y="86"/>
                      <a:pt x="33" y="86"/>
                      <a:pt x="33" y="86"/>
                    </a:cubicBezTo>
                    <a:cubicBezTo>
                      <a:pt x="33" y="86"/>
                      <a:pt x="33" y="86"/>
                      <a:pt x="33" y="86"/>
                    </a:cubicBezTo>
                    <a:cubicBezTo>
                      <a:pt x="33" y="86"/>
                      <a:pt x="33" y="86"/>
                      <a:pt x="33" y="86"/>
                    </a:cubicBezTo>
                    <a:cubicBezTo>
                      <a:pt x="33" y="86"/>
                      <a:pt x="33" y="86"/>
                      <a:pt x="33" y="86"/>
                    </a:cubicBezTo>
                    <a:cubicBezTo>
                      <a:pt x="44" y="82"/>
                      <a:pt x="44" y="82"/>
                      <a:pt x="44" y="82"/>
                    </a:cubicBezTo>
                    <a:cubicBezTo>
                      <a:pt x="44" y="82"/>
                      <a:pt x="44" y="82"/>
                      <a:pt x="44" y="82"/>
                    </a:cubicBezTo>
                    <a:cubicBezTo>
                      <a:pt x="44" y="80"/>
                      <a:pt x="44" y="80"/>
                      <a:pt x="44" y="80"/>
                    </a:cubicBezTo>
                    <a:cubicBezTo>
                      <a:pt x="44" y="66"/>
                      <a:pt x="50" y="60"/>
                      <a:pt x="51" y="60"/>
                    </a:cubicBezTo>
                    <a:cubicBezTo>
                      <a:pt x="60" y="54"/>
                      <a:pt x="65" y="44"/>
                      <a:pt x="65" y="33"/>
                    </a:cubicBezTo>
                    <a:moveTo>
                      <a:pt x="33" y="86"/>
                    </a:moveTo>
                    <a:cubicBezTo>
                      <a:pt x="33" y="82"/>
                      <a:pt x="33" y="82"/>
                      <a:pt x="33" y="82"/>
                    </a:cubicBezTo>
                    <a:cubicBezTo>
                      <a:pt x="33" y="82"/>
                      <a:pt x="33" y="82"/>
                      <a:pt x="33" y="82"/>
                    </a:cubicBezTo>
                    <a:cubicBezTo>
                      <a:pt x="33" y="86"/>
                      <a:pt x="33" y="86"/>
                      <a:pt x="33" y="8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03" name="Rectangle 455"/>
              <p:cNvSpPr>
                <a:spLocks noChangeArrowheads="1"/>
              </p:cNvSpPr>
              <p:nvPr/>
            </p:nvSpPr>
            <p:spPr bwMode="auto">
              <a:xfrm>
                <a:off x="6707188" y="4046538"/>
                <a:ext cx="36513" cy="25400"/>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04" name="Rectangle 456"/>
              <p:cNvSpPr>
                <a:spLocks noChangeArrowheads="1"/>
              </p:cNvSpPr>
              <p:nvPr/>
            </p:nvSpPr>
            <p:spPr bwMode="auto">
              <a:xfrm>
                <a:off x="6707188" y="4046538"/>
                <a:ext cx="36513" cy="2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05" name="Freeform 457"/>
              <p:cNvSpPr>
                <a:spLocks/>
              </p:cNvSpPr>
              <p:nvPr/>
            </p:nvSpPr>
            <p:spPr bwMode="auto">
              <a:xfrm>
                <a:off x="6707188" y="4048125"/>
                <a:ext cx="36513" cy="7937"/>
              </a:xfrm>
              <a:custGeom>
                <a:avLst/>
                <a:gdLst>
                  <a:gd name="T0" fmla="*/ 0 w 23"/>
                  <a:gd name="T1" fmla="*/ 5 h 5"/>
                  <a:gd name="T2" fmla="*/ 0 w 23"/>
                  <a:gd name="T3" fmla="*/ 4 h 5"/>
                  <a:gd name="T4" fmla="*/ 23 w 23"/>
                  <a:gd name="T5" fmla="*/ 0 h 5"/>
                  <a:gd name="T6" fmla="*/ 23 w 23"/>
                  <a:gd name="T7" fmla="*/ 1 h 5"/>
                  <a:gd name="T8" fmla="*/ 0 w 23"/>
                  <a:gd name="T9" fmla="*/ 5 h 5"/>
                </a:gdLst>
                <a:ahLst/>
                <a:cxnLst>
                  <a:cxn ang="0">
                    <a:pos x="T0" y="T1"/>
                  </a:cxn>
                  <a:cxn ang="0">
                    <a:pos x="T2" y="T3"/>
                  </a:cxn>
                  <a:cxn ang="0">
                    <a:pos x="T4" y="T5"/>
                  </a:cxn>
                  <a:cxn ang="0">
                    <a:pos x="T6" y="T7"/>
                  </a:cxn>
                  <a:cxn ang="0">
                    <a:pos x="T8" y="T9"/>
                  </a:cxn>
                </a:cxnLst>
                <a:rect l="0" t="0" r="r" b="b"/>
                <a:pathLst>
                  <a:path w="23" h="5">
                    <a:moveTo>
                      <a:pt x="0" y="5"/>
                    </a:moveTo>
                    <a:lnTo>
                      <a:pt x="0" y="4"/>
                    </a:lnTo>
                    <a:lnTo>
                      <a:pt x="23" y="0"/>
                    </a:lnTo>
                    <a:lnTo>
                      <a:pt x="23" y="1"/>
                    </a:lnTo>
                    <a:lnTo>
                      <a:pt x="0" y="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06" name="Freeform 458"/>
              <p:cNvSpPr>
                <a:spLocks/>
              </p:cNvSpPr>
              <p:nvPr/>
            </p:nvSpPr>
            <p:spPr bwMode="auto">
              <a:xfrm>
                <a:off x="6707188" y="4048125"/>
                <a:ext cx="36513" cy="7937"/>
              </a:xfrm>
              <a:custGeom>
                <a:avLst/>
                <a:gdLst>
                  <a:gd name="T0" fmla="*/ 0 w 23"/>
                  <a:gd name="T1" fmla="*/ 5 h 5"/>
                  <a:gd name="T2" fmla="*/ 0 w 23"/>
                  <a:gd name="T3" fmla="*/ 4 h 5"/>
                  <a:gd name="T4" fmla="*/ 23 w 23"/>
                  <a:gd name="T5" fmla="*/ 0 h 5"/>
                  <a:gd name="T6" fmla="*/ 23 w 23"/>
                  <a:gd name="T7" fmla="*/ 1 h 5"/>
                  <a:gd name="T8" fmla="*/ 0 w 23"/>
                  <a:gd name="T9" fmla="*/ 5 h 5"/>
                </a:gdLst>
                <a:ahLst/>
                <a:cxnLst>
                  <a:cxn ang="0">
                    <a:pos x="T0" y="T1"/>
                  </a:cxn>
                  <a:cxn ang="0">
                    <a:pos x="T2" y="T3"/>
                  </a:cxn>
                  <a:cxn ang="0">
                    <a:pos x="T4" y="T5"/>
                  </a:cxn>
                  <a:cxn ang="0">
                    <a:pos x="T6" y="T7"/>
                  </a:cxn>
                  <a:cxn ang="0">
                    <a:pos x="T8" y="T9"/>
                  </a:cxn>
                </a:cxnLst>
                <a:rect l="0" t="0" r="r" b="b"/>
                <a:pathLst>
                  <a:path w="23" h="5">
                    <a:moveTo>
                      <a:pt x="0" y="5"/>
                    </a:moveTo>
                    <a:lnTo>
                      <a:pt x="0" y="4"/>
                    </a:lnTo>
                    <a:lnTo>
                      <a:pt x="23" y="0"/>
                    </a:lnTo>
                    <a:lnTo>
                      <a:pt x="23" y="1"/>
                    </a:lnTo>
                    <a:lnTo>
                      <a:pt x="0" y="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07" name="Freeform 459"/>
              <p:cNvSpPr>
                <a:spLocks/>
              </p:cNvSpPr>
              <p:nvPr/>
            </p:nvSpPr>
            <p:spPr bwMode="auto">
              <a:xfrm>
                <a:off x="6707188" y="4056063"/>
                <a:ext cx="36513" cy="6350"/>
              </a:xfrm>
              <a:custGeom>
                <a:avLst/>
                <a:gdLst>
                  <a:gd name="T0" fmla="*/ 0 w 23"/>
                  <a:gd name="T1" fmla="*/ 4 h 4"/>
                  <a:gd name="T2" fmla="*/ 0 w 23"/>
                  <a:gd name="T3" fmla="*/ 3 h 4"/>
                  <a:gd name="T4" fmla="*/ 23 w 23"/>
                  <a:gd name="T5" fmla="*/ 0 h 4"/>
                  <a:gd name="T6" fmla="*/ 23 w 23"/>
                  <a:gd name="T7" fmla="*/ 1 h 4"/>
                  <a:gd name="T8" fmla="*/ 0 w 23"/>
                  <a:gd name="T9" fmla="*/ 4 h 4"/>
                </a:gdLst>
                <a:ahLst/>
                <a:cxnLst>
                  <a:cxn ang="0">
                    <a:pos x="T0" y="T1"/>
                  </a:cxn>
                  <a:cxn ang="0">
                    <a:pos x="T2" y="T3"/>
                  </a:cxn>
                  <a:cxn ang="0">
                    <a:pos x="T4" y="T5"/>
                  </a:cxn>
                  <a:cxn ang="0">
                    <a:pos x="T6" y="T7"/>
                  </a:cxn>
                  <a:cxn ang="0">
                    <a:pos x="T8" y="T9"/>
                  </a:cxn>
                </a:cxnLst>
                <a:rect l="0" t="0" r="r" b="b"/>
                <a:pathLst>
                  <a:path w="23" h="4">
                    <a:moveTo>
                      <a:pt x="0" y="4"/>
                    </a:moveTo>
                    <a:lnTo>
                      <a:pt x="0" y="3"/>
                    </a:lnTo>
                    <a:lnTo>
                      <a:pt x="23" y="0"/>
                    </a:lnTo>
                    <a:lnTo>
                      <a:pt x="23" y="1"/>
                    </a:lnTo>
                    <a:lnTo>
                      <a:pt x="0" y="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08" name="Freeform 460"/>
              <p:cNvSpPr>
                <a:spLocks/>
              </p:cNvSpPr>
              <p:nvPr/>
            </p:nvSpPr>
            <p:spPr bwMode="auto">
              <a:xfrm>
                <a:off x="6707188" y="4056063"/>
                <a:ext cx="36513" cy="6350"/>
              </a:xfrm>
              <a:custGeom>
                <a:avLst/>
                <a:gdLst>
                  <a:gd name="T0" fmla="*/ 0 w 23"/>
                  <a:gd name="T1" fmla="*/ 4 h 4"/>
                  <a:gd name="T2" fmla="*/ 0 w 23"/>
                  <a:gd name="T3" fmla="*/ 3 h 4"/>
                  <a:gd name="T4" fmla="*/ 23 w 23"/>
                  <a:gd name="T5" fmla="*/ 0 h 4"/>
                  <a:gd name="T6" fmla="*/ 23 w 23"/>
                  <a:gd name="T7" fmla="*/ 1 h 4"/>
                  <a:gd name="T8" fmla="*/ 0 w 23"/>
                  <a:gd name="T9" fmla="*/ 4 h 4"/>
                </a:gdLst>
                <a:ahLst/>
                <a:cxnLst>
                  <a:cxn ang="0">
                    <a:pos x="T0" y="T1"/>
                  </a:cxn>
                  <a:cxn ang="0">
                    <a:pos x="T2" y="T3"/>
                  </a:cxn>
                  <a:cxn ang="0">
                    <a:pos x="T4" y="T5"/>
                  </a:cxn>
                  <a:cxn ang="0">
                    <a:pos x="T6" y="T7"/>
                  </a:cxn>
                  <a:cxn ang="0">
                    <a:pos x="T8" y="T9"/>
                  </a:cxn>
                </a:cxnLst>
                <a:rect l="0" t="0" r="r" b="b"/>
                <a:pathLst>
                  <a:path w="23" h="4">
                    <a:moveTo>
                      <a:pt x="0" y="4"/>
                    </a:moveTo>
                    <a:lnTo>
                      <a:pt x="0" y="3"/>
                    </a:lnTo>
                    <a:lnTo>
                      <a:pt x="23" y="0"/>
                    </a:lnTo>
                    <a:lnTo>
                      <a:pt x="23" y="1"/>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09" name="Freeform 461"/>
              <p:cNvSpPr>
                <a:spLocks/>
              </p:cNvSpPr>
              <p:nvPr/>
            </p:nvSpPr>
            <p:spPr bwMode="auto">
              <a:xfrm>
                <a:off x="6707188" y="4062413"/>
                <a:ext cx="36513" cy="6350"/>
              </a:xfrm>
              <a:custGeom>
                <a:avLst/>
                <a:gdLst>
                  <a:gd name="T0" fmla="*/ 0 w 23"/>
                  <a:gd name="T1" fmla="*/ 4 h 4"/>
                  <a:gd name="T2" fmla="*/ 0 w 23"/>
                  <a:gd name="T3" fmla="*/ 3 h 4"/>
                  <a:gd name="T4" fmla="*/ 23 w 23"/>
                  <a:gd name="T5" fmla="*/ 0 h 4"/>
                  <a:gd name="T6" fmla="*/ 23 w 23"/>
                  <a:gd name="T7" fmla="*/ 1 h 4"/>
                  <a:gd name="T8" fmla="*/ 0 w 23"/>
                  <a:gd name="T9" fmla="*/ 4 h 4"/>
                </a:gdLst>
                <a:ahLst/>
                <a:cxnLst>
                  <a:cxn ang="0">
                    <a:pos x="T0" y="T1"/>
                  </a:cxn>
                  <a:cxn ang="0">
                    <a:pos x="T2" y="T3"/>
                  </a:cxn>
                  <a:cxn ang="0">
                    <a:pos x="T4" y="T5"/>
                  </a:cxn>
                  <a:cxn ang="0">
                    <a:pos x="T6" y="T7"/>
                  </a:cxn>
                  <a:cxn ang="0">
                    <a:pos x="T8" y="T9"/>
                  </a:cxn>
                </a:cxnLst>
                <a:rect l="0" t="0" r="r" b="b"/>
                <a:pathLst>
                  <a:path w="23" h="4">
                    <a:moveTo>
                      <a:pt x="0" y="4"/>
                    </a:moveTo>
                    <a:lnTo>
                      <a:pt x="0" y="3"/>
                    </a:lnTo>
                    <a:lnTo>
                      <a:pt x="23" y="0"/>
                    </a:lnTo>
                    <a:lnTo>
                      <a:pt x="23" y="1"/>
                    </a:lnTo>
                    <a:lnTo>
                      <a:pt x="0" y="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10" name="Freeform 462"/>
              <p:cNvSpPr>
                <a:spLocks/>
              </p:cNvSpPr>
              <p:nvPr/>
            </p:nvSpPr>
            <p:spPr bwMode="auto">
              <a:xfrm>
                <a:off x="6707188" y="4062413"/>
                <a:ext cx="36513" cy="6350"/>
              </a:xfrm>
              <a:custGeom>
                <a:avLst/>
                <a:gdLst>
                  <a:gd name="T0" fmla="*/ 0 w 23"/>
                  <a:gd name="T1" fmla="*/ 4 h 4"/>
                  <a:gd name="T2" fmla="*/ 0 w 23"/>
                  <a:gd name="T3" fmla="*/ 3 h 4"/>
                  <a:gd name="T4" fmla="*/ 23 w 23"/>
                  <a:gd name="T5" fmla="*/ 0 h 4"/>
                  <a:gd name="T6" fmla="*/ 23 w 23"/>
                  <a:gd name="T7" fmla="*/ 1 h 4"/>
                  <a:gd name="T8" fmla="*/ 0 w 23"/>
                  <a:gd name="T9" fmla="*/ 4 h 4"/>
                </a:gdLst>
                <a:ahLst/>
                <a:cxnLst>
                  <a:cxn ang="0">
                    <a:pos x="T0" y="T1"/>
                  </a:cxn>
                  <a:cxn ang="0">
                    <a:pos x="T2" y="T3"/>
                  </a:cxn>
                  <a:cxn ang="0">
                    <a:pos x="T4" y="T5"/>
                  </a:cxn>
                  <a:cxn ang="0">
                    <a:pos x="T6" y="T7"/>
                  </a:cxn>
                  <a:cxn ang="0">
                    <a:pos x="T8" y="T9"/>
                  </a:cxn>
                </a:cxnLst>
                <a:rect l="0" t="0" r="r" b="b"/>
                <a:pathLst>
                  <a:path w="23" h="4">
                    <a:moveTo>
                      <a:pt x="0" y="4"/>
                    </a:moveTo>
                    <a:lnTo>
                      <a:pt x="0" y="3"/>
                    </a:lnTo>
                    <a:lnTo>
                      <a:pt x="23" y="0"/>
                    </a:lnTo>
                    <a:lnTo>
                      <a:pt x="23" y="1"/>
                    </a:lnTo>
                    <a:lnTo>
                      <a:pt x="0"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11" name="Freeform 463"/>
              <p:cNvSpPr>
                <a:spLocks/>
              </p:cNvSpPr>
              <p:nvPr/>
            </p:nvSpPr>
            <p:spPr bwMode="auto">
              <a:xfrm>
                <a:off x="6715125" y="4071938"/>
                <a:ext cx="19050" cy="6350"/>
              </a:xfrm>
              <a:custGeom>
                <a:avLst/>
                <a:gdLst>
                  <a:gd name="T0" fmla="*/ 0 w 12"/>
                  <a:gd name="T1" fmla="*/ 0 h 4"/>
                  <a:gd name="T2" fmla="*/ 2 w 12"/>
                  <a:gd name="T3" fmla="*/ 4 h 4"/>
                  <a:gd name="T4" fmla="*/ 10 w 12"/>
                  <a:gd name="T5" fmla="*/ 4 h 4"/>
                  <a:gd name="T6" fmla="*/ 12 w 12"/>
                  <a:gd name="T7" fmla="*/ 0 h 4"/>
                  <a:gd name="T8" fmla="*/ 0 w 12"/>
                  <a:gd name="T9" fmla="*/ 0 h 4"/>
                </a:gdLst>
                <a:ahLst/>
                <a:cxnLst>
                  <a:cxn ang="0">
                    <a:pos x="T0" y="T1"/>
                  </a:cxn>
                  <a:cxn ang="0">
                    <a:pos x="T2" y="T3"/>
                  </a:cxn>
                  <a:cxn ang="0">
                    <a:pos x="T4" y="T5"/>
                  </a:cxn>
                  <a:cxn ang="0">
                    <a:pos x="T6" y="T7"/>
                  </a:cxn>
                  <a:cxn ang="0">
                    <a:pos x="T8" y="T9"/>
                  </a:cxn>
                </a:cxnLst>
                <a:rect l="0" t="0" r="r" b="b"/>
                <a:pathLst>
                  <a:path w="12" h="4">
                    <a:moveTo>
                      <a:pt x="0" y="0"/>
                    </a:moveTo>
                    <a:lnTo>
                      <a:pt x="2" y="4"/>
                    </a:lnTo>
                    <a:lnTo>
                      <a:pt x="10" y="4"/>
                    </a:lnTo>
                    <a:lnTo>
                      <a:pt x="12" y="0"/>
                    </a:lnTo>
                    <a:lnTo>
                      <a:pt x="0"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12" name="Freeform 464"/>
              <p:cNvSpPr>
                <a:spLocks/>
              </p:cNvSpPr>
              <p:nvPr/>
            </p:nvSpPr>
            <p:spPr bwMode="auto">
              <a:xfrm>
                <a:off x="6715125" y="4071938"/>
                <a:ext cx="19050" cy="6350"/>
              </a:xfrm>
              <a:custGeom>
                <a:avLst/>
                <a:gdLst>
                  <a:gd name="T0" fmla="*/ 0 w 12"/>
                  <a:gd name="T1" fmla="*/ 0 h 4"/>
                  <a:gd name="T2" fmla="*/ 2 w 12"/>
                  <a:gd name="T3" fmla="*/ 4 h 4"/>
                  <a:gd name="T4" fmla="*/ 10 w 12"/>
                  <a:gd name="T5" fmla="*/ 4 h 4"/>
                  <a:gd name="T6" fmla="*/ 12 w 12"/>
                  <a:gd name="T7" fmla="*/ 0 h 4"/>
                  <a:gd name="T8" fmla="*/ 0 w 12"/>
                  <a:gd name="T9" fmla="*/ 0 h 4"/>
                </a:gdLst>
                <a:ahLst/>
                <a:cxnLst>
                  <a:cxn ang="0">
                    <a:pos x="T0" y="T1"/>
                  </a:cxn>
                  <a:cxn ang="0">
                    <a:pos x="T2" y="T3"/>
                  </a:cxn>
                  <a:cxn ang="0">
                    <a:pos x="T4" y="T5"/>
                  </a:cxn>
                  <a:cxn ang="0">
                    <a:pos x="T6" y="T7"/>
                  </a:cxn>
                  <a:cxn ang="0">
                    <a:pos x="T8" y="T9"/>
                  </a:cxn>
                </a:cxnLst>
                <a:rect l="0" t="0" r="r" b="b"/>
                <a:pathLst>
                  <a:path w="12" h="4">
                    <a:moveTo>
                      <a:pt x="0" y="0"/>
                    </a:moveTo>
                    <a:lnTo>
                      <a:pt x="2" y="4"/>
                    </a:lnTo>
                    <a:lnTo>
                      <a:pt x="10" y="4"/>
                    </a:lnTo>
                    <a:lnTo>
                      <a:pt x="1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13" name="Rectangle 465"/>
              <p:cNvSpPr>
                <a:spLocks noChangeArrowheads="1"/>
              </p:cNvSpPr>
              <p:nvPr/>
            </p:nvSpPr>
            <p:spPr bwMode="auto">
              <a:xfrm>
                <a:off x="6516688" y="3395663"/>
                <a:ext cx="6350" cy="1587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14" name="Rectangle 466"/>
              <p:cNvSpPr>
                <a:spLocks noChangeArrowheads="1"/>
              </p:cNvSpPr>
              <p:nvPr/>
            </p:nvSpPr>
            <p:spPr bwMode="auto">
              <a:xfrm>
                <a:off x="6550025" y="3395663"/>
                <a:ext cx="6350" cy="15875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15" name="Rectangle 467"/>
              <p:cNvSpPr>
                <a:spLocks noChangeArrowheads="1"/>
              </p:cNvSpPr>
              <p:nvPr/>
            </p:nvSpPr>
            <p:spPr bwMode="auto">
              <a:xfrm>
                <a:off x="6489700" y="3419475"/>
                <a:ext cx="93663" cy="7937"/>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16" name="Rectangle 468"/>
              <p:cNvSpPr>
                <a:spLocks noChangeArrowheads="1"/>
              </p:cNvSpPr>
              <p:nvPr/>
            </p:nvSpPr>
            <p:spPr bwMode="auto">
              <a:xfrm>
                <a:off x="6489700" y="3452813"/>
                <a:ext cx="93663" cy="7937"/>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17" name="Rectangle 469"/>
              <p:cNvSpPr>
                <a:spLocks noChangeArrowheads="1"/>
              </p:cNvSpPr>
              <p:nvPr/>
            </p:nvSpPr>
            <p:spPr bwMode="auto">
              <a:xfrm>
                <a:off x="6489700" y="3484563"/>
                <a:ext cx="93663" cy="7937"/>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18" name="Rectangle 470"/>
              <p:cNvSpPr>
                <a:spLocks noChangeArrowheads="1"/>
              </p:cNvSpPr>
              <p:nvPr/>
            </p:nvSpPr>
            <p:spPr bwMode="auto">
              <a:xfrm>
                <a:off x="6489700" y="3517900"/>
                <a:ext cx="93663" cy="7937"/>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19" name="Freeform 471"/>
              <p:cNvSpPr>
                <a:spLocks/>
              </p:cNvSpPr>
              <p:nvPr/>
            </p:nvSpPr>
            <p:spPr bwMode="auto">
              <a:xfrm>
                <a:off x="6562725" y="3224213"/>
                <a:ext cx="287338" cy="20637"/>
              </a:xfrm>
              <a:custGeom>
                <a:avLst/>
                <a:gdLst>
                  <a:gd name="T0" fmla="*/ 166 w 172"/>
                  <a:gd name="T1" fmla="*/ 12 h 12"/>
                  <a:gd name="T2" fmla="*/ 6 w 172"/>
                  <a:gd name="T3" fmla="*/ 12 h 12"/>
                  <a:gd name="T4" fmla="*/ 0 w 172"/>
                  <a:gd name="T5" fmla="*/ 6 h 12"/>
                  <a:gd name="T6" fmla="*/ 6 w 172"/>
                  <a:gd name="T7" fmla="*/ 0 h 12"/>
                  <a:gd name="T8" fmla="*/ 166 w 172"/>
                  <a:gd name="T9" fmla="*/ 0 h 12"/>
                  <a:gd name="T10" fmla="*/ 172 w 172"/>
                  <a:gd name="T11" fmla="*/ 6 h 12"/>
                  <a:gd name="T12" fmla="*/ 166 w 172"/>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72" h="12">
                    <a:moveTo>
                      <a:pt x="166" y="12"/>
                    </a:moveTo>
                    <a:cubicBezTo>
                      <a:pt x="6" y="12"/>
                      <a:pt x="6" y="12"/>
                      <a:pt x="6" y="12"/>
                    </a:cubicBezTo>
                    <a:cubicBezTo>
                      <a:pt x="3" y="12"/>
                      <a:pt x="0" y="9"/>
                      <a:pt x="0" y="6"/>
                    </a:cubicBezTo>
                    <a:cubicBezTo>
                      <a:pt x="0" y="3"/>
                      <a:pt x="3" y="0"/>
                      <a:pt x="6" y="0"/>
                    </a:cubicBezTo>
                    <a:cubicBezTo>
                      <a:pt x="166" y="0"/>
                      <a:pt x="166" y="0"/>
                      <a:pt x="166" y="0"/>
                    </a:cubicBezTo>
                    <a:cubicBezTo>
                      <a:pt x="169" y="0"/>
                      <a:pt x="172" y="3"/>
                      <a:pt x="172" y="6"/>
                    </a:cubicBezTo>
                    <a:cubicBezTo>
                      <a:pt x="172" y="9"/>
                      <a:pt x="169" y="12"/>
                      <a:pt x="166" y="12"/>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20" name="Freeform 472"/>
              <p:cNvSpPr>
                <a:spLocks/>
              </p:cNvSpPr>
              <p:nvPr/>
            </p:nvSpPr>
            <p:spPr bwMode="auto">
              <a:xfrm>
                <a:off x="6562725" y="3270250"/>
                <a:ext cx="160338" cy="19050"/>
              </a:xfrm>
              <a:custGeom>
                <a:avLst/>
                <a:gdLst>
                  <a:gd name="T0" fmla="*/ 90 w 96"/>
                  <a:gd name="T1" fmla="*/ 12 h 12"/>
                  <a:gd name="T2" fmla="*/ 6 w 96"/>
                  <a:gd name="T3" fmla="*/ 12 h 12"/>
                  <a:gd name="T4" fmla="*/ 0 w 96"/>
                  <a:gd name="T5" fmla="*/ 6 h 12"/>
                  <a:gd name="T6" fmla="*/ 6 w 96"/>
                  <a:gd name="T7" fmla="*/ 0 h 12"/>
                  <a:gd name="T8" fmla="*/ 90 w 96"/>
                  <a:gd name="T9" fmla="*/ 0 h 12"/>
                  <a:gd name="T10" fmla="*/ 96 w 96"/>
                  <a:gd name="T11" fmla="*/ 6 h 12"/>
                  <a:gd name="T12" fmla="*/ 90 w 96"/>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96" h="12">
                    <a:moveTo>
                      <a:pt x="90" y="12"/>
                    </a:moveTo>
                    <a:cubicBezTo>
                      <a:pt x="6" y="12"/>
                      <a:pt x="6" y="12"/>
                      <a:pt x="6" y="12"/>
                    </a:cubicBezTo>
                    <a:cubicBezTo>
                      <a:pt x="3" y="12"/>
                      <a:pt x="0" y="9"/>
                      <a:pt x="0" y="6"/>
                    </a:cubicBezTo>
                    <a:cubicBezTo>
                      <a:pt x="0" y="2"/>
                      <a:pt x="3" y="0"/>
                      <a:pt x="6" y="0"/>
                    </a:cubicBezTo>
                    <a:cubicBezTo>
                      <a:pt x="90" y="0"/>
                      <a:pt x="90" y="0"/>
                      <a:pt x="90" y="0"/>
                    </a:cubicBezTo>
                    <a:cubicBezTo>
                      <a:pt x="93" y="0"/>
                      <a:pt x="96" y="2"/>
                      <a:pt x="96" y="6"/>
                    </a:cubicBezTo>
                    <a:cubicBezTo>
                      <a:pt x="96" y="9"/>
                      <a:pt x="93" y="12"/>
                      <a:pt x="90" y="12"/>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21" name="Oval 473"/>
              <p:cNvSpPr>
                <a:spLocks noChangeArrowheads="1"/>
              </p:cNvSpPr>
              <p:nvPr/>
            </p:nvSpPr>
            <p:spPr bwMode="auto">
              <a:xfrm>
                <a:off x="6650038" y="3586163"/>
                <a:ext cx="47625" cy="46037"/>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22" name="Oval 474"/>
              <p:cNvSpPr>
                <a:spLocks noChangeArrowheads="1"/>
              </p:cNvSpPr>
              <p:nvPr/>
            </p:nvSpPr>
            <p:spPr bwMode="auto">
              <a:xfrm>
                <a:off x="6738938" y="3586163"/>
                <a:ext cx="46038" cy="46037"/>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23" name="Freeform 475"/>
              <p:cNvSpPr>
                <a:spLocks/>
              </p:cNvSpPr>
              <p:nvPr/>
            </p:nvSpPr>
            <p:spPr bwMode="auto">
              <a:xfrm>
                <a:off x="8478838" y="3927475"/>
                <a:ext cx="0" cy="65087"/>
              </a:xfrm>
              <a:custGeom>
                <a:avLst/>
                <a:gdLst>
                  <a:gd name="T0" fmla="*/ 39 h 39"/>
                  <a:gd name="T1" fmla="*/ 0 h 39"/>
                  <a:gd name="T2" fmla="*/ 39 h 39"/>
                </a:gdLst>
                <a:ahLst/>
                <a:cxnLst>
                  <a:cxn ang="0">
                    <a:pos x="0" y="T0"/>
                  </a:cxn>
                  <a:cxn ang="0">
                    <a:pos x="0" y="T1"/>
                  </a:cxn>
                  <a:cxn ang="0">
                    <a:pos x="0" y="T2"/>
                  </a:cxn>
                </a:cxnLst>
                <a:rect l="0" t="0" r="r" b="b"/>
                <a:pathLst>
                  <a:path h="39">
                    <a:moveTo>
                      <a:pt x="0" y="39"/>
                    </a:moveTo>
                    <a:cubicBezTo>
                      <a:pt x="0" y="0"/>
                      <a:pt x="0" y="0"/>
                      <a:pt x="0" y="0"/>
                    </a:cubicBezTo>
                    <a:cubicBezTo>
                      <a:pt x="0" y="24"/>
                      <a:pt x="0" y="39"/>
                      <a:pt x="0" y="39"/>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24" name="Freeform 476"/>
              <p:cNvSpPr>
                <a:spLocks/>
              </p:cNvSpPr>
              <p:nvPr/>
            </p:nvSpPr>
            <p:spPr bwMode="auto">
              <a:xfrm>
                <a:off x="8470900" y="3171825"/>
                <a:ext cx="406400" cy="820737"/>
              </a:xfrm>
              <a:custGeom>
                <a:avLst/>
                <a:gdLst>
                  <a:gd name="T0" fmla="*/ 243 w 243"/>
                  <a:gd name="T1" fmla="*/ 235 h 492"/>
                  <a:gd name="T2" fmla="*/ 243 w 243"/>
                  <a:gd name="T3" fmla="*/ 0 h 492"/>
                  <a:gd name="T4" fmla="*/ 0 w 243"/>
                  <a:gd name="T5" fmla="*/ 0 h 492"/>
                  <a:gd name="T6" fmla="*/ 4 w 243"/>
                  <a:gd name="T7" fmla="*/ 88 h 492"/>
                  <a:gd name="T8" fmla="*/ 29 w 243"/>
                  <a:gd name="T9" fmla="*/ 190 h 492"/>
                  <a:gd name="T10" fmla="*/ 4 w 243"/>
                  <a:gd name="T11" fmla="*/ 453 h 492"/>
                  <a:gd name="T12" fmla="*/ 4 w 243"/>
                  <a:gd name="T13" fmla="*/ 492 h 492"/>
                  <a:gd name="T14" fmla="*/ 243 w 243"/>
                  <a:gd name="T15" fmla="*/ 492 h 492"/>
                  <a:gd name="T16" fmla="*/ 222 w 243"/>
                  <a:gd name="T17" fmla="*/ 235 h 492"/>
                  <a:gd name="T18" fmla="*/ 243 w 243"/>
                  <a:gd name="T19" fmla="*/ 235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3" h="492">
                    <a:moveTo>
                      <a:pt x="243" y="235"/>
                    </a:moveTo>
                    <a:cubicBezTo>
                      <a:pt x="243" y="0"/>
                      <a:pt x="243" y="0"/>
                      <a:pt x="243" y="0"/>
                    </a:cubicBezTo>
                    <a:cubicBezTo>
                      <a:pt x="0" y="0"/>
                      <a:pt x="0" y="0"/>
                      <a:pt x="0" y="0"/>
                    </a:cubicBezTo>
                    <a:cubicBezTo>
                      <a:pt x="4" y="88"/>
                      <a:pt x="4" y="88"/>
                      <a:pt x="4" y="88"/>
                    </a:cubicBezTo>
                    <a:cubicBezTo>
                      <a:pt x="4" y="151"/>
                      <a:pt x="29" y="190"/>
                      <a:pt x="29" y="190"/>
                    </a:cubicBezTo>
                    <a:cubicBezTo>
                      <a:pt x="5" y="239"/>
                      <a:pt x="4" y="383"/>
                      <a:pt x="4" y="453"/>
                    </a:cubicBezTo>
                    <a:cubicBezTo>
                      <a:pt x="4" y="492"/>
                      <a:pt x="4" y="492"/>
                      <a:pt x="4" y="492"/>
                    </a:cubicBezTo>
                    <a:cubicBezTo>
                      <a:pt x="243" y="492"/>
                      <a:pt x="243" y="492"/>
                      <a:pt x="243" y="492"/>
                    </a:cubicBezTo>
                    <a:cubicBezTo>
                      <a:pt x="243" y="492"/>
                      <a:pt x="241" y="274"/>
                      <a:pt x="222" y="235"/>
                    </a:cubicBezTo>
                    <a:cubicBezTo>
                      <a:pt x="243" y="235"/>
                      <a:pt x="243" y="235"/>
                      <a:pt x="243" y="235"/>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25" name="Freeform 477"/>
              <p:cNvSpPr>
                <a:spLocks/>
              </p:cNvSpPr>
              <p:nvPr/>
            </p:nvSpPr>
            <p:spPr bwMode="auto">
              <a:xfrm>
                <a:off x="8531225" y="2919413"/>
                <a:ext cx="44450" cy="93662"/>
              </a:xfrm>
              <a:custGeom>
                <a:avLst/>
                <a:gdLst>
                  <a:gd name="T0" fmla="*/ 18 w 26"/>
                  <a:gd name="T1" fmla="*/ 0 h 56"/>
                  <a:gd name="T2" fmla="*/ 0 w 26"/>
                  <a:gd name="T3" fmla="*/ 56 h 56"/>
                  <a:gd name="T4" fmla="*/ 26 w 26"/>
                  <a:gd name="T5" fmla="*/ 56 h 56"/>
                  <a:gd name="T6" fmla="*/ 18 w 26"/>
                  <a:gd name="T7" fmla="*/ 0 h 56"/>
                </a:gdLst>
                <a:ahLst/>
                <a:cxnLst>
                  <a:cxn ang="0">
                    <a:pos x="T0" y="T1"/>
                  </a:cxn>
                  <a:cxn ang="0">
                    <a:pos x="T2" y="T3"/>
                  </a:cxn>
                  <a:cxn ang="0">
                    <a:pos x="T4" y="T5"/>
                  </a:cxn>
                  <a:cxn ang="0">
                    <a:pos x="T6" y="T7"/>
                  </a:cxn>
                </a:cxnLst>
                <a:rect l="0" t="0" r="r" b="b"/>
                <a:pathLst>
                  <a:path w="26" h="56">
                    <a:moveTo>
                      <a:pt x="18" y="0"/>
                    </a:moveTo>
                    <a:cubicBezTo>
                      <a:pt x="18" y="0"/>
                      <a:pt x="3" y="25"/>
                      <a:pt x="0" y="56"/>
                    </a:cubicBezTo>
                    <a:cubicBezTo>
                      <a:pt x="26" y="56"/>
                      <a:pt x="26" y="56"/>
                      <a:pt x="26" y="56"/>
                    </a:cubicBezTo>
                    <a:lnTo>
                      <a:pt x="18" y="0"/>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26" name="Freeform 478"/>
              <p:cNvSpPr>
                <a:spLocks/>
              </p:cNvSpPr>
              <p:nvPr/>
            </p:nvSpPr>
            <p:spPr bwMode="auto">
              <a:xfrm>
                <a:off x="8616950" y="3041650"/>
                <a:ext cx="104775" cy="133350"/>
              </a:xfrm>
              <a:custGeom>
                <a:avLst/>
                <a:gdLst>
                  <a:gd name="T0" fmla="*/ 0 w 63"/>
                  <a:gd name="T1" fmla="*/ 8 h 80"/>
                  <a:gd name="T2" fmla="*/ 20 w 63"/>
                  <a:gd name="T3" fmla="*/ 0 h 80"/>
                  <a:gd name="T4" fmla="*/ 27 w 63"/>
                  <a:gd name="T5" fmla="*/ 17 h 80"/>
                  <a:gd name="T6" fmla="*/ 63 w 63"/>
                  <a:gd name="T7" fmla="*/ 17 h 80"/>
                  <a:gd name="T8" fmla="*/ 63 w 63"/>
                  <a:gd name="T9" fmla="*/ 80 h 80"/>
                  <a:gd name="T10" fmla="*/ 20 w 63"/>
                  <a:gd name="T11" fmla="*/ 80 h 80"/>
                  <a:gd name="T12" fmla="*/ 20 w 63"/>
                  <a:gd name="T13" fmla="*/ 43 h 80"/>
                  <a:gd name="T14" fmla="*/ 0 w 63"/>
                  <a:gd name="T15" fmla="*/ 8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80">
                    <a:moveTo>
                      <a:pt x="0" y="8"/>
                    </a:moveTo>
                    <a:cubicBezTo>
                      <a:pt x="20" y="0"/>
                      <a:pt x="20" y="0"/>
                      <a:pt x="20" y="0"/>
                    </a:cubicBezTo>
                    <a:cubicBezTo>
                      <a:pt x="27" y="17"/>
                      <a:pt x="27" y="17"/>
                      <a:pt x="27" y="17"/>
                    </a:cubicBezTo>
                    <a:cubicBezTo>
                      <a:pt x="63" y="17"/>
                      <a:pt x="63" y="17"/>
                      <a:pt x="63" y="17"/>
                    </a:cubicBezTo>
                    <a:cubicBezTo>
                      <a:pt x="63" y="80"/>
                      <a:pt x="63" y="80"/>
                      <a:pt x="63" y="80"/>
                    </a:cubicBezTo>
                    <a:cubicBezTo>
                      <a:pt x="20" y="80"/>
                      <a:pt x="20" y="80"/>
                      <a:pt x="20" y="80"/>
                    </a:cubicBezTo>
                    <a:cubicBezTo>
                      <a:pt x="20" y="43"/>
                      <a:pt x="20" y="43"/>
                      <a:pt x="20" y="43"/>
                    </a:cubicBezTo>
                    <a:cubicBezTo>
                      <a:pt x="19" y="32"/>
                      <a:pt x="16" y="13"/>
                      <a:pt x="0" y="8"/>
                    </a:cubicBez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27" name="Oval 479"/>
              <p:cNvSpPr>
                <a:spLocks noChangeArrowheads="1"/>
              </p:cNvSpPr>
              <p:nvPr/>
            </p:nvSpPr>
            <p:spPr bwMode="auto">
              <a:xfrm>
                <a:off x="8607425" y="2952750"/>
                <a:ext cx="14288" cy="1587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28" name="Freeform 480"/>
              <p:cNvSpPr>
                <a:spLocks/>
              </p:cNvSpPr>
              <p:nvPr/>
            </p:nvSpPr>
            <p:spPr bwMode="auto">
              <a:xfrm>
                <a:off x="8561388" y="2857500"/>
                <a:ext cx="193675" cy="268287"/>
              </a:xfrm>
              <a:custGeom>
                <a:avLst/>
                <a:gdLst>
                  <a:gd name="T0" fmla="*/ 116 w 116"/>
                  <a:gd name="T1" fmla="*/ 0 h 161"/>
                  <a:gd name="T2" fmla="*/ 116 w 116"/>
                  <a:gd name="T3" fmla="*/ 82 h 161"/>
                  <a:gd name="T4" fmla="*/ 116 w 116"/>
                  <a:gd name="T5" fmla="*/ 82 h 161"/>
                  <a:gd name="T6" fmla="*/ 0 w 116"/>
                  <a:gd name="T7" fmla="*/ 161 h 161"/>
                  <a:gd name="T8" fmla="*/ 0 w 116"/>
                  <a:gd name="T9" fmla="*/ 156 h 161"/>
                  <a:gd name="T10" fmla="*/ 0 w 116"/>
                  <a:gd name="T11" fmla="*/ 109 h 161"/>
                  <a:gd name="T12" fmla="*/ 0 w 116"/>
                  <a:gd name="T13" fmla="*/ 51 h 161"/>
                  <a:gd name="T14" fmla="*/ 0 w 116"/>
                  <a:gd name="T15" fmla="*/ 0 h 161"/>
                  <a:gd name="T16" fmla="*/ 116 w 116"/>
                  <a:gd name="T17" fmla="*/ 0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61">
                    <a:moveTo>
                      <a:pt x="116" y="0"/>
                    </a:moveTo>
                    <a:cubicBezTo>
                      <a:pt x="116" y="82"/>
                      <a:pt x="116" y="82"/>
                      <a:pt x="116" y="82"/>
                    </a:cubicBezTo>
                    <a:cubicBezTo>
                      <a:pt x="116" y="82"/>
                      <a:pt x="116" y="82"/>
                      <a:pt x="116" y="82"/>
                    </a:cubicBezTo>
                    <a:cubicBezTo>
                      <a:pt x="112" y="143"/>
                      <a:pt x="62" y="161"/>
                      <a:pt x="0" y="161"/>
                    </a:cubicBezTo>
                    <a:cubicBezTo>
                      <a:pt x="0" y="156"/>
                      <a:pt x="0" y="156"/>
                      <a:pt x="0" y="156"/>
                    </a:cubicBezTo>
                    <a:cubicBezTo>
                      <a:pt x="0" y="109"/>
                      <a:pt x="0" y="109"/>
                      <a:pt x="0" y="109"/>
                    </a:cubicBezTo>
                    <a:cubicBezTo>
                      <a:pt x="0" y="51"/>
                      <a:pt x="0" y="51"/>
                      <a:pt x="0" y="51"/>
                    </a:cubicBezTo>
                    <a:cubicBezTo>
                      <a:pt x="0" y="0"/>
                      <a:pt x="0" y="0"/>
                      <a:pt x="0" y="0"/>
                    </a:cubicBezTo>
                    <a:cubicBezTo>
                      <a:pt x="116" y="0"/>
                      <a:pt x="116" y="0"/>
                      <a:pt x="116" y="0"/>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29" name="Oval 481"/>
              <p:cNvSpPr>
                <a:spLocks noChangeArrowheads="1"/>
              </p:cNvSpPr>
              <p:nvPr/>
            </p:nvSpPr>
            <p:spPr bwMode="auto">
              <a:xfrm>
                <a:off x="8607425" y="2952750"/>
                <a:ext cx="14288" cy="1587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0" name="Freeform 482"/>
              <p:cNvSpPr>
                <a:spLocks/>
              </p:cNvSpPr>
              <p:nvPr/>
            </p:nvSpPr>
            <p:spPr bwMode="auto">
              <a:xfrm>
                <a:off x="8559800" y="2768600"/>
                <a:ext cx="258763" cy="392112"/>
              </a:xfrm>
              <a:custGeom>
                <a:avLst/>
                <a:gdLst>
                  <a:gd name="T0" fmla="*/ 143 w 155"/>
                  <a:gd name="T1" fmla="*/ 41 h 235"/>
                  <a:gd name="T2" fmla="*/ 114 w 155"/>
                  <a:gd name="T3" fmla="*/ 36 h 235"/>
                  <a:gd name="T4" fmla="*/ 106 w 155"/>
                  <a:gd name="T5" fmla="*/ 25 h 235"/>
                  <a:gd name="T6" fmla="*/ 87 w 155"/>
                  <a:gd name="T7" fmla="*/ 20 h 235"/>
                  <a:gd name="T8" fmla="*/ 65 w 155"/>
                  <a:gd name="T9" fmla="*/ 14 h 235"/>
                  <a:gd name="T10" fmla="*/ 2 w 155"/>
                  <a:gd name="T11" fmla="*/ 53 h 235"/>
                  <a:gd name="T12" fmla="*/ 2 w 155"/>
                  <a:gd name="T13" fmla="*/ 53 h 235"/>
                  <a:gd name="T14" fmla="*/ 2 w 155"/>
                  <a:gd name="T15" fmla="*/ 53 h 235"/>
                  <a:gd name="T16" fmla="*/ 49 w 155"/>
                  <a:gd name="T17" fmla="*/ 82 h 235"/>
                  <a:gd name="T18" fmla="*/ 71 w 155"/>
                  <a:gd name="T19" fmla="*/ 84 h 235"/>
                  <a:gd name="T20" fmla="*/ 71 w 155"/>
                  <a:gd name="T21" fmla="*/ 84 h 235"/>
                  <a:gd name="T22" fmla="*/ 23 w 155"/>
                  <a:gd name="T23" fmla="*/ 167 h 235"/>
                  <a:gd name="T24" fmla="*/ 1 w 155"/>
                  <a:gd name="T25" fmla="*/ 146 h 235"/>
                  <a:gd name="T26" fmla="*/ 1 w 155"/>
                  <a:gd name="T27" fmla="*/ 214 h 235"/>
                  <a:gd name="T28" fmla="*/ 82 w 155"/>
                  <a:gd name="T29" fmla="*/ 144 h 235"/>
                  <a:gd name="T30" fmla="*/ 84 w 155"/>
                  <a:gd name="T31" fmla="*/ 109 h 235"/>
                  <a:gd name="T32" fmla="*/ 112 w 155"/>
                  <a:gd name="T33" fmla="*/ 160 h 235"/>
                  <a:gd name="T34" fmla="*/ 113 w 155"/>
                  <a:gd name="T35" fmla="*/ 159 h 235"/>
                  <a:gd name="T36" fmla="*/ 127 w 155"/>
                  <a:gd name="T37" fmla="*/ 122 h 235"/>
                  <a:gd name="T38" fmla="*/ 147 w 155"/>
                  <a:gd name="T39" fmla="*/ 87 h 235"/>
                  <a:gd name="T40" fmla="*/ 143 w 155"/>
                  <a:gd name="T41" fmla="*/ 4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5" h="235">
                    <a:moveTo>
                      <a:pt x="143" y="41"/>
                    </a:moveTo>
                    <a:cubicBezTo>
                      <a:pt x="135" y="35"/>
                      <a:pt x="124" y="33"/>
                      <a:pt x="114" y="36"/>
                    </a:cubicBezTo>
                    <a:cubicBezTo>
                      <a:pt x="113" y="31"/>
                      <a:pt x="110" y="27"/>
                      <a:pt x="106" y="25"/>
                    </a:cubicBezTo>
                    <a:cubicBezTo>
                      <a:pt x="100" y="21"/>
                      <a:pt x="94" y="20"/>
                      <a:pt x="87" y="20"/>
                    </a:cubicBezTo>
                    <a:cubicBezTo>
                      <a:pt x="78" y="20"/>
                      <a:pt x="73" y="19"/>
                      <a:pt x="65" y="14"/>
                    </a:cubicBezTo>
                    <a:cubicBezTo>
                      <a:pt x="40" y="0"/>
                      <a:pt x="0" y="23"/>
                      <a:pt x="2" y="53"/>
                    </a:cubicBezTo>
                    <a:cubicBezTo>
                      <a:pt x="2" y="53"/>
                      <a:pt x="2" y="53"/>
                      <a:pt x="2" y="53"/>
                    </a:cubicBezTo>
                    <a:cubicBezTo>
                      <a:pt x="2" y="53"/>
                      <a:pt x="2" y="53"/>
                      <a:pt x="2" y="53"/>
                    </a:cubicBezTo>
                    <a:cubicBezTo>
                      <a:pt x="6" y="71"/>
                      <a:pt x="33" y="81"/>
                      <a:pt x="49" y="82"/>
                    </a:cubicBezTo>
                    <a:cubicBezTo>
                      <a:pt x="59" y="83"/>
                      <a:pt x="65" y="82"/>
                      <a:pt x="71" y="84"/>
                    </a:cubicBezTo>
                    <a:cubicBezTo>
                      <a:pt x="71" y="84"/>
                      <a:pt x="71" y="84"/>
                      <a:pt x="71" y="84"/>
                    </a:cubicBezTo>
                    <a:cubicBezTo>
                      <a:pt x="71" y="84"/>
                      <a:pt x="69" y="167"/>
                      <a:pt x="23" y="167"/>
                    </a:cubicBezTo>
                    <a:cubicBezTo>
                      <a:pt x="23" y="167"/>
                      <a:pt x="20" y="146"/>
                      <a:pt x="1" y="146"/>
                    </a:cubicBezTo>
                    <a:cubicBezTo>
                      <a:pt x="1" y="214"/>
                      <a:pt x="1" y="214"/>
                      <a:pt x="1" y="214"/>
                    </a:cubicBezTo>
                    <a:cubicBezTo>
                      <a:pt x="1" y="214"/>
                      <a:pt x="82" y="235"/>
                      <a:pt x="82" y="144"/>
                    </a:cubicBezTo>
                    <a:cubicBezTo>
                      <a:pt x="84" y="109"/>
                      <a:pt x="84" y="109"/>
                      <a:pt x="84" y="109"/>
                    </a:cubicBezTo>
                    <a:cubicBezTo>
                      <a:pt x="87" y="125"/>
                      <a:pt x="93" y="148"/>
                      <a:pt x="112" y="160"/>
                    </a:cubicBezTo>
                    <a:cubicBezTo>
                      <a:pt x="113" y="159"/>
                      <a:pt x="113" y="159"/>
                      <a:pt x="113" y="159"/>
                    </a:cubicBezTo>
                    <a:cubicBezTo>
                      <a:pt x="129" y="151"/>
                      <a:pt x="125" y="137"/>
                      <a:pt x="127" y="122"/>
                    </a:cubicBezTo>
                    <a:cubicBezTo>
                      <a:pt x="128" y="111"/>
                      <a:pt x="141" y="97"/>
                      <a:pt x="147" y="87"/>
                    </a:cubicBezTo>
                    <a:cubicBezTo>
                      <a:pt x="153" y="76"/>
                      <a:pt x="155" y="51"/>
                      <a:pt x="143" y="41"/>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1" name="Freeform 483"/>
              <p:cNvSpPr>
                <a:spLocks/>
              </p:cNvSpPr>
              <p:nvPr/>
            </p:nvSpPr>
            <p:spPr bwMode="auto">
              <a:xfrm>
                <a:off x="8702675" y="3171825"/>
                <a:ext cx="504825" cy="392112"/>
              </a:xfrm>
              <a:custGeom>
                <a:avLst/>
                <a:gdLst>
                  <a:gd name="T0" fmla="*/ 0 w 303"/>
                  <a:gd name="T1" fmla="*/ 200 h 235"/>
                  <a:gd name="T2" fmla="*/ 82 w 303"/>
                  <a:gd name="T3" fmla="*/ 132 h 235"/>
                  <a:gd name="T4" fmla="*/ 105 w 303"/>
                  <a:gd name="T5" fmla="*/ 0 h 235"/>
                  <a:gd name="T6" fmla="*/ 105 w 303"/>
                  <a:gd name="T7" fmla="*/ 235 h 235"/>
                  <a:gd name="T8" fmla="*/ 65 w 303"/>
                  <a:gd name="T9" fmla="*/ 235 h 235"/>
                  <a:gd name="T10" fmla="*/ 0 w 303"/>
                  <a:gd name="T11" fmla="*/ 200 h 235"/>
                </a:gdLst>
                <a:ahLst/>
                <a:cxnLst>
                  <a:cxn ang="0">
                    <a:pos x="T0" y="T1"/>
                  </a:cxn>
                  <a:cxn ang="0">
                    <a:pos x="T2" y="T3"/>
                  </a:cxn>
                  <a:cxn ang="0">
                    <a:pos x="T4" y="T5"/>
                  </a:cxn>
                  <a:cxn ang="0">
                    <a:pos x="T6" y="T7"/>
                  </a:cxn>
                  <a:cxn ang="0">
                    <a:pos x="T8" y="T9"/>
                  </a:cxn>
                  <a:cxn ang="0">
                    <a:pos x="T10" y="T11"/>
                  </a:cxn>
                </a:cxnLst>
                <a:rect l="0" t="0" r="r" b="b"/>
                <a:pathLst>
                  <a:path w="303" h="235">
                    <a:moveTo>
                      <a:pt x="0" y="200"/>
                    </a:moveTo>
                    <a:cubicBezTo>
                      <a:pt x="82" y="132"/>
                      <a:pt x="82" y="132"/>
                      <a:pt x="82" y="132"/>
                    </a:cubicBezTo>
                    <a:cubicBezTo>
                      <a:pt x="105" y="0"/>
                      <a:pt x="105" y="0"/>
                      <a:pt x="105" y="0"/>
                    </a:cubicBezTo>
                    <a:cubicBezTo>
                      <a:pt x="105" y="0"/>
                      <a:pt x="303" y="213"/>
                      <a:pt x="105" y="235"/>
                    </a:cubicBezTo>
                    <a:cubicBezTo>
                      <a:pt x="65" y="235"/>
                      <a:pt x="65" y="235"/>
                      <a:pt x="65" y="235"/>
                    </a:cubicBezTo>
                    <a:lnTo>
                      <a:pt x="0" y="20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2" name="Freeform 484"/>
              <p:cNvSpPr>
                <a:spLocks/>
              </p:cNvSpPr>
              <p:nvPr/>
            </p:nvSpPr>
            <p:spPr bwMode="auto">
              <a:xfrm>
                <a:off x="8181975" y="3171825"/>
                <a:ext cx="368300" cy="395287"/>
              </a:xfrm>
              <a:custGeom>
                <a:avLst/>
                <a:gdLst>
                  <a:gd name="T0" fmla="*/ 4 w 220"/>
                  <a:gd name="T1" fmla="*/ 221 h 237"/>
                  <a:gd name="T2" fmla="*/ 9 w 220"/>
                  <a:gd name="T3" fmla="*/ 191 h 237"/>
                  <a:gd name="T4" fmla="*/ 173 w 220"/>
                  <a:gd name="T5" fmla="*/ 0 h 237"/>
                  <a:gd name="T6" fmla="*/ 192 w 220"/>
                  <a:gd name="T7" fmla="*/ 6 h 237"/>
                  <a:gd name="T8" fmla="*/ 220 w 220"/>
                  <a:gd name="T9" fmla="*/ 31 h 237"/>
                  <a:gd name="T10" fmla="*/ 92 w 220"/>
                  <a:gd name="T11" fmla="*/ 180 h 237"/>
                  <a:gd name="T12" fmla="*/ 155 w 220"/>
                  <a:gd name="T13" fmla="*/ 180 h 237"/>
                  <a:gd name="T14" fmla="*/ 156 w 220"/>
                  <a:gd name="T15" fmla="*/ 236 h 237"/>
                  <a:gd name="T16" fmla="*/ 30 w 220"/>
                  <a:gd name="T17" fmla="*/ 237 h 237"/>
                  <a:gd name="T18" fmla="*/ 30 w 220"/>
                  <a:gd name="T19" fmla="*/ 237 h 237"/>
                  <a:gd name="T20" fmla="*/ 4 w 220"/>
                  <a:gd name="T21" fmla="*/ 221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0" h="237">
                    <a:moveTo>
                      <a:pt x="4" y="221"/>
                    </a:moveTo>
                    <a:cubicBezTo>
                      <a:pt x="0" y="211"/>
                      <a:pt x="1" y="199"/>
                      <a:pt x="9" y="191"/>
                    </a:cubicBezTo>
                    <a:cubicBezTo>
                      <a:pt x="173" y="0"/>
                      <a:pt x="173" y="0"/>
                      <a:pt x="173" y="0"/>
                    </a:cubicBezTo>
                    <a:cubicBezTo>
                      <a:pt x="192" y="6"/>
                      <a:pt x="192" y="6"/>
                      <a:pt x="192" y="6"/>
                    </a:cubicBezTo>
                    <a:cubicBezTo>
                      <a:pt x="220" y="31"/>
                      <a:pt x="220" y="31"/>
                      <a:pt x="220" y="31"/>
                    </a:cubicBezTo>
                    <a:cubicBezTo>
                      <a:pt x="92" y="180"/>
                      <a:pt x="92" y="180"/>
                      <a:pt x="92" y="180"/>
                    </a:cubicBezTo>
                    <a:cubicBezTo>
                      <a:pt x="155" y="180"/>
                      <a:pt x="155" y="180"/>
                      <a:pt x="155" y="180"/>
                    </a:cubicBezTo>
                    <a:cubicBezTo>
                      <a:pt x="156" y="236"/>
                      <a:pt x="156" y="236"/>
                      <a:pt x="156" y="236"/>
                    </a:cubicBezTo>
                    <a:cubicBezTo>
                      <a:pt x="30" y="237"/>
                      <a:pt x="30" y="237"/>
                      <a:pt x="30" y="237"/>
                    </a:cubicBezTo>
                    <a:cubicBezTo>
                      <a:pt x="30" y="237"/>
                      <a:pt x="30" y="237"/>
                      <a:pt x="30" y="237"/>
                    </a:cubicBezTo>
                    <a:cubicBezTo>
                      <a:pt x="19" y="237"/>
                      <a:pt x="9" y="231"/>
                      <a:pt x="4" y="221"/>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3" name="Freeform 485"/>
              <p:cNvSpPr>
                <a:spLocks/>
              </p:cNvSpPr>
              <p:nvPr/>
            </p:nvSpPr>
            <p:spPr bwMode="auto">
              <a:xfrm>
                <a:off x="8437563" y="3471863"/>
                <a:ext cx="96838" cy="93662"/>
              </a:xfrm>
              <a:custGeom>
                <a:avLst/>
                <a:gdLst>
                  <a:gd name="T0" fmla="*/ 30 w 58"/>
                  <a:gd name="T1" fmla="*/ 0 h 56"/>
                  <a:gd name="T2" fmla="*/ 58 w 58"/>
                  <a:gd name="T3" fmla="*/ 28 h 56"/>
                  <a:gd name="T4" fmla="*/ 30 w 58"/>
                  <a:gd name="T5" fmla="*/ 56 h 56"/>
                  <a:gd name="T6" fmla="*/ 0 w 58"/>
                  <a:gd name="T7" fmla="*/ 56 h 56"/>
                  <a:gd name="T8" fmla="*/ 0 w 58"/>
                  <a:gd name="T9" fmla="*/ 0 h 56"/>
                  <a:gd name="T10" fmla="*/ 30 w 58"/>
                  <a:gd name="T11" fmla="*/ 0 h 56"/>
                </a:gdLst>
                <a:ahLst/>
                <a:cxnLst>
                  <a:cxn ang="0">
                    <a:pos x="T0" y="T1"/>
                  </a:cxn>
                  <a:cxn ang="0">
                    <a:pos x="T2" y="T3"/>
                  </a:cxn>
                  <a:cxn ang="0">
                    <a:pos x="T4" y="T5"/>
                  </a:cxn>
                  <a:cxn ang="0">
                    <a:pos x="T6" y="T7"/>
                  </a:cxn>
                  <a:cxn ang="0">
                    <a:pos x="T8" y="T9"/>
                  </a:cxn>
                  <a:cxn ang="0">
                    <a:pos x="T10" y="T11"/>
                  </a:cxn>
                </a:cxnLst>
                <a:rect l="0" t="0" r="r" b="b"/>
                <a:pathLst>
                  <a:path w="58" h="56">
                    <a:moveTo>
                      <a:pt x="30" y="0"/>
                    </a:moveTo>
                    <a:cubicBezTo>
                      <a:pt x="45" y="0"/>
                      <a:pt x="58" y="13"/>
                      <a:pt x="58" y="28"/>
                    </a:cubicBezTo>
                    <a:cubicBezTo>
                      <a:pt x="58" y="44"/>
                      <a:pt x="45" y="56"/>
                      <a:pt x="30" y="56"/>
                    </a:cubicBezTo>
                    <a:cubicBezTo>
                      <a:pt x="30" y="56"/>
                      <a:pt x="0" y="56"/>
                      <a:pt x="0" y="56"/>
                    </a:cubicBezTo>
                    <a:cubicBezTo>
                      <a:pt x="0" y="0"/>
                      <a:pt x="0" y="0"/>
                      <a:pt x="0" y="0"/>
                    </a:cubicBezTo>
                    <a:cubicBezTo>
                      <a:pt x="0" y="0"/>
                      <a:pt x="29" y="0"/>
                      <a:pt x="30" y="0"/>
                    </a:cubicBez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4" name="Freeform 486"/>
              <p:cNvSpPr>
                <a:spLocks/>
              </p:cNvSpPr>
              <p:nvPr/>
            </p:nvSpPr>
            <p:spPr bwMode="auto">
              <a:xfrm>
                <a:off x="8475663" y="3236913"/>
                <a:ext cx="312738" cy="330200"/>
              </a:xfrm>
              <a:custGeom>
                <a:avLst/>
                <a:gdLst>
                  <a:gd name="T0" fmla="*/ 0 w 197"/>
                  <a:gd name="T1" fmla="*/ 144 h 208"/>
                  <a:gd name="T2" fmla="*/ 118 w 197"/>
                  <a:gd name="T3" fmla="*/ 208 h 208"/>
                  <a:gd name="T4" fmla="*/ 197 w 197"/>
                  <a:gd name="T5" fmla="*/ 65 h 208"/>
                  <a:gd name="T6" fmla="*/ 78 w 197"/>
                  <a:gd name="T7" fmla="*/ 0 h 208"/>
                  <a:gd name="T8" fmla="*/ 0 w 197"/>
                  <a:gd name="T9" fmla="*/ 144 h 208"/>
                </a:gdLst>
                <a:ahLst/>
                <a:cxnLst>
                  <a:cxn ang="0">
                    <a:pos x="T0" y="T1"/>
                  </a:cxn>
                  <a:cxn ang="0">
                    <a:pos x="T2" y="T3"/>
                  </a:cxn>
                  <a:cxn ang="0">
                    <a:pos x="T4" y="T5"/>
                  </a:cxn>
                  <a:cxn ang="0">
                    <a:pos x="T6" y="T7"/>
                  </a:cxn>
                  <a:cxn ang="0">
                    <a:pos x="T8" y="T9"/>
                  </a:cxn>
                </a:cxnLst>
                <a:rect l="0" t="0" r="r" b="b"/>
                <a:pathLst>
                  <a:path w="197" h="208">
                    <a:moveTo>
                      <a:pt x="0" y="144"/>
                    </a:moveTo>
                    <a:lnTo>
                      <a:pt x="118" y="208"/>
                    </a:lnTo>
                    <a:lnTo>
                      <a:pt x="197" y="65"/>
                    </a:lnTo>
                    <a:lnTo>
                      <a:pt x="78" y="0"/>
                    </a:lnTo>
                    <a:lnTo>
                      <a:pt x="0"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5" name="Freeform 487"/>
              <p:cNvSpPr>
                <a:spLocks/>
              </p:cNvSpPr>
              <p:nvPr/>
            </p:nvSpPr>
            <p:spPr bwMode="auto">
              <a:xfrm>
                <a:off x="8621713" y="3384550"/>
                <a:ext cx="122238" cy="120650"/>
              </a:xfrm>
              <a:custGeom>
                <a:avLst/>
                <a:gdLst>
                  <a:gd name="T0" fmla="*/ 19 w 73"/>
                  <a:gd name="T1" fmla="*/ 57 h 72"/>
                  <a:gd name="T2" fmla="*/ 7 w 73"/>
                  <a:gd name="T3" fmla="*/ 19 h 72"/>
                  <a:gd name="T4" fmla="*/ 46 w 73"/>
                  <a:gd name="T5" fmla="*/ 7 h 72"/>
                  <a:gd name="T6" fmla="*/ 73 w 73"/>
                  <a:gd name="T7" fmla="*/ 22 h 72"/>
                  <a:gd name="T8" fmla="*/ 45 w 73"/>
                  <a:gd name="T9" fmla="*/ 72 h 72"/>
                  <a:gd name="T10" fmla="*/ 19 w 73"/>
                  <a:gd name="T11" fmla="*/ 57 h 72"/>
                </a:gdLst>
                <a:ahLst/>
                <a:cxnLst>
                  <a:cxn ang="0">
                    <a:pos x="T0" y="T1"/>
                  </a:cxn>
                  <a:cxn ang="0">
                    <a:pos x="T2" y="T3"/>
                  </a:cxn>
                  <a:cxn ang="0">
                    <a:pos x="T4" y="T5"/>
                  </a:cxn>
                  <a:cxn ang="0">
                    <a:pos x="T6" y="T7"/>
                  </a:cxn>
                  <a:cxn ang="0">
                    <a:pos x="T8" y="T9"/>
                  </a:cxn>
                  <a:cxn ang="0">
                    <a:pos x="T10" y="T11"/>
                  </a:cxn>
                </a:cxnLst>
                <a:rect l="0" t="0" r="r" b="b"/>
                <a:pathLst>
                  <a:path w="73" h="72">
                    <a:moveTo>
                      <a:pt x="19" y="57"/>
                    </a:moveTo>
                    <a:cubicBezTo>
                      <a:pt x="5" y="50"/>
                      <a:pt x="0" y="32"/>
                      <a:pt x="7" y="19"/>
                    </a:cubicBezTo>
                    <a:cubicBezTo>
                      <a:pt x="15" y="5"/>
                      <a:pt x="32" y="0"/>
                      <a:pt x="46" y="7"/>
                    </a:cubicBezTo>
                    <a:cubicBezTo>
                      <a:pt x="73" y="22"/>
                      <a:pt x="73" y="22"/>
                      <a:pt x="73" y="22"/>
                    </a:cubicBezTo>
                    <a:cubicBezTo>
                      <a:pt x="45" y="72"/>
                      <a:pt x="45" y="72"/>
                      <a:pt x="45" y="72"/>
                    </a:cubicBezTo>
                    <a:lnTo>
                      <a:pt x="19" y="57"/>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6" name="Freeform 488"/>
              <p:cNvSpPr>
                <a:spLocks/>
              </p:cNvSpPr>
              <p:nvPr/>
            </p:nvSpPr>
            <p:spPr bwMode="auto">
              <a:xfrm>
                <a:off x="8696325" y="2922588"/>
                <a:ext cx="44450" cy="87312"/>
              </a:xfrm>
              <a:custGeom>
                <a:avLst/>
                <a:gdLst>
                  <a:gd name="T0" fmla="*/ 0 w 26"/>
                  <a:gd name="T1" fmla="*/ 0 h 52"/>
                  <a:gd name="T2" fmla="*/ 26 w 26"/>
                  <a:gd name="T3" fmla="*/ 26 h 52"/>
                  <a:gd name="T4" fmla="*/ 0 w 26"/>
                  <a:gd name="T5" fmla="*/ 52 h 52"/>
                  <a:gd name="T6" fmla="*/ 0 w 26"/>
                  <a:gd name="T7" fmla="*/ 0 h 52"/>
                </a:gdLst>
                <a:ahLst/>
                <a:cxnLst>
                  <a:cxn ang="0">
                    <a:pos x="T0" y="T1"/>
                  </a:cxn>
                  <a:cxn ang="0">
                    <a:pos x="T2" y="T3"/>
                  </a:cxn>
                  <a:cxn ang="0">
                    <a:pos x="T4" y="T5"/>
                  </a:cxn>
                  <a:cxn ang="0">
                    <a:pos x="T6" y="T7"/>
                  </a:cxn>
                </a:cxnLst>
                <a:rect l="0" t="0" r="r" b="b"/>
                <a:pathLst>
                  <a:path w="26" h="52">
                    <a:moveTo>
                      <a:pt x="0" y="0"/>
                    </a:moveTo>
                    <a:cubicBezTo>
                      <a:pt x="15" y="0"/>
                      <a:pt x="26" y="12"/>
                      <a:pt x="26" y="26"/>
                    </a:cubicBezTo>
                    <a:cubicBezTo>
                      <a:pt x="26" y="41"/>
                      <a:pt x="15" y="52"/>
                      <a:pt x="0" y="52"/>
                    </a:cubicBezTo>
                    <a:cubicBezTo>
                      <a:pt x="0" y="0"/>
                      <a:pt x="0" y="0"/>
                      <a:pt x="0" y="0"/>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7" name="Freeform 489"/>
              <p:cNvSpPr>
                <a:spLocks/>
              </p:cNvSpPr>
              <p:nvPr/>
            </p:nvSpPr>
            <p:spPr bwMode="auto">
              <a:xfrm>
                <a:off x="8696325" y="2944813"/>
                <a:ext cx="22225" cy="42862"/>
              </a:xfrm>
              <a:custGeom>
                <a:avLst/>
                <a:gdLst>
                  <a:gd name="T0" fmla="*/ 0 w 13"/>
                  <a:gd name="T1" fmla="*/ 0 h 26"/>
                  <a:gd name="T2" fmla="*/ 0 w 13"/>
                  <a:gd name="T3" fmla="*/ 26 h 26"/>
                  <a:gd name="T4" fmla="*/ 13 w 13"/>
                  <a:gd name="T5" fmla="*/ 13 h 26"/>
                  <a:gd name="T6" fmla="*/ 0 w 13"/>
                  <a:gd name="T7" fmla="*/ 0 h 26"/>
                </a:gdLst>
                <a:ahLst/>
                <a:cxnLst>
                  <a:cxn ang="0">
                    <a:pos x="T0" y="T1"/>
                  </a:cxn>
                  <a:cxn ang="0">
                    <a:pos x="T2" y="T3"/>
                  </a:cxn>
                  <a:cxn ang="0">
                    <a:pos x="T4" y="T5"/>
                  </a:cxn>
                  <a:cxn ang="0">
                    <a:pos x="T6" y="T7"/>
                  </a:cxn>
                </a:cxnLst>
                <a:rect l="0" t="0" r="r" b="b"/>
                <a:pathLst>
                  <a:path w="13" h="26">
                    <a:moveTo>
                      <a:pt x="0" y="0"/>
                    </a:moveTo>
                    <a:cubicBezTo>
                      <a:pt x="0" y="26"/>
                      <a:pt x="0" y="26"/>
                      <a:pt x="0" y="26"/>
                    </a:cubicBezTo>
                    <a:cubicBezTo>
                      <a:pt x="7" y="26"/>
                      <a:pt x="13" y="20"/>
                      <a:pt x="13" y="13"/>
                    </a:cubicBezTo>
                    <a:cubicBezTo>
                      <a:pt x="13" y="6"/>
                      <a:pt x="7" y="0"/>
                      <a:pt x="0" y="0"/>
                    </a:cubicBezTo>
                  </a:path>
                </a:pathLst>
              </a:custGeom>
              <a:solidFill>
                <a:srgbClr val="D9D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8" name="Rectangle 490"/>
              <p:cNvSpPr>
                <a:spLocks noChangeArrowheads="1"/>
              </p:cNvSpPr>
              <p:nvPr/>
            </p:nvSpPr>
            <p:spPr bwMode="auto">
              <a:xfrm>
                <a:off x="7507288" y="3619500"/>
                <a:ext cx="250825" cy="3254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39" name="Rectangle 491"/>
              <p:cNvSpPr>
                <a:spLocks noChangeArrowheads="1"/>
              </p:cNvSpPr>
              <p:nvPr/>
            </p:nvSpPr>
            <p:spPr bwMode="auto">
              <a:xfrm>
                <a:off x="7507288" y="3619500"/>
                <a:ext cx="2508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40" name="Freeform 492"/>
              <p:cNvSpPr>
                <a:spLocks/>
              </p:cNvSpPr>
              <p:nvPr/>
            </p:nvSpPr>
            <p:spPr bwMode="auto">
              <a:xfrm>
                <a:off x="7507288" y="3619500"/>
                <a:ext cx="250825" cy="325437"/>
              </a:xfrm>
              <a:custGeom>
                <a:avLst/>
                <a:gdLst>
                  <a:gd name="T0" fmla="*/ 158 w 158"/>
                  <a:gd name="T1" fmla="*/ 0 h 205"/>
                  <a:gd name="T2" fmla="*/ 88 w 158"/>
                  <a:gd name="T3" fmla="*/ 0 h 205"/>
                  <a:gd name="T4" fmla="*/ 0 w 158"/>
                  <a:gd name="T5" fmla="*/ 0 h 205"/>
                  <a:gd name="T6" fmla="*/ 0 w 158"/>
                  <a:gd name="T7" fmla="*/ 19 h 205"/>
                  <a:gd name="T8" fmla="*/ 139 w 158"/>
                  <a:gd name="T9" fmla="*/ 19 h 205"/>
                  <a:gd name="T10" fmla="*/ 139 w 158"/>
                  <a:gd name="T11" fmla="*/ 205 h 205"/>
                  <a:gd name="T12" fmla="*/ 158 w 158"/>
                  <a:gd name="T13" fmla="*/ 205 h 205"/>
                  <a:gd name="T14" fmla="*/ 158 w 158"/>
                  <a:gd name="T15" fmla="*/ 0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205">
                    <a:moveTo>
                      <a:pt x="158" y="0"/>
                    </a:moveTo>
                    <a:lnTo>
                      <a:pt x="88" y="0"/>
                    </a:lnTo>
                    <a:lnTo>
                      <a:pt x="0" y="0"/>
                    </a:lnTo>
                    <a:lnTo>
                      <a:pt x="0" y="19"/>
                    </a:lnTo>
                    <a:lnTo>
                      <a:pt x="139" y="19"/>
                    </a:lnTo>
                    <a:lnTo>
                      <a:pt x="139" y="205"/>
                    </a:lnTo>
                    <a:lnTo>
                      <a:pt x="158" y="205"/>
                    </a:lnTo>
                    <a:lnTo>
                      <a:pt x="158"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41" name="Freeform 493"/>
              <p:cNvSpPr>
                <a:spLocks/>
              </p:cNvSpPr>
              <p:nvPr/>
            </p:nvSpPr>
            <p:spPr bwMode="auto">
              <a:xfrm>
                <a:off x="7507288" y="3619500"/>
                <a:ext cx="250825" cy="325437"/>
              </a:xfrm>
              <a:custGeom>
                <a:avLst/>
                <a:gdLst>
                  <a:gd name="T0" fmla="*/ 158 w 158"/>
                  <a:gd name="T1" fmla="*/ 0 h 205"/>
                  <a:gd name="T2" fmla="*/ 88 w 158"/>
                  <a:gd name="T3" fmla="*/ 0 h 205"/>
                  <a:gd name="T4" fmla="*/ 0 w 158"/>
                  <a:gd name="T5" fmla="*/ 0 h 205"/>
                  <a:gd name="T6" fmla="*/ 0 w 158"/>
                  <a:gd name="T7" fmla="*/ 19 h 205"/>
                  <a:gd name="T8" fmla="*/ 139 w 158"/>
                  <a:gd name="T9" fmla="*/ 19 h 205"/>
                  <a:gd name="T10" fmla="*/ 139 w 158"/>
                  <a:gd name="T11" fmla="*/ 205 h 205"/>
                  <a:gd name="T12" fmla="*/ 158 w 158"/>
                  <a:gd name="T13" fmla="*/ 205 h 205"/>
                  <a:gd name="T14" fmla="*/ 158 w 158"/>
                  <a:gd name="T15" fmla="*/ 0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205">
                    <a:moveTo>
                      <a:pt x="158" y="0"/>
                    </a:moveTo>
                    <a:lnTo>
                      <a:pt x="88" y="0"/>
                    </a:lnTo>
                    <a:lnTo>
                      <a:pt x="0" y="0"/>
                    </a:lnTo>
                    <a:lnTo>
                      <a:pt x="0" y="19"/>
                    </a:lnTo>
                    <a:lnTo>
                      <a:pt x="139" y="19"/>
                    </a:lnTo>
                    <a:lnTo>
                      <a:pt x="139" y="205"/>
                    </a:lnTo>
                    <a:lnTo>
                      <a:pt x="158" y="205"/>
                    </a:lnTo>
                    <a:lnTo>
                      <a:pt x="1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42" name="Rectangle 494"/>
              <p:cNvSpPr>
                <a:spLocks noChangeArrowheads="1"/>
              </p:cNvSpPr>
              <p:nvPr/>
            </p:nvSpPr>
            <p:spPr bwMode="auto">
              <a:xfrm>
                <a:off x="7478713" y="3649663"/>
                <a:ext cx="249238" cy="3254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43" name="Rectangle 495"/>
              <p:cNvSpPr>
                <a:spLocks noChangeArrowheads="1"/>
              </p:cNvSpPr>
              <p:nvPr/>
            </p:nvSpPr>
            <p:spPr bwMode="auto">
              <a:xfrm>
                <a:off x="7478713" y="3649663"/>
                <a:ext cx="249238"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44" name="Rectangle 496"/>
              <p:cNvSpPr>
                <a:spLocks noChangeArrowheads="1"/>
              </p:cNvSpPr>
              <p:nvPr/>
            </p:nvSpPr>
            <p:spPr bwMode="auto">
              <a:xfrm>
                <a:off x="7478713" y="3649663"/>
                <a:ext cx="249238" cy="3254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45" name="Rectangle 497"/>
              <p:cNvSpPr>
                <a:spLocks noChangeArrowheads="1"/>
              </p:cNvSpPr>
              <p:nvPr/>
            </p:nvSpPr>
            <p:spPr bwMode="auto">
              <a:xfrm>
                <a:off x="7478713" y="3649663"/>
                <a:ext cx="249238"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46" name="Rectangle 498"/>
              <p:cNvSpPr>
                <a:spLocks noChangeArrowheads="1"/>
              </p:cNvSpPr>
              <p:nvPr/>
            </p:nvSpPr>
            <p:spPr bwMode="auto">
              <a:xfrm>
                <a:off x="7478713" y="3649663"/>
                <a:ext cx="249238" cy="325437"/>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47" name="Rectangle 499"/>
              <p:cNvSpPr>
                <a:spLocks noChangeArrowheads="1"/>
              </p:cNvSpPr>
              <p:nvPr/>
            </p:nvSpPr>
            <p:spPr bwMode="auto">
              <a:xfrm>
                <a:off x="7478713" y="3649663"/>
                <a:ext cx="249238"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48" name="Rectangle 500"/>
              <p:cNvSpPr>
                <a:spLocks noChangeArrowheads="1"/>
              </p:cNvSpPr>
              <p:nvPr/>
            </p:nvSpPr>
            <p:spPr bwMode="auto">
              <a:xfrm>
                <a:off x="7450138" y="3676650"/>
                <a:ext cx="249238" cy="3254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49" name="Rectangle 501"/>
              <p:cNvSpPr>
                <a:spLocks noChangeArrowheads="1"/>
              </p:cNvSpPr>
              <p:nvPr/>
            </p:nvSpPr>
            <p:spPr bwMode="auto">
              <a:xfrm>
                <a:off x="7893050" y="3619500"/>
                <a:ext cx="252413" cy="3254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50" name="Rectangle 502"/>
              <p:cNvSpPr>
                <a:spLocks noChangeArrowheads="1"/>
              </p:cNvSpPr>
              <p:nvPr/>
            </p:nvSpPr>
            <p:spPr bwMode="auto">
              <a:xfrm>
                <a:off x="7893050" y="3619500"/>
                <a:ext cx="252413"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51" name="Freeform 503"/>
              <p:cNvSpPr>
                <a:spLocks/>
              </p:cNvSpPr>
              <p:nvPr/>
            </p:nvSpPr>
            <p:spPr bwMode="auto">
              <a:xfrm>
                <a:off x="7893050" y="3619500"/>
                <a:ext cx="252413" cy="325437"/>
              </a:xfrm>
              <a:custGeom>
                <a:avLst/>
                <a:gdLst>
                  <a:gd name="T0" fmla="*/ 159 w 159"/>
                  <a:gd name="T1" fmla="*/ 0 h 205"/>
                  <a:gd name="T2" fmla="*/ 81 w 159"/>
                  <a:gd name="T3" fmla="*/ 0 h 205"/>
                  <a:gd name="T4" fmla="*/ 0 w 159"/>
                  <a:gd name="T5" fmla="*/ 0 h 205"/>
                  <a:gd name="T6" fmla="*/ 0 w 159"/>
                  <a:gd name="T7" fmla="*/ 19 h 205"/>
                  <a:gd name="T8" fmla="*/ 140 w 159"/>
                  <a:gd name="T9" fmla="*/ 19 h 205"/>
                  <a:gd name="T10" fmla="*/ 140 w 159"/>
                  <a:gd name="T11" fmla="*/ 205 h 205"/>
                  <a:gd name="T12" fmla="*/ 159 w 159"/>
                  <a:gd name="T13" fmla="*/ 205 h 205"/>
                  <a:gd name="T14" fmla="*/ 159 w 159"/>
                  <a:gd name="T15" fmla="*/ 0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5">
                    <a:moveTo>
                      <a:pt x="159" y="0"/>
                    </a:moveTo>
                    <a:lnTo>
                      <a:pt x="81" y="0"/>
                    </a:lnTo>
                    <a:lnTo>
                      <a:pt x="0" y="0"/>
                    </a:lnTo>
                    <a:lnTo>
                      <a:pt x="0" y="19"/>
                    </a:lnTo>
                    <a:lnTo>
                      <a:pt x="140" y="19"/>
                    </a:lnTo>
                    <a:lnTo>
                      <a:pt x="140" y="205"/>
                    </a:lnTo>
                    <a:lnTo>
                      <a:pt x="159" y="205"/>
                    </a:lnTo>
                    <a:lnTo>
                      <a:pt x="159" y="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52" name="Freeform 504"/>
              <p:cNvSpPr>
                <a:spLocks/>
              </p:cNvSpPr>
              <p:nvPr/>
            </p:nvSpPr>
            <p:spPr bwMode="auto">
              <a:xfrm>
                <a:off x="7893050" y="3619500"/>
                <a:ext cx="252413" cy="325437"/>
              </a:xfrm>
              <a:custGeom>
                <a:avLst/>
                <a:gdLst>
                  <a:gd name="T0" fmla="*/ 159 w 159"/>
                  <a:gd name="T1" fmla="*/ 0 h 205"/>
                  <a:gd name="T2" fmla="*/ 81 w 159"/>
                  <a:gd name="T3" fmla="*/ 0 h 205"/>
                  <a:gd name="T4" fmla="*/ 0 w 159"/>
                  <a:gd name="T5" fmla="*/ 0 h 205"/>
                  <a:gd name="T6" fmla="*/ 0 w 159"/>
                  <a:gd name="T7" fmla="*/ 19 h 205"/>
                  <a:gd name="T8" fmla="*/ 140 w 159"/>
                  <a:gd name="T9" fmla="*/ 19 h 205"/>
                  <a:gd name="T10" fmla="*/ 140 w 159"/>
                  <a:gd name="T11" fmla="*/ 205 h 205"/>
                  <a:gd name="T12" fmla="*/ 159 w 159"/>
                  <a:gd name="T13" fmla="*/ 205 h 205"/>
                  <a:gd name="T14" fmla="*/ 159 w 159"/>
                  <a:gd name="T15" fmla="*/ 0 h 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05">
                    <a:moveTo>
                      <a:pt x="159" y="0"/>
                    </a:moveTo>
                    <a:lnTo>
                      <a:pt x="81" y="0"/>
                    </a:lnTo>
                    <a:lnTo>
                      <a:pt x="0" y="0"/>
                    </a:lnTo>
                    <a:lnTo>
                      <a:pt x="0" y="19"/>
                    </a:lnTo>
                    <a:lnTo>
                      <a:pt x="140" y="19"/>
                    </a:lnTo>
                    <a:lnTo>
                      <a:pt x="140" y="205"/>
                    </a:lnTo>
                    <a:lnTo>
                      <a:pt x="159" y="205"/>
                    </a:lnTo>
                    <a:lnTo>
                      <a:pt x="1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53" name="Rectangle 505"/>
              <p:cNvSpPr>
                <a:spLocks noChangeArrowheads="1"/>
              </p:cNvSpPr>
              <p:nvPr/>
            </p:nvSpPr>
            <p:spPr bwMode="auto">
              <a:xfrm>
                <a:off x="7864475" y="3649663"/>
                <a:ext cx="250825" cy="3254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54" name="Rectangle 506"/>
              <p:cNvSpPr>
                <a:spLocks noChangeArrowheads="1"/>
              </p:cNvSpPr>
              <p:nvPr/>
            </p:nvSpPr>
            <p:spPr bwMode="auto">
              <a:xfrm>
                <a:off x="7864475" y="3649663"/>
                <a:ext cx="2508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55" name="Rectangle 507"/>
              <p:cNvSpPr>
                <a:spLocks noChangeArrowheads="1"/>
              </p:cNvSpPr>
              <p:nvPr/>
            </p:nvSpPr>
            <p:spPr bwMode="auto">
              <a:xfrm>
                <a:off x="7864475" y="3649663"/>
                <a:ext cx="250825" cy="3254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56" name="Rectangle 508"/>
              <p:cNvSpPr>
                <a:spLocks noChangeArrowheads="1"/>
              </p:cNvSpPr>
              <p:nvPr/>
            </p:nvSpPr>
            <p:spPr bwMode="auto">
              <a:xfrm>
                <a:off x="7864475" y="3649663"/>
                <a:ext cx="2508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57" name="Rectangle 509"/>
              <p:cNvSpPr>
                <a:spLocks noChangeArrowheads="1"/>
              </p:cNvSpPr>
              <p:nvPr/>
            </p:nvSpPr>
            <p:spPr bwMode="auto">
              <a:xfrm>
                <a:off x="7864475" y="3649663"/>
                <a:ext cx="250825" cy="325437"/>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58" name="Rectangle 510"/>
              <p:cNvSpPr>
                <a:spLocks noChangeArrowheads="1"/>
              </p:cNvSpPr>
              <p:nvPr/>
            </p:nvSpPr>
            <p:spPr bwMode="auto">
              <a:xfrm>
                <a:off x="7864475" y="3649663"/>
                <a:ext cx="250825"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59" name="Rectangle 511"/>
              <p:cNvSpPr>
                <a:spLocks noChangeArrowheads="1"/>
              </p:cNvSpPr>
              <p:nvPr/>
            </p:nvSpPr>
            <p:spPr bwMode="auto">
              <a:xfrm>
                <a:off x="7835900" y="3676650"/>
                <a:ext cx="250825" cy="3254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60" name="Freeform 512"/>
              <p:cNvSpPr>
                <a:spLocks/>
              </p:cNvSpPr>
              <p:nvPr/>
            </p:nvSpPr>
            <p:spPr bwMode="auto">
              <a:xfrm>
                <a:off x="7499350" y="3833813"/>
                <a:ext cx="63500" cy="63500"/>
              </a:xfrm>
              <a:custGeom>
                <a:avLst/>
                <a:gdLst>
                  <a:gd name="T0" fmla="*/ 40 w 40"/>
                  <a:gd name="T1" fmla="*/ 32 h 40"/>
                  <a:gd name="T2" fmla="*/ 32 w 40"/>
                  <a:gd name="T3" fmla="*/ 40 h 40"/>
                  <a:gd name="T4" fmla="*/ 0 w 40"/>
                  <a:gd name="T5" fmla="*/ 8 h 40"/>
                  <a:gd name="T6" fmla="*/ 9 w 40"/>
                  <a:gd name="T7" fmla="*/ 0 h 40"/>
                  <a:gd name="T8" fmla="*/ 40 w 40"/>
                  <a:gd name="T9" fmla="*/ 32 h 40"/>
                </a:gdLst>
                <a:ahLst/>
                <a:cxnLst>
                  <a:cxn ang="0">
                    <a:pos x="T0" y="T1"/>
                  </a:cxn>
                  <a:cxn ang="0">
                    <a:pos x="T2" y="T3"/>
                  </a:cxn>
                  <a:cxn ang="0">
                    <a:pos x="T4" y="T5"/>
                  </a:cxn>
                  <a:cxn ang="0">
                    <a:pos x="T6" y="T7"/>
                  </a:cxn>
                  <a:cxn ang="0">
                    <a:pos x="T8" y="T9"/>
                  </a:cxn>
                </a:cxnLst>
                <a:rect l="0" t="0" r="r" b="b"/>
                <a:pathLst>
                  <a:path w="40" h="40">
                    <a:moveTo>
                      <a:pt x="40" y="32"/>
                    </a:moveTo>
                    <a:lnTo>
                      <a:pt x="32" y="40"/>
                    </a:lnTo>
                    <a:lnTo>
                      <a:pt x="0" y="8"/>
                    </a:lnTo>
                    <a:lnTo>
                      <a:pt x="9" y="0"/>
                    </a:lnTo>
                    <a:lnTo>
                      <a:pt x="40"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61" name="Freeform 513"/>
              <p:cNvSpPr>
                <a:spLocks/>
              </p:cNvSpPr>
              <p:nvPr/>
            </p:nvSpPr>
            <p:spPr bwMode="auto">
              <a:xfrm>
                <a:off x="7537450" y="3784600"/>
                <a:ext cx="112713" cy="112712"/>
              </a:xfrm>
              <a:custGeom>
                <a:avLst/>
                <a:gdLst>
                  <a:gd name="T0" fmla="*/ 64 w 71"/>
                  <a:gd name="T1" fmla="*/ 0 h 71"/>
                  <a:gd name="T2" fmla="*/ 0 w 71"/>
                  <a:gd name="T3" fmla="*/ 63 h 71"/>
                  <a:gd name="T4" fmla="*/ 8 w 71"/>
                  <a:gd name="T5" fmla="*/ 71 h 71"/>
                  <a:gd name="T6" fmla="*/ 71 w 71"/>
                  <a:gd name="T7" fmla="*/ 7 h 71"/>
                  <a:gd name="T8" fmla="*/ 64 w 71"/>
                  <a:gd name="T9" fmla="*/ 0 h 71"/>
                </a:gdLst>
                <a:ahLst/>
                <a:cxnLst>
                  <a:cxn ang="0">
                    <a:pos x="T0" y="T1"/>
                  </a:cxn>
                  <a:cxn ang="0">
                    <a:pos x="T2" y="T3"/>
                  </a:cxn>
                  <a:cxn ang="0">
                    <a:pos x="T4" y="T5"/>
                  </a:cxn>
                  <a:cxn ang="0">
                    <a:pos x="T6" y="T7"/>
                  </a:cxn>
                  <a:cxn ang="0">
                    <a:pos x="T8" y="T9"/>
                  </a:cxn>
                </a:cxnLst>
                <a:rect l="0" t="0" r="r" b="b"/>
                <a:pathLst>
                  <a:path w="71" h="71">
                    <a:moveTo>
                      <a:pt x="64" y="0"/>
                    </a:moveTo>
                    <a:lnTo>
                      <a:pt x="0" y="63"/>
                    </a:lnTo>
                    <a:lnTo>
                      <a:pt x="8" y="71"/>
                    </a:lnTo>
                    <a:lnTo>
                      <a:pt x="71" y="7"/>
                    </a:lnTo>
                    <a:lnTo>
                      <a:pt x="6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62" name="Freeform 514"/>
              <p:cNvSpPr>
                <a:spLocks/>
              </p:cNvSpPr>
              <p:nvPr/>
            </p:nvSpPr>
            <p:spPr bwMode="auto">
              <a:xfrm>
                <a:off x="7499350" y="3833813"/>
                <a:ext cx="63500" cy="63500"/>
              </a:xfrm>
              <a:custGeom>
                <a:avLst/>
                <a:gdLst>
                  <a:gd name="T0" fmla="*/ 40 w 40"/>
                  <a:gd name="T1" fmla="*/ 32 h 40"/>
                  <a:gd name="T2" fmla="*/ 32 w 40"/>
                  <a:gd name="T3" fmla="*/ 40 h 40"/>
                  <a:gd name="T4" fmla="*/ 0 w 40"/>
                  <a:gd name="T5" fmla="*/ 8 h 40"/>
                  <a:gd name="T6" fmla="*/ 9 w 40"/>
                  <a:gd name="T7" fmla="*/ 0 h 40"/>
                  <a:gd name="T8" fmla="*/ 40 w 40"/>
                  <a:gd name="T9" fmla="*/ 32 h 40"/>
                </a:gdLst>
                <a:ahLst/>
                <a:cxnLst>
                  <a:cxn ang="0">
                    <a:pos x="T0" y="T1"/>
                  </a:cxn>
                  <a:cxn ang="0">
                    <a:pos x="T2" y="T3"/>
                  </a:cxn>
                  <a:cxn ang="0">
                    <a:pos x="T4" y="T5"/>
                  </a:cxn>
                  <a:cxn ang="0">
                    <a:pos x="T6" y="T7"/>
                  </a:cxn>
                  <a:cxn ang="0">
                    <a:pos x="T8" y="T9"/>
                  </a:cxn>
                </a:cxnLst>
                <a:rect l="0" t="0" r="r" b="b"/>
                <a:pathLst>
                  <a:path w="40" h="40">
                    <a:moveTo>
                      <a:pt x="40" y="32"/>
                    </a:moveTo>
                    <a:lnTo>
                      <a:pt x="32" y="40"/>
                    </a:lnTo>
                    <a:lnTo>
                      <a:pt x="0" y="8"/>
                    </a:lnTo>
                    <a:lnTo>
                      <a:pt x="9" y="0"/>
                    </a:lnTo>
                    <a:lnTo>
                      <a:pt x="40" y="32"/>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63" name="Freeform 515"/>
              <p:cNvSpPr>
                <a:spLocks/>
              </p:cNvSpPr>
              <p:nvPr/>
            </p:nvSpPr>
            <p:spPr bwMode="auto">
              <a:xfrm>
                <a:off x="7537450" y="3784600"/>
                <a:ext cx="112713" cy="112712"/>
              </a:xfrm>
              <a:custGeom>
                <a:avLst/>
                <a:gdLst>
                  <a:gd name="T0" fmla="*/ 64 w 71"/>
                  <a:gd name="T1" fmla="*/ 0 h 71"/>
                  <a:gd name="T2" fmla="*/ 0 w 71"/>
                  <a:gd name="T3" fmla="*/ 63 h 71"/>
                  <a:gd name="T4" fmla="*/ 8 w 71"/>
                  <a:gd name="T5" fmla="*/ 71 h 71"/>
                  <a:gd name="T6" fmla="*/ 71 w 71"/>
                  <a:gd name="T7" fmla="*/ 7 h 71"/>
                  <a:gd name="T8" fmla="*/ 64 w 71"/>
                  <a:gd name="T9" fmla="*/ 0 h 71"/>
                </a:gdLst>
                <a:ahLst/>
                <a:cxnLst>
                  <a:cxn ang="0">
                    <a:pos x="T0" y="T1"/>
                  </a:cxn>
                  <a:cxn ang="0">
                    <a:pos x="T2" y="T3"/>
                  </a:cxn>
                  <a:cxn ang="0">
                    <a:pos x="T4" y="T5"/>
                  </a:cxn>
                  <a:cxn ang="0">
                    <a:pos x="T6" y="T7"/>
                  </a:cxn>
                  <a:cxn ang="0">
                    <a:pos x="T8" y="T9"/>
                  </a:cxn>
                </a:cxnLst>
                <a:rect l="0" t="0" r="r" b="b"/>
                <a:pathLst>
                  <a:path w="71" h="71">
                    <a:moveTo>
                      <a:pt x="64" y="0"/>
                    </a:moveTo>
                    <a:lnTo>
                      <a:pt x="0" y="63"/>
                    </a:lnTo>
                    <a:lnTo>
                      <a:pt x="8" y="71"/>
                    </a:lnTo>
                    <a:lnTo>
                      <a:pt x="71" y="7"/>
                    </a:lnTo>
                    <a:lnTo>
                      <a:pt x="64"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64" name="Freeform 516"/>
              <p:cNvSpPr>
                <a:spLocks/>
              </p:cNvSpPr>
              <p:nvPr/>
            </p:nvSpPr>
            <p:spPr bwMode="auto">
              <a:xfrm>
                <a:off x="7885113" y="3833813"/>
                <a:ext cx="63500" cy="63500"/>
              </a:xfrm>
              <a:custGeom>
                <a:avLst/>
                <a:gdLst>
                  <a:gd name="T0" fmla="*/ 40 w 40"/>
                  <a:gd name="T1" fmla="*/ 32 h 40"/>
                  <a:gd name="T2" fmla="*/ 32 w 40"/>
                  <a:gd name="T3" fmla="*/ 40 h 40"/>
                  <a:gd name="T4" fmla="*/ 0 w 40"/>
                  <a:gd name="T5" fmla="*/ 8 h 40"/>
                  <a:gd name="T6" fmla="*/ 9 w 40"/>
                  <a:gd name="T7" fmla="*/ 0 h 40"/>
                  <a:gd name="T8" fmla="*/ 40 w 40"/>
                  <a:gd name="T9" fmla="*/ 32 h 40"/>
                </a:gdLst>
                <a:ahLst/>
                <a:cxnLst>
                  <a:cxn ang="0">
                    <a:pos x="T0" y="T1"/>
                  </a:cxn>
                  <a:cxn ang="0">
                    <a:pos x="T2" y="T3"/>
                  </a:cxn>
                  <a:cxn ang="0">
                    <a:pos x="T4" y="T5"/>
                  </a:cxn>
                  <a:cxn ang="0">
                    <a:pos x="T6" y="T7"/>
                  </a:cxn>
                  <a:cxn ang="0">
                    <a:pos x="T8" y="T9"/>
                  </a:cxn>
                </a:cxnLst>
                <a:rect l="0" t="0" r="r" b="b"/>
                <a:pathLst>
                  <a:path w="40" h="40">
                    <a:moveTo>
                      <a:pt x="40" y="32"/>
                    </a:moveTo>
                    <a:lnTo>
                      <a:pt x="32" y="40"/>
                    </a:lnTo>
                    <a:lnTo>
                      <a:pt x="0" y="8"/>
                    </a:lnTo>
                    <a:lnTo>
                      <a:pt x="9" y="0"/>
                    </a:lnTo>
                    <a:lnTo>
                      <a:pt x="40" y="32"/>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65" name="Freeform 517"/>
              <p:cNvSpPr>
                <a:spLocks/>
              </p:cNvSpPr>
              <p:nvPr/>
            </p:nvSpPr>
            <p:spPr bwMode="auto">
              <a:xfrm>
                <a:off x="7923213" y="3784600"/>
                <a:ext cx="114300" cy="112712"/>
              </a:xfrm>
              <a:custGeom>
                <a:avLst/>
                <a:gdLst>
                  <a:gd name="T0" fmla="*/ 64 w 72"/>
                  <a:gd name="T1" fmla="*/ 0 h 71"/>
                  <a:gd name="T2" fmla="*/ 0 w 72"/>
                  <a:gd name="T3" fmla="*/ 63 h 71"/>
                  <a:gd name="T4" fmla="*/ 8 w 72"/>
                  <a:gd name="T5" fmla="*/ 71 h 71"/>
                  <a:gd name="T6" fmla="*/ 72 w 72"/>
                  <a:gd name="T7" fmla="*/ 7 h 71"/>
                  <a:gd name="T8" fmla="*/ 64 w 72"/>
                  <a:gd name="T9" fmla="*/ 0 h 71"/>
                </a:gdLst>
                <a:ahLst/>
                <a:cxnLst>
                  <a:cxn ang="0">
                    <a:pos x="T0" y="T1"/>
                  </a:cxn>
                  <a:cxn ang="0">
                    <a:pos x="T2" y="T3"/>
                  </a:cxn>
                  <a:cxn ang="0">
                    <a:pos x="T4" y="T5"/>
                  </a:cxn>
                  <a:cxn ang="0">
                    <a:pos x="T6" y="T7"/>
                  </a:cxn>
                  <a:cxn ang="0">
                    <a:pos x="T8" y="T9"/>
                  </a:cxn>
                </a:cxnLst>
                <a:rect l="0" t="0" r="r" b="b"/>
                <a:pathLst>
                  <a:path w="72" h="71">
                    <a:moveTo>
                      <a:pt x="64" y="0"/>
                    </a:moveTo>
                    <a:lnTo>
                      <a:pt x="0" y="63"/>
                    </a:lnTo>
                    <a:lnTo>
                      <a:pt x="8" y="71"/>
                    </a:lnTo>
                    <a:lnTo>
                      <a:pt x="72" y="7"/>
                    </a:lnTo>
                    <a:lnTo>
                      <a:pt x="64" y="0"/>
                    </a:lnTo>
                    <a:close/>
                  </a:path>
                </a:pathLst>
              </a:custGeom>
              <a:solidFill>
                <a:srgbClr val="0072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66" name="Freeform 518"/>
              <p:cNvSpPr>
                <a:spLocks/>
              </p:cNvSpPr>
              <p:nvPr/>
            </p:nvSpPr>
            <p:spPr bwMode="auto">
              <a:xfrm>
                <a:off x="6400800" y="3754438"/>
                <a:ext cx="668338" cy="1036637"/>
              </a:xfrm>
              <a:custGeom>
                <a:avLst/>
                <a:gdLst>
                  <a:gd name="T0" fmla="*/ 0 w 400"/>
                  <a:gd name="T1" fmla="*/ 0 h 621"/>
                  <a:gd name="T2" fmla="*/ 0 w 400"/>
                  <a:gd name="T3" fmla="*/ 621 h 621"/>
                  <a:gd name="T4" fmla="*/ 400 w 400"/>
                  <a:gd name="T5" fmla="*/ 621 h 621"/>
                  <a:gd name="T6" fmla="*/ 400 w 400"/>
                  <a:gd name="T7" fmla="*/ 348 h 621"/>
                  <a:gd name="T8" fmla="*/ 319 w 400"/>
                  <a:gd name="T9" fmla="*/ 277 h 621"/>
                  <a:gd name="T10" fmla="*/ 319 w 400"/>
                  <a:gd name="T11" fmla="*/ 292 h 621"/>
                  <a:gd name="T12" fmla="*/ 288 w 400"/>
                  <a:gd name="T13" fmla="*/ 292 h 621"/>
                  <a:gd name="T14" fmla="*/ 291 w 400"/>
                  <a:gd name="T15" fmla="*/ 454 h 621"/>
                  <a:gd name="T16" fmla="*/ 73 w 400"/>
                  <a:gd name="T17" fmla="*/ 454 h 621"/>
                  <a:gd name="T18" fmla="*/ 73 w 400"/>
                  <a:gd name="T19" fmla="*/ 146 h 621"/>
                  <a:gd name="T20" fmla="*/ 92 w 400"/>
                  <a:gd name="T21" fmla="*/ 80 h 621"/>
                  <a:gd name="T22" fmla="*/ 0 w 400"/>
                  <a:gd name="T23" fmla="*/ 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0" h="621">
                    <a:moveTo>
                      <a:pt x="0" y="0"/>
                    </a:moveTo>
                    <a:cubicBezTo>
                      <a:pt x="0" y="621"/>
                      <a:pt x="0" y="621"/>
                      <a:pt x="0" y="621"/>
                    </a:cubicBezTo>
                    <a:cubicBezTo>
                      <a:pt x="400" y="621"/>
                      <a:pt x="400" y="621"/>
                      <a:pt x="400" y="621"/>
                    </a:cubicBezTo>
                    <a:cubicBezTo>
                      <a:pt x="400" y="348"/>
                      <a:pt x="400" y="348"/>
                      <a:pt x="400" y="348"/>
                    </a:cubicBezTo>
                    <a:cubicBezTo>
                      <a:pt x="319" y="277"/>
                      <a:pt x="319" y="277"/>
                      <a:pt x="319" y="277"/>
                    </a:cubicBezTo>
                    <a:cubicBezTo>
                      <a:pt x="319" y="292"/>
                      <a:pt x="319" y="292"/>
                      <a:pt x="319" y="292"/>
                    </a:cubicBezTo>
                    <a:cubicBezTo>
                      <a:pt x="288" y="292"/>
                      <a:pt x="288" y="292"/>
                      <a:pt x="288" y="292"/>
                    </a:cubicBezTo>
                    <a:cubicBezTo>
                      <a:pt x="291" y="454"/>
                      <a:pt x="291" y="454"/>
                      <a:pt x="291" y="454"/>
                    </a:cubicBezTo>
                    <a:cubicBezTo>
                      <a:pt x="73" y="454"/>
                      <a:pt x="73" y="454"/>
                      <a:pt x="73" y="454"/>
                    </a:cubicBezTo>
                    <a:cubicBezTo>
                      <a:pt x="73" y="146"/>
                      <a:pt x="73" y="146"/>
                      <a:pt x="73" y="146"/>
                    </a:cubicBezTo>
                    <a:cubicBezTo>
                      <a:pt x="73" y="122"/>
                      <a:pt x="80" y="99"/>
                      <a:pt x="92" y="80"/>
                    </a:cubicBezTo>
                    <a:cubicBezTo>
                      <a:pt x="0" y="0"/>
                      <a:pt x="0" y="0"/>
                      <a:pt x="0" y="0"/>
                    </a:cubicBezTo>
                  </a:path>
                </a:pathLst>
              </a:custGeom>
              <a:solidFill>
                <a:srgbClr val="4CB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67" name="Freeform 519"/>
              <p:cNvSpPr>
                <a:spLocks noEditPoints="1"/>
              </p:cNvSpPr>
              <p:nvPr/>
            </p:nvSpPr>
            <p:spPr bwMode="auto">
              <a:xfrm>
                <a:off x="6523038" y="3887788"/>
                <a:ext cx="411163" cy="623887"/>
              </a:xfrm>
              <a:custGeom>
                <a:avLst/>
                <a:gdLst>
                  <a:gd name="T0" fmla="*/ 192 w 246"/>
                  <a:gd name="T1" fmla="*/ 171 h 374"/>
                  <a:gd name="T2" fmla="*/ 185 w 246"/>
                  <a:gd name="T3" fmla="*/ 164 h 374"/>
                  <a:gd name="T4" fmla="*/ 192 w 246"/>
                  <a:gd name="T5" fmla="*/ 156 h 374"/>
                  <a:gd name="T6" fmla="*/ 200 w 246"/>
                  <a:gd name="T7" fmla="*/ 164 h 374"/>
                  <a:gd name="T8" fmla="*/ 192 w 246"/>
                  <a:gd name="T9" fmla="*/ 171 h 374"/>
                  <a:gd name="T10" fmla="*/ 19 w 246"/>
                  <a:gd name="T11" fmla="*/ 0 h 374"/>
                  <a:gd name="T12" fmla="*/ 0 w 246"/>
                  <a:gd name="T13" fmla="*/ 66 h 374"/>
                  <a:gd name="T14" fmla="*/ 0 w 246"/>
                  <a:gd name="T15" fmla="*/ 374 h 374"/>
                  <a:gd name="T16" fmla="*/ 218 w 246"/>
                  <a:gd name="T17" fmla="*/ 374 h 374"/>
                  <a:gd name="T18" fmla="*/ 215 w 246"/>
                  <a:gd name="T19" fmla="*/ 212 h 374"/>
                  <a:gd name="T20" fmla="*/ 246 w 246"/>
                  <a:gd name="T21" fmla="*/ 212 h 374"/>
                  <a:gd name="T22" fmla="*/ 246 w 246"/>
                  <a:gd name="T23" fmla="*/ 197 h 374"/>
                  <a:gd name="T24" fmla="*/ 180 w 246"/>
                  <a:gd name="T25" fmla="*/ 139 h 374"/>
                  <a:gd name="T26" fmla="*/ 123 w 246"/>
                  <a:gd name="T27" fmla="*/ 158 h 374"/>
                  <a:gd name="T28" fmla="*/ 30 w 246"/>
                  <a:gd name="T29" fmla="*/ 65 h 374"/>
                  <a:gd name="T30" fmla="*/ 42 w 246"/>
                  <a:gd name="T31" fmla="*/ 19 h 374"/>
                  <a:gd name="T32" fmla="*/ 19 w 246"/>
                  <a:gd name="T33"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6" h="374">
                    <a:moveTo>
                      <a:pt x="192" y="171"/>
                    </a:moveTo>
                    <a:cubicBezTo>
                      <a:pt x="188" y="171"/>
                      <a:pt x="185" y="168"/>
                      <a:pt x="185" y="164"/>
                    </a:cubicBezTo>
                    <a:cubicBezTo>
                      <a:pt x="185" y="159"/>
                      <a:pt x="188" y="156"/>
                      <a:pt x="192" y="156"/>
                    </a:cubicBezTo>
                    <a:cubicBezTo>
                      <a:pt x="197" y="156"/>
                      <a:pt x="200" y="159"/>
                      <a:pt x="200" y="164"/>
                    </a:cubicBezTo>
                    <a:cubicBezTo>
                      <a:pt x="200" y="168"/>
                      <a:pt x="197" y="171"/>
                      <a:pt x="192" y="171"/>
                    </a:cubicBezTo>
                    <a:moveTo>
                      <a:pt x="19" y="0"/>
                    </a:moveTo>
                    <a:cubicBezTo>
                      <a:pt x="7" y="19"/>
                      <a:pt x="0" y="42"/>
                      <a:pt x="0" y="66"/>
                    </a:cubicBezTo>
                    <a:cubicBezTo>
                      <a:pt x="0" y="374"/>
                      <a:pt x="0" y="374"/>
                      <a:pt x="0" y="374"/>
                    </a:cubicBezTo>
                    <a:cubicBezTo>
                      <a:pt x="218" y="374"/>
                      <a:pt x="218" y="374"/>
                      <a:pt x="218" y="374"/>
                    </a:cubicBezTo>
                    <a:cubicBezTo>
                      <a:pt x="215" y="212"/>
                      <a:pt x="215" y="212"/>
                      <a:pt x="215" y="212"/>
                    </a:cubicBezTo>
                    <a:cubicBezTo>
                      <a:pt x="246" y="212"/>
                      <a:pt x="246" y="212"/>
                      <a:pt x="246" y="212"/>
                    </a:cubicBezTo>
                    <a:cubicBezTo>
                      <a:pt x="246" y="197"/>
                      <a:pt x="246" y="197"/>
                      <a:pt x="246" y="197"/>
                    </a:cubicBezTo>
                    <a:cubicBezTo>
                      <a:pt x="180" y="139"/>
                      <a:pt x="180" y="139"/>
                      <a:pt x="180" y="139"/>
                    </a:cubicBezTo>
                    <a:cubicBezTo>
                      <a:pt x="164" y="151"/>
                      <a:pt x="144" y="158"/>
                      <a:pt x="123" y="158"/>
                    </a:cubicBezTo>
                    <a:cubicBezTo>
                      <a:pt x="72" y="158"/>
                      <a:pt x="30" y="117"/>
                      <a:pt x="30" y="65"/>
                    </a:cubicBezTo>
                    <a:cubicBezTo>
                      <a:pt x="30" y="48"/>
                      <a:pt x="34" y="33"/>
                      <a:pt x="42" y="19"/>
                    </a:cubicBezTo>
                    <a:cubicBezTo>
                      <a:pt x="19" y="0"/>
                      <a:pt x="19" y="0"/>
                      <a:pt x="19"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68" name="Oval 520"/>
              <p:cNvSpPr>
                <a:spLocks noChangeArrowheads="1"/>
              </p:cNvSpPr>
              <p:nvPr/>
            </p:nvSpPr>
            <p:spPr bwMode="auto">
              <a:xfrm>
                <a:off x="6831013" y="4148138"/>
                <a:ext cx="25400" cy="25400"/>
              </a:xfrm>
              <a:prstGeom prst="ellipse">
                <a:avLst/>
              </a:prstGeom>
              <a:solidFill>
                <a:srgbClr val="4CB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69" name="Freeform 521"/>
              <p:cNvSpPr>
                <a:spLocks/>
              </p:cNvSpPr>
              <p:nvPr/>
            </p:nvSpPr>
            <p:spPr bwMode="auto">
              <a:xfrm>
                <a:off x="6572250" y="3919538"/>
                <a:ext cx="250825" cy="231775"/>
              </a:xfrm>
              <a:custGeom>
                <a:avLst/>
                <a:gdLst>
                  <a:gd name="T0" fmla="*/ 12 w 150"/>
                  <a:gd name="T1" fmla="*/ 0 h 139"/>
                  <a:gd name="T2" fmla="*/ 0 w 150"/>
                  <a:gd name="T3" fmla="*/ 46 h 139"/>
                  <a:gd name="T4" fmla="*/ 93 w 150"/>
                  <a:gd name="T5" fmla="*/ 139 h 139"/>
                  <a:gd name="T6" fmla="*/ 150 w 150"/>
                  <a:gd name="T7" fmla="*/ 120 h 139"/>
                  <a:gd name="T8" fmla="*/ 102 w 150"/>
                  <a:gd name="T9" fmla="*/ 79 h 139"/>
                  <a:gd name="T10" fmla="*/ 102 w 150"/>
                  <a:gd name="T11" fmla="*/ 82 h 139"/>
                  <a:gd name="T12" fmla="*/ 102 w 150"/>
                  <a:gd name="T13" fmla="*/ 83 h 139"/>
                  <a:gd name="T14" fmla="*/ 102 w 150"/>
                  <a:gd name="T15" fmla="*/ 83 h 139"/>
                  <a:gd name="T16" fmla="*/ 102 w 150"/>
                  <a:gd name="T17" fmla="*/ 86 h 139"/>
                  <a:gd name="T18" fmla="*/ 102 w 150"/>
                  <a:gd name="T19" fmla="*/ 87 h 139"/>
                  <a:gd name="T20" fmla="*/ 102 w 150"/>
                  <a:gd name="T21" fmla="*/ 87 h 139"/>
                  <a:gd name="T22" fmla="*/ 102 w 150"/>
                  <a:gd name="T23" fmla="*/ 91 h 139"/>
                  <a:gd name="T24" fmla="*/ 97 w 150"/>
                  <a:gd name="T25" fmla="*/ 91 h 139"/>
                  <a:gd name="T26" fmla="*/ 95 w 150"/>
                  <a:gd name="T27" fmla="*/ 95 h 139"/>
                  <a:gd name="T28" fmla="*/ 87 w 150"/>
                  <a:gd name="T29" fmla="*/ 95 h 139"/>
                  <a:gd name="T30" fmla="*/ 85 w 150"/>
                  <a:gd name="T31" fmla="*/ 91 h 139"/>
                  <a:gd name="T32" fmla="*/ 97 w 150"/>
                  <a:gd name="T33" fmla="*/ 91 h 139"/>
                  <a:gd name="T34" fmla="*/ 80 w 150"/>
                  <a:gd name="T35" fmla="*/ 91 h 139"/>
                  <a:gd name="T36" fmla="*/ 80 w 150"/>
                  <a:gd name="T37" fmla="*/ 90 h 139"/>
                  <a:gd name="T38" fmla="*/ 80 w 150"/>
                  <a:gd name="T39" fmla="*/ 89 h 139"/>
                  <a:gd name="T40" fmla="*/ 80 w 150"/>
                  <a:gd name="T41" fmla="*/ 89 h 139"/>
                  <a:gd name="T42" fmla="*/ 80 w 150"/>
                  <a:gd name="T43" fmla="*/ 86 h 139"/>
                  <a:gd name="T44" fmla="*/ 80 w 150"/>
                  <a:gd name="T45" fmla="*/ 85 h 139"/>
                  <a:gd name="T46" fmla="*/ 80 w 150"/>
                  <a:gd name="T47" fmla="*/ 85 h 139"/>
                  <a:gd name="T48" fmla="*/ 80 w 150"/>
                  <a:gd name="T49" fmla="*/ 81 h 139"/>
                  <a:gd name="T50" fmla="*/ 80 w 150"/>
                  <a:gd name="T51" fmla="*/ 81 h 139"/>
                  <a:gd name="T52" fmla="*/ 80 w 150"/>
                  <a:gd name="T53" fmla="*/ 81 h 139"/>
                  <a:gd name="T54" fmla="*/ 80 w 150"/>
                  <a:gd name="T55" fmla="*/ 76 h 139"/>
                  <a:gd name="T56" fmla="*/ 80 w 150"/>
                  <a:gd name="T57" fmla="*/ 76 h 139"/>
                  <a:gd name="T58" fmla="*/ 73 w 150"/>
                  <a:gd name="T59" fmla="*/ 54 h 139"/>
                  <a:gd name="T60" fmla="*/ 66 w 150"/>
                  <a:gd name="T61" fmla="*/ 47 h 139"/>
                  <a:gd name="T62" fmla="*/ 12 w 150"/>
                  <a:gd name="T6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139">
                    <a:moveTo>
                      <a:pt x="12" y="0"/>
                    </a:moveTo>
                    <a:cubicBezTo>
                      <a:pt x="4" y="14"/>
                      <a:pt x="0" y="29"/>
                      <a:pt x="0" y="46"/>
                    </a:cubicBezTo>
                    <a:cubicBezTo>
                      <a:pt x="0" y="98"/>
                      <a:pt x="42" y="139"/>
                      <a:pt x="93" y="139"/>
                    </a:cubicBezTo>
                    <a:cubicBezTo>
                      <a:pt x="114" y="139"/>
                      <a:pt x="134" y="132"/>
                      <a:pt x="150" y="120"/>
                    </a:cubicBezTo>
                    <a:cubicBezTo>
                      <a:pt x="102" y="79"/>
                      <a:pt x="102" y="79"/>
                      <a:pt x="102" y="79"/>
                    </a:cubicBezTo>
                    <a:cubicBezTo>
                      <a:pt x="102" y="82"/>
                      <a:pt x="102" y="82"/>
                      <a:pt x="102" y="82"/>
                    </a:cubicBezTo>
                    <a:cubicBezTo>
                      <a:pt x="102" y="83"/>
                      <a:pt x="102" y="83"/>
                      <a:pt x="102" y="83"/>
                    </a:cubicBezTo>
                    <a:cubicBezTo>
                      <a:pt x="102" y="83"/>
                      <a:pt x="102" y="83"/>
                      <a:pt x="102" y="83"/>
                    </a:cubicBezTo>
                    <a:cubicBezTo>
                      <a:pt x="102" y="86"/>
                      <a:pt x="102" y="86"/>
                      <a:pt x="102" y="86"/>
                    </a:cubicBezTo>
                    <a:cubicBezTo>
                      <a:pt x="102" y="87"/>
                      <a:pt x="102" y="87"/>
                      <a:pt x="102" y="87"/>
                    </a:cubicBezTo>
                    <a:cubicBezTo>
                      <a:pt x="102" y="87"/>
                      <a:pt x="102" y="87"/>
                      <a:pt x="102" y="87"/>
                    </a:cubicBezTo>
                    <a:cubicBezTo>
                      <a:pt x="102" y="91"/>
                      <a:pt x="102" y="91"/>
                      <a:pt x="102" y="91"/>
                    </a:cubicBezTo>
                    <a:cubicBezTo>
                      <a:pt x="97" y="91"/>
                      <a:pt x="97" y="91"/>
                      <a:pt x="97" y="91"/>
                    </a:cubicBezTo>
                    <a:cubicBezTo>
                      <a:pt x="95" y="95"/>
                      <a:pt x="95" y="95"/>
                      <a:pt x="95" y="95"/>
                    </a:cubicBezTo>
                    <a:cubicBezTo>
                      <a:pt x="87" y="95"/>
                      <a:pt x="87" y="95"/>
                      <a:pt x="87" y="95"/>
                    </a:cubicBezTo>
                    <a:cubicBezTo>
                      <a:pt x="85" y="91"/>
                      <a:pt x="85" y="91"/>
                      <a:pt x="85" y="91"/>
                    </a:cubicBezTo>
                    <a:cubicBezTo>
                      <a:pt x="97" y="91"/>
                      <a:pt x="97" y="91"/>
                      <a:pt x="97" y="91"/>
                    </a:cubicBezTo>
                    <a:cubicBezTo>
                      <a:pt x="80" y="91"/>
                      <a:pt x="80" y="91"/>
                      <a:pt x="80" y="91"/>
                    </a:cubicBezTo>
                    <a:cubicBezTo>
                      <a:pt x="80" y="90"/>
                      <a:pt x="80" y="90"/>
                      <a:pt x="80" y="90"/>
                    </a:cubicBezTo>
                    <a:cubicBezTo>
                      <a:pt x="80" y="89"/>
                      <a:pt x="80" y="89"/>
                      <a:pt x="80" y="89"/>
                    </a:cubicBezTo>
                    <a:cubicBezTo>
                      <a:pt x="80" y="89"/>
                      <a:pt x="80" y="89"/>
                      <a:pt x="80" y="89"/>
                    </a:cubicBezTo>
                    <a:cubicBezTo>
                      <a:pt x="80" y="86"/>
                      <a:pt x="80" y="86"/>
                      <a:pt x="80" y="86"/>
                    </a:cubicBezTo>
                    <a:cubicBezTo>
                      <a:pt x="80" y="85"/>
                      <a:pt x="80" y="85"/>
                      <a:pt x="80" y="85"/>
                    </a:cubicBezTo>
                    <a:cubicBezTo>
                      <a:pt x="80" y="85"/>
                      <a:pt x="80" y="85"/>
                      <a:pt x="80" y="85"/>
                    </a:cubicBezTo>
                    <a:cubicBezTo>
                      <a:pt x="80" y="81"/>
                      <a:pt x="80" y="81"/>
                      <a:pt x="80" y="81"/>
                    </a:cubicBezTo>
                    <a:cubicBezTo>
                      <a:pt x="80" y="81"/>
                      <a:pt x="80" y="81"/>
                      <a:pt x="80" y="81"/>
                    </a:cubicBezTo>
                    <a:cubicBezTo>
                      <a:pt x="80" y="81"/>
                      <a:pt x="80" y="81"/>
                      <a:pt x="80" y="81"/>
                    </a:cubicBezTo>
                    <a:cubicBezTo>
                      <a:pt x="80" y="76"/>
                      <a:pt x="80" y="76"/>
                      <a:pt x="80" y="76"/>
                    </a:cubicBezTo>
                    <a:cubicBezTo>
                      <a:pt x="80" y="76"/>
                      <a:pt x="80" y="76"/>
                      <a:pt x="80" y="76"/>
                    </a:cubicBezTo>
                    <a:cubicBezTo>
                      <a:pt x="80" y="59"/>
                      <a:pt x="73" y="54"/>
                      <a:pt x="73" y="54"/>
                    </a:cubicBezTo>
                    <a:cubicBezTo>
                      <a:pt x="70" y="52"/>
                      <a:pt x="68" y="50"/>
                      <a:pt x="66" y="47"/>
                    </a:cubicBezTo>
                    <a:cubicBezTo>
                      <a:pt x="12" y="0"/>
                      <a:pt x="12" y="0"/>
                      <a:pt x="12" y="0"/>
                    </a:cubicBezTo>
                  </a:path>
                </a:pathLst>
              </a:custGeom>
              <a:solidFill>
                <a:srgbClr val="4CBE4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70" name="Freeform 522"/>
              <p:cNvSpPr>
                <a:spLocks/>
              </p:cNvSpPr>
              <p:nvPr/>
            </p:nvSpPr>
            <p:spPr bwMode="auto">
              <a:xfrm>
                <a:off x="6683375" y="3997325"/>
                <a:ext cx="53975" cy="49212"/>
              </a:xfrm>
              <a:custGeom>
                <a:avLst/>
                <a:gdLst>
                  <a:gd name="T0" fmla="*/ 0 w 32"/>
                  <a:gd name="T1" fmla="*/ 0 h 29"/>
                  <a:gd name="T2" fmla="*/ 7 w 32"/>
                  <a:gd name="T3" fmla="*/ 7 h 29"/>
                  <a:gd name="T4" fmla="*/ 14 w 32"/>
                  <a:gd name="T5" fmla="*/ 29 h 29"/>
                  <a:gd name="T6" fmla="*/ 14 w 32"/>
                  <a:gd name="T7" fmla="*/ 29 h 29"/>
                  <a:gd name="T8" fmla="*/ 14 w 32"/>
                  <a:gd name="T9" fmla="*/ 29 h 29"/>
                  <a:gd name="T10" fmla="*/ 32 w 32"/>
                  <a:gd name="T11" fmla="*/ 29 h 29"/>
                  <a:gd name="T12" fmla="*/ 0 w 32"/>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32" h="29">
                    <a:moveTo>
                      <a:pt x="0" y="0"/>
                    </a:moveTo>
                    <a:cubicBezTo>
                      <a:pt x="2" y="3"/>
                      <a:pt x="4" y="5"/>
                      <a:pt x="7" y="7"/>
                    </a:cubicBezTo>
                    <a:cubicBezTo>
                      <a:pt x="7" y="7"/>
                      <a:pt x="14" y="12"/>
                      <a:pt x="14" y="29"/>
                    </a:cubicBezTo>
                    <a:cubicBezTo>
                      <a:pt x="14" y="29"/>
                      <a:pt x="14" y="29"/>
                      <a:pt x="14" y="29"/>
                    </a:cubicBezTo>
                    <a:cubicBezTo>
                      <a:pt x="14" y="29"/>
                      <a:pt x="14" y="29"/>
                      <a:pt x="14" y="29"/>
                    </a:cubicBezTo>
                    <a:cubicBezTo>
                      <a:pt x="32" y="29"/>
                      <a:pt x="32" y="29"/>
                      <a:pt x="32" y="29"/>
                    </a:cubicBezTo>
                    <a:cubicBezTo>
                      <a:pt x="0" y="0"/>
                      <a:pt x="0" y="0"/>
                      <a:pt x="0" y="0"/>
                    </a:cubicBezTo>
                  </a:path>
                </a:pathLst>
              </a:custGeom>
              <a:solidFill>
                <a:srgbClr val="E5E5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71" name="Freeform 523"/>
              <p:cNvSpPr>
                <a:spLocks noEditPoints="1"/>
              </p:cNvSpPr>
              <p:nvPr/>
            </p:nvSpPr>
            <p:spPr bwMode="auto">
              <a:xfrm>
                <a:off x="6707188" y="4046538"/>
                <a:ext cx="36513" cy="25400"/>
              </a:xfrm>
              <a:custGeom>
                <a:avLst/>
                <a:gdLst>
                  <a:gd name="T0" fmla="*/ 23 w 23"/>
                  <a:gd name="T1" fmla="*/ 11 h 16"/>
                  <a:gd name="T2" fmla="*/ 0 w 23"/>
                  <a:gd name="T3" fmla="*/ 14 h 16"/>
                  <a:gd name="T4" fmla="*/ 0 w 23"/>
                  <a:gd name="T5" fmla="*/ 14 h 16"/>
                  <a:gd name="T6" fmla="*/ 0 w 23"/>
                  <a:gd name="T7" fmla="*/ 16 h 16"/>
                  <a:gd name="T8" fmla="*/ 17 w 23"/>
                  <a:gd name="T9" fmla="*/ 16 h 16"/>
                  <a:gd name="T10" fmla="*/ 23 w 23"/>
                  <a:gd name="T11" fmla="*/ 16 h 16"/>
                  <a:gd name="T12" fmla="*/ 23 w 23"/>
                  <a:gd name="T13" fmla="*/ 11 h 16"/>
                  <a:gd name="T14" fmla="*/ 23 w 23"/>
                  <a:gd name="T15" fmla="*/ 7 h 16"/>
                  <a:gd name="T16" fmla="*/ 0 w 23"/>
                  <a:gd name="T17" fmla="*/ 10 h 16"/>
                  <a:gd name="T18" fmla="*/ 0 w 23"/>
                  <a:gd name="T19" fmla="*/ 10 h 16"/>
                  <a:gd name="T20" fmla="*/ 0 w 23"/>
                  <a:gd name="T21" fmla="*/ 13 h 16"/>
                  <a:gd name="T22" fmla="*/ 23 w 23"/>
                  <a:gd name="T23" fmla="*/ 10 h 16"/>
                  <a:gd name="T24" fmla="*/ 23 w 23"/>
                  <a:gd name="T25" fmla="*/ 10 h 16"/>
                  <a:gd name="T26" fmla="*/ 23 w 23"/>
                  <a:gd name="T27" fmla="*/ 7 h 16"/>
                  <a:gd name="T28" fmla="*/ 22 w 23"/>
                  <a:gd name="T29" fmla="*/ 2 h 16"/>
                  <a:gd name="T30" fmla="*/ 0 w 23"/>
                  <a:gd name="T31" fmla="*/ 6 h 16"/>
                  <a:gd name="T32" fmla="*/ 0 w 23"/>
                  <a:gd name="T33" fmla="*/ 5 h 16"/>
                  <a:gd name="T34" fmla="*/ 0 w 23"/>
                  <a:gd name="T35" fmla="*/ 9 h 16"/>
                  <a:gd name="T36" fmla="*/ 23 w 23"/>
                  <a:gd name="T37" fmla="*/ 6 h 16"/>
                  <a:gd name="T38" fmla="*/ 23 w 23"/>
                  <a:gd name="T39" fmla="*/ 6 h 16"/>
                  <a:gd name="T40" fmla="*/ 23 w 23"/>
                  <a:gd name="T41" fmla="*/ 3 h 16"/>
                  <a:gd name="T42" fmla="*/ 22 w 23"/>
                  <a:gd name="T43" fmla="*/ 2 h 16"/>
                  <a:gd name="T44" fmla="*/ 19 w 23"/>
                  <a:gd name="T45" fmla="*/ 0 h 16"/>
                  <a:gd name="T46" fmla="*/ 0 w 23"/>
                  <a:gd name="T47" fmla="*/ 0 h 16"/>
                  <a:gd name="T48" fmla="*/ 0 w 23"/>
                  <a:gd name="T49" fmla="*/ 0 h 16"/>
                  <a:gd name="T50" fmla="*/ 0 w 23"/>
                  <a:gd name="T51" fmla="*/ 5 h 16"/>
                  <a:gd name="T52" fmla="*/ 21 w 23"/>
                  <a:gd name="T53" fmla="*/ 1 h 16"/>
                  <a:gd name="T54" fmla="*/ 19 w 23"/>
                  <a:gd name="T5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 h="16">
                    <a:moveTo>
                      <a:pt x="23" y="11"/>
                    </a:moveTo>
                    <a:lnTo>
                      <a:pt x="0" y="14"/>
                    </a:lnTo>
                    <a:lnTo>
                      <a:pt x="0" y="14"/>
                    </a:lnTo>
                    <a:lnTo>
                      <a:pt x="0" y="16"/>
                    </a:lnTo>
                    <a:lnTo>
                      <a:pt x="17" y="16"/>
                    </a:lnTo>
                    <a:lnTo>
                      <a:pt x="23" y="16"/>
                    </a:lnTo>
                    <a:lnTo>
                      <a:pt x="23" y="11"/>
                    </a:lnTo>
                    <a:close/>
                    <a:moveTo>
                      <a:pt x="23" y="7"/>
                    </a:moveTo>
                    <a:lnTo>
                      <a:pt x="0" y="10"/>
                    </a:lnTo>
                    <a:lnTo>
                      <a:pt x="0" y="10"/>
                    </a:lnTo>
                    <a:lnTo>
                      <a:pt x="0" y="13"/>
                    </a:lnTo>
                    <a:lnTo>
                      <a:pt x="23" y="10"/>
                    </a:lnTo>
                    <a:lnTo>
                      <a:pt x="23" y="10"/>
                    </a:lnTo>
                    <a:lnTo>
                      <a:pt x="23" y="7"/>
                    </a:lnTo>
                    <a:close/>
                    <a:moveTo>
                      <a:pt x="22" y="2"/>
                    </a:moveTo>
                    <a:lnTo>
                      <a:pt x="0" y="6"/>
                    </a:lnTo>
                    <a:lnTo>
                      <a:pt x="0" y="5"/>
                    </a:lnTo>
                    <a:lnTo>
                      <a:pt x="0" y="9"/>
                    </a:lnTo>
                    <a:lnTo>
                      <a:pt x="23" y="6"/>
                    </a:lnTo>
                    <a:lnTo>
                      <a:pt x="23" y="6"/>
                    </a:lnTo>
                    <a:lnTo>
                      <a:pt x="23" y="3"/>
                    </a:lnTo>
                    <a:lnTo>
                      <a:pt x="22" y="2"/>
                    </a:lnTo>
                    <a:close/>
                    <a:moveTo>
                      <a:pt x="19" y="0"/>
                    </a:moveTo>
                    <a:lnTo>
                      <a:pt x="0" y="0"/>
                    </a:lnTo>
                    <a:lnTo>
                      <a:pt x="0" y="0"/>
                    </a:lnTo>
                    <a:lnTo>
                      <a:pt x="0" y="5"/>
                    </a:lnTo>
                    <a:lnTo>
                      <a:pt x="21" y="1"/>
                    </a:lnTo>
                    <a:lnTo>
                      <a:pt x="19" y="0"/>
                    </a:lnTo>
                    <a:close/>
                  </a:path>
                </a:pathLst>
              </a:custGeom>
              <a:solidFill>
                <a:srgbClr val="001D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72" name="Freeform 524"/>
              <p:cNvSpPr>
                <a:spLocks noEditPoints="1"/>
              </p:cNvSpPr>
              <p:nvPr/>
            </p:nvSpPr>
            <p:spPr bwMode="auto">
              <a:xfrm>
                <a:off x="6707188" y="4046538"/>
                <a:ext cx="36513" cy="25400"/>
              </a:xfrm>
              <a:custGeom>
                <a:avLst/>
                <a:gdLst>
                  <a:gd name="T0" fmla="*/ 23 w 23"/>
                  <a:gd name="T1" fmla="*/ 11 h 16"/>
                  <a:gd name="T2" fmla="*/ 0 w 23"/>
                  <a:gd name="T3" fmla="*/ 14 h 16"/>
                  <a:gd name="T4" fmla="*/ 0 w 23"/>
                  <a:gd name="T5" fmla="*/ 14 h 16"/>
                  <a:gd name="T6" fmla="*/ 0 w 23"/>
                  <a:gd name="T7" fmla="*/ 16 h 16"/>
                  <a:gd name="T8" fmla="*/ 17 w 23"/>
                  <a:gd name="T9" fmla="*/ 16 h 16"/>
                  <a:gd name="T10" fmla="*/ 23 w 23"/>
                  <a:gd name="T11" fmla="*/ 16 h 16"/>
                  <a:gd name="T12" fmla="*/ 23 w 23"/>
                  <a:gd name="T13" fmla="*/ 11 h 16"/>
                  <a:gd name="T14" fmla="*/ 23 w 23"/>
                  <a:gd name="T15" fmla="*/ 7 h 16"/>
                  <a:gd name="T16" fmla="*/ 0 w 23"/>
                  <a:gd name="T17" fmla="*/ 10 h 16"/>
                  <a:gd name="T18" fmla="*/ 0 w 23"/>
                  <a:gd name="T19" fmla="*/ 10 h 16"/>
                  <a:gd name="T20" fmla="*/ 0 w 23"/>
                  <a:gd name="T21" fmla="*/ 13 h 16"/>
                  <a:gd name="T22" fmla="*/ 23 w 23"/>
                  <a:gd name="T23" fmla="*/ 10 h 16"/>
                  <a:gd name="T24" fmla="*/ 23 w 23"/>
                  <a:gd name="T25" fmla="*/ 10 h 16"/>
                  <a:gd name="T26" fmla="*/ 23 w 23"/>
                  <a:gd name="T27" fmla="*/ 7 h 16"/>
                  <a:gd name="T28" fmla="*/ 22 w 23"/>
                  <a:gd name="T29" fmla="*/ 2 h 16"/>
                  <a:gd name="T30" fmla="*/ 0 w 23"/>
                  <a:gd name="T31" fmla="*/ 6 h 16"/>
                  <a:gd name="T32" fmla="*/ 0 w 23"/>
                  <a:gd name="T33" fmla="*/ 5 h 16"/>
                  <a:gd name="T34" fmla="*/ 0 w 23"/>
                  <a:gd name="T35" fmla="*/ 9 h 16"/>
                  <a:gd name="T36" fmla="*/ 23 w 23"/>
                  <a:gd name="T37" fmla="*/ 6 h 16"/>
                  <a:gd name="T38" fmla="*/ 23 w 23"/>
                  <a:gd name="T39" fmla="*/ 6 h 16"/>
                  <a:gd name="T40" fmla="*/ 23 w 23"/>
                  <a:gd name="T41" fmla="*/ 3 h 16"/>
                  <a:gd name="T42" fmla="*/ 22 w 23"/>
                  <a:gd name="T43" fmla="*/ 2 h 16"/>
                  <a:gd name="T44" fmla="*/ 19 w 23"/>
                  <a:gd name="T45" fmla="*/ 0 h 16"/>
                  <a:gd name="T46" fmla="*/ 0 w 23"/>
                  <a:gd name="T47" fmla="*/ 0 h 16"/>
                  <a:gd name="T48" fmla="*/ 0 w 23"/>
                  <a:gd name="T49" fmla="*/ 0 h 16"/>
                  <a:gd name="T50" fmla="*/ 0 w 23"/>
                  <a:gd name="T51" fmla="*/ 5 h 16"/>
                  <a:gd name="T52" fmla="*/ 21 w 23"/>
                  <a:gd name="T53" fmla="*/ 1 h 16"/>
                  <a:gd name="T54" fmla="*/ 19 w 23"/>
                  <a:gd name="T5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 h="16">
                    <a:moveTo>
                      <a:pt x="23" y="11"/>
                    </a:moveTo>
                    <a:lnTo>
                      <a:pt x="0" y="14"/>
                    </a:lnTo>
                    <a:lnTo>
                      <a:pt x="0" y="14"/>
                    </a:lnTo>
                    <a:lnTo>
                      <a:pt x="0" y="16"/>
                    </a:lnTo>
                    <a:lnTo>
                      <a:pt x="17" y="16"/>
                    </a:lnTo>
                    <a:lnTo>
                      <a:pt x="23" y="16"/>
                    </a:lnTo>
                    <a:lnTo>
                      <a:pt x="23" y="11"/>
                    </a:lnTo>
                    <a:moveTo>
                      <a:pt x="23" y="7"/>
                    </a:moveTo>
                    <a:lnTo>
                      <a:pt x="0" y="10"/>
                    </a:lnTo>
                    <a:lnTo>
                      <a:pt x="0" y="10"/>
                    </a:lnTo>
                    <a:lnTo>
                      <a:pt x="0" y="13"/>
                    </a:lnTo>
                    <a:lnTo>
                      <a:pt x="23" y="10"/>
                    </a:lnTo>
                    <a:lnTo>
                      <a:pt x="23" y="10"/>
                    </a:lnTo>
                    <a:lnTo>
                      <a:pt x="23" y="7"/>
                    </a:lnTo>
                    <a:moveTo>
                      <a:pt x="22" y="2"/>
                    </a:moveTo>
                    <a:lnTo>
                      <a:pt x="0" y="6"/>
                    </a:lnTo>
                    <a:lnTo>
                      <a:pt x="0" y="5"/>
                    </a:lnTo>
                    <a:lnTo>
                      <a:pt x="0" y="9"/>
                    </a:lnTo>
                    <a:lnTo>
                      <a:pt x="23" y="6"/>
                    </a:lnTo>
                    <a:lnTo>
                      <a:pt x="23" y="6"/>
                    </a:lnTo>
                    <a:lnTo>
                      <a:pt x="23" y="3"/>
                    </a:lnTo>
                    <a:lnTo>
                      <a:pt x="22" y="2"/>
                    </a:lnTo>
                    <a:moveTo>
                      <a:pt x="19" y="0"/>
                    </a:moveTo>
                    <a:lnTo>
                      <a:pt x="0" y="0"/>
                    </a:lnTo>
                    <a:lnTo>
                      <a:pt x="0" y="0"/>
                    </a:lnTo>
                    <a:lnTo>
                      <a:pt x="0" y="5"/>
                    </a:lnTo>
                    <a:lnTo>
                      <a:pt x="21" y="1"/>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73" name="Freeform 525"/>
              <p:cNvSpPr>
                <a:spLocks/>
              </p:cNvSpPr>
              <p:nvPr/>
            </p:nvSpPr>
            <p:spPr bwMode="auto">
              <a:xfrm>
                <a:off x="6707188" y="4048125"/>
                <a:ext cx="34925" cy="7937"/>
              </a:xfrm>
              <a:custGeom>
                <a:avLst/>
                <a:gdLst>
                  <a:gd name="T0" fmla="*/ 21 w 22"/>
                  <a:gd name="T1" fmla="*/ 0 h 5"/>
                  <a:gd name="T2" fmla="*/ 0 w 22"/>
                  <a:gd name="T3" fmla="*/ 4 h 5"/>
                  <a:gd name="T4" fmla="*/ 0 w 22"/>
                  <a:gd name="T5" fmla="*/ 4 h 5"/>
                  <a:gd name="T6" fmla="*/ 0 w 22"/>
                  <a:gd name="T7" fmla="*/ 4 h 5"/>
                  <a:gd name="T8" fmla="*/ 0 w 22"/>
                  <a:gd name="T9" fmla="*/ 5 h 5"/>
                  <a:gd name="T10" fmla="*/ 22 w 22"/>
                  <a:gd name="T11" fmla="*/ 1 h 5"/>
                  <a:gd name="T12" fmla="*/ 21 w 2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2" h="5">
                    <a:moveTo>
                      <a:pt x="21" y="0"/>
                    </a:moveTo>
                    <a:lnTo>
                      <a:pt x="0" y="4"/>
                    </a:lnTo>
                    <a:lnTo>
                      <a:pt x="0" y="4"/>
                    </a:lnTo>
                    <a:lnTo>
                      <a:pt x="0" y="4"/>
                    </a:lnTo>
                    <a:lnTo>
                      <a:pt x="0" y="5"/>
                    </a:lnTo>
                    <a:lnTo>
                      <a:pt x="22" y="1"/>
                    </a:lnTo>
                    <a:lnTo>
                      <a:pt x="21" y="0"/>
                    </a:lnTo>
                    <a:close/>
                  </a:path>
                </a:pathLst>
              </a:custGeom>
              <a:solidFill>
                <a:srgbClr val="001D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74" name="Freeform 526"/>
              <p:cNvSpPr>
                <a:spLocks/>
              </p:cNvSpPr>
              <p:nvPr/>
            </p:nvSpPr>
            <p:spPr bwMode="auto">
              <a:xfrm>
                <a:off x="6707188" y="4048125"/>
                <a:ext cx="34925" cy="7937"/>
              </a:xfrm>
              <a:custGeom>
                <a:avLst/>
                <a:gdLst>
                  <a:gd name="T0" fmla="*/ 21 w 22"/>
                  <a:gd name="T1" fmla="*/ 0 h 5"/>
                  <a:gd name="T2" fmla="*/ 0 w 22"/>
                  <a:gd name="T3" fmla="*/ 4 h 5"/>
                  <a:gd name="T4" fmla="*/ 0 w 22"/>
                  <a:gd name="T5" fmla="*/ 4 h 5"/>
                  <a:gd name="T6" fmla="*/ 0 w 22"/>
                  <a:gd name="T7" fmla="*/ 4 h 5"/>
                  <a:gd name="T8" fmla="*/ 0 w 22"/>
                  <a:gd name="T9" fmla="*/ 5 h 5"/>
                  <a:gd name="T10" fmla="*/ 22 w 22"/>
                  <a:gd name="T11" fmla="*/ 1 h 5"/>
                  <a:gd name="T12" fmla="*/ 21 w 2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2" h="5">
                    <a:moveTo>
                      <a:pt x="21" y="0"/>
                    </a:moveTo>
                    <a:lnTo>
                      <a:pt x="0" y="4"/>
                    </a:lnTo>
                    <a:lnTo>
                      <a:pt x="0" y="4"/>
                    </a:lnTo>
                    <a:lnTo>
                      <a:pt x="0" y="4"/>
                    </a:lnTo>
                    <a:lnTo>
                      <a:pt x="0" y="5"/>
                    </a:lnTo>
                    <a:lnTo>
                      <a:pt x="22" y="1"/>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75" name="Freeform 527"/>
              <p:cNvSpPr>
                <a:spLocks/>
              </p:cNvSpPr>
              <p:nvPr/>
            </p:nvSpPr>
            <p:spPr bwMode="auto">
              <a:xfrm>
                <a:off x="6707188" y="4056063"/>
                <a:ext cx="36513" cy="6350"/>
              </a:xfrm>
              <a:custGeom>
                <a:avLst/>
                <a:gdLst>
                  <a:gd name="T0" fmla="*/ 23 w 23"/>
                  <a:gd name="T1" fmla="*/ 0 h 4"/>
                  <a:gd name="T2" fmla="*/ 0 w 23"/>
                  <a:gd name="T3" fmla="*/ 3 h 4"/>
                  <a:gd name="T4" fmla="*/ 0 w 23"/>
                  <a:gd name="T5" fmla="*/ 3 h 4"/>
                  <a:gd name="T6" fmla="*/ 0 w 23"/>
                  <a:gd name="T7" fmla="*/ 4 h 4"/>
                  <a:gd name="T8" fmla="*/ 0 w 23"/>
                  <a:gd name="T9" fmla="*/ 4 h 4"/>
                  <a:gd name="T10" fmla="*/ 23 w 23"/>
                  <a:gd name="T11" fmla="*/ 1 h 4"/>
                  <a:gd name="T12" fmla="*/ 23 w 23"/>
                  <a:gd name="T13" fmla="*/ 1 h 4"/>
                  <a:gd name="T14" fmla="*/ 23 w 23"/>
                  <a:gd name="T15" fmla="*/ 0 h 4"/>
                  <a:gd name="T16" fmla="*/ 23 w 23"/>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
                    <a:moveTo>
                      <a:pt x="23" y="0"/>
                    </a:moveTo>
                    <a:lnTo>
                      <a:pt x="0" y="3"/>
                    </a:lnTo>
                    <a:lnTo>
                      <a:pt x="0" y="3"/>
                    </a:lnTo>
                    <a:lnTo>
                      <a:pt x="0" y="4"/>
                    </a:lnTo>
                    <a:lnTo>
                      <a:pt x="0" y="4"/>
                    </a:lnTo>
                    <a:lnTo>
                      <a:pt x="23" y="1"/>
                    </a:lnTo>
                    <a:lnTo>
                      <a:pt x="23" y="1"/>
                    </a:lnTo>
                    <a:lnTo>
                      <a:pt x="23" y="0"/>
                    </a:lnTo>
                    <a:lnTo>
                      <a:pt x="23" y="0"/>
                    </a:lnTo>
                    <a:close/>
                  </a:path>
                </a:pathLst>
              </a:custGeom>
              <a:solidFill>
                <a:srgbClr val="001D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76" name="Freeform 528"/>
              <p:cNvSpPr>
                <a:spLocks/>
              </p:cNvSpPr>
              <p:nvPr/>
            </p:nvSpPr>
            <p:spPr bwMode="auto">
              <a:xfrm>
                <a:off x="6707188" y="4056063"/>
                <a:ext cx="36513" cy="6350"/>
              </a:xfrm>
              <a:custGeom>
                <a:avLst/>
                <a:gdLst>
                  <a:gd name="T0" fmla="*/ 23 w 23"/>
                  <a:gd name="T1" fmla="*/ 0 h 4"/>
                  <a:gd name="T2" fmla="*/ 0 w 23"/>
                  <a:gd name="T3" fmla="*/ 3 h 4"/>
                  <a:gd name="T4" fmla="*/ 0 w 23"/>
                  <a:gd name="T5" fmla="*/ 3 h 4"/>
                  <a:gd name="T6" fmla="*/ 0 w 23"/>
                  <a:gd name="T7" fmla="*/ 4 h 4"/>
                  <a:gd name="T8" fmla="*/ 0 w 23"/>
                  <a:gd name="T9" fmla="*/ 4 h 4"/>
                  <a:gd name="T10" fmla="*/ 23 w 23"/>
                  <a:gd name="T11" fmla="*/ 1 h 4"/>
                  <a:gd name="T12" fmla="*/ 23 w 23"/>
                  <a:gd name="T13" fmla="*/ 1 h 4"/>
                  <a:gd name="T14" fmla="*/ 23 w 23"/>
                  <a:gd name="T15" fmla="*/ 0 h 4"/>
                  <a:gd name="T16" fmla="*/ 23 w 23"/>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
                    <a:moveTo>
                      <a:pt x="23" y="0"/>
                    </a:moveTo>
                    <a:lnTo>
                      <a:pt x="0" y="3"/>
                    </a:lnTo>
                    <a:lnTo>
                      <a:pt x="0" y="3"/>
                    </a:lnTo>
                    <a:lnTo>
                      <a:pt x="0" y="4"/>
                    </a:lnTo>
                    <a:lnTo>
                      <a:pt x="0" y="4"/>
                    </a:lnTo>
                    <a:lnTo>
                      <a:pt x="23" y="1"/>
                    </a:lnTo>
                    <a:lnTo>
                      <a:pt x="23" y="1"/>
                    </a:lnTo>
                    <a:lnTo>
                      <a:pt x="23" y="0"/>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77" name="Freeform 529"/>
              <p:cNvSpPr>
                <a:spLocks/>
              </p:cNvSpPr>
              <p:nvPr/>
            </p:nvSpPr>
            <p:spPr bwMode="auto">
              <a:xfrm>
                <a:off x="6707188" y="4062413"/>
                <a:ext cx="36513" cy="6350"/>
              </a:xfrm>
              <a:custGeom>
                <a:avLst/>
                <a:gdLst>
                  <a:gd name="T0" fmla="*/ 23 w 23"/>
                  <a:gd name="T1" fmla="*/ 0 h 4"/>
                  <a:gd name="T2" fmla="*/ 0 w 23"/>
                  <a:gd name="T3" fmla="*/ 3 h 4"/>
                  <a:gd name="T4" fmla="*/ 0 w 23"/>
                  <a:gd name="T5" fmla="*/ 3 h 4"/>
                  <a:gd name="T6" fmla="*/ 0 w 23"/>
                  <a:gd name="T7" fmla="*/ 4 h 4"/>
                  <a:gd name="T8" fmla="*/ 0 w 23"/>
                  <a:gd name="T9" fmla="*/ 4 h 4"/>
                  <a:gd name="T10" fmla="*/ 23 w 23"/>
                  <a:gd name="T11" fmla="*/ 1 h 4"/>
                  <a:gd name="T12" fmla="*/ 23 w 23"/>
                  <a:gd name="T13" fmla="*/ 1 h 4"/>
                  <a:gd name="T14" fmla="*/ 23 w 23"/>
                  <a:gd name="T15" fmla="*/ 0 h 4"/>
                  <a:gd name="T16" fmla="*/ 23 w 23"/>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
                    <a:moveTo>
                      <a:pt x="23" y="0"/>
                    </a:moveTo>
                    <a:lnTo>
                      <a:pt x="0" y="3"/>
                    </a:lnTo>
                    <a:lnTo>
                      <a:pt x="0" y="3"/>
                    </a:lnTo>
                    <a:lnTo>
                      <a:pt x="0" y="4"/>
                    </a:lnTo>
                    <a:lnTo>
                      <a:pt x="0" y="4"/>
                    </a:lnTo>
                    <a:lnTo>
                      <a:pt x="23" y="1"/>
                    </a:lnTo>
                    <a:lnTo>
                      <a:pt x="23" y="1"/>
                    </a:lnTo>
                    <a:lnTo>
                      <a:pt x="23" y="0"/>
                    </a:lnTo>
                    <a:lnTo>
                      <a:pt x="23" y="0"/>
                    </a:lnTo>
                    <a:close/>
                  </a:path>
                </a:pathLst>
              </a:custGeom>
              <a:solidFill>
                <a:srgbClr val="001D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78" name="Freeform 530"/>
              <p:cNvSpPr>
                <a:spLocks/>
              </p:cNvSpPr>
              <p:nvPr/>
            </p:nvSpPr>
            <p:spPr bwMode="auto">
              <a:xfrm>
                <a:off x="6707188" y="4062413"/>
                <a:ext cx="36513" cy="6350"/>
              </a:xfrm>
              <a:custGeom>
                <a:avLst/>
                <a:gdLst>
                  <a:gd name="T0" fmla="*/ 23 w 23"/>
                  <a:gd name="T1" fmla="*/ 0 h 4"/>
                  <a:gd name="T2" fmla="*/ 0 w 23"/>
                  <a:gd name="T3" fmla="*/ 3 h 4"/>
                  <a:gd name="T4" fmla="*/ 0 w 23"/>
                  <a:gd name="T5" fmla="*/ 3 h 4"/>
                  <a:gd name="T6" fmla="*/ 0 w 23"/>
                  <a:gd name="T7" fmla="*/ 4 h 4"/>
                  <a:gd name="T8" fmla="*/ 0 w 23"/>
                  <a:gd name="T9" fmla="*/ 4 h 4"/>
                  <a:gd name="T10" fmla="*/ 23 w 23"/>
                  <a:gd name="T11" fmla="*/ 1 h 4"/>
                  <a:gd name="T12" fmla="*/ 23 w 23"/>
                  <a:gd name="T13" fmla="*/ 1 h 4"/>
                  <a:gd name="T14" fmla="*/ 23 w 23"/>
                  <a:gd name="T15" fmla="*/ 0 h 4"/>
                  <a:gd name="T16" fmla="*/ 23 w 23"/>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4">
                    <a:moveTo>
                      <a:pt x="23" y="0"/>
                    </a:moveTo>
                    <a:lnTo>
                      <a:pt x="0" y="3"/>
                    </a:lnTo>
                    <a:lnTo>
                      <a:pt x="0" y="3"/>
                    </a:lnTo>
                    <a:lnTo>
                      <a:pt x="0" y="4"/>
                    </a:lnTo>
                    <a:lnTo>
                      <a:pt x="0" y="4"/>
                    </a:lnTo>
                    <a:lnTo>
                      <a:pt x="23" y="1"/>
                    </a:lnTo>
                    <a:lnTo>
                      <a:pt x="23" y="1"/>
                    </a:lnTo>
                    <a:lnTo>
                      <a:pt x="23" y="0"/>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79" name="Freeform 531"/>
              <p:cNvSpPr>
                <a:spLocks noEditPoints="1"/>
              </p:cNvSpPr>
              <p:nvPr/>
            </p:nvSpPr>
            <p:spPr bwMode="auto">
              <a:xfrm>
                <a:off x="6715125" y="4071938"/>
                <a:ext cx="19050" cy="6350"/>
              </a:xfrm>
              <a:custGeom>
                <a:avLst/>
                <a:gdLst>
                  <a:gd name="T0" fmla="*/ 12 w 12"/>
                  <a:gd name="T1" fmla="*/ 0 h 4"/>
                  <a:gd name="T2" fmla="*/ 0 w 12"/>
                  <a:gd name="T3" fmla="*/ 0 h 4"/>
                  <a:gd name="T4" fmla="*/ 2 w 12"/>
                  <a:gd name="T5" fmla="*/ 4 h 4"/>
                  <a:gd name="T6" fmla="*/ 10 w 12"/>
                  <a:gd name="T7" fmla="*/ 4 h 4"/>
                  <a:gd name="T8" fmla="*/ 12 w 12"/>
                  <a:gd name="T9" fmla="*/ 0 h 4"/>
                  <a:gd name="T10" fmla="*/ 12 w 12"/>
                  <a:gd name="T11" fmla="*/ 0 h 4"/>
                  <a:gd name="T12" fmla="*/ 12 w 12"/>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2" h="4">
                    <a:moveTo>
                      <a:pt x="12" y="0"/>
                    </a:moveTo>
                    <a:lnTo>
                      <a:pt x="0" y="0"/>
                    </a:lnTo>
                    <a:lnTo>
                      <a:pt x="2" y="4"/>
                    </a:lnTo>
                    <a:lnTo>
                      <a:pt x="10" y="4"/>
                    </a:lnTo>
                    <a:lnTo>
                      <a:pt x="12" y="0"/>
                    </a:lnTo>
                    <a:close/>
                    <a:moveTo>
                      <a:pt x="12" y="0"/>
                    </a:moveTo>
                    <a:lnTo>
                      <a:pt x="12" y="0"/>
                    </a:lnTo>
                    <a:close/>
                  </a:path>
                </a:pathLst>
              </a:custGeom>
              <a:solidFill>
                <a:srgbClr val="1F1C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0" name="Freeform 532"/>
              <p:cNvSpPr>
                <a:spLocks noEditPoints="1"/>
              </p:cNvSpPr>
              <p:nvPr/>
            </p:nvSpPr>
            <p:spPr bwMode="auto">
              <a:xfrm>
                <a:off x="6715125" y="4071938"/>
                <a:ext cx="19050" cy="6350"/>
              </a:xfrm>
              <a:custGeom>
                <a:avLst/>
                <a:gdLst>
                  <a:gd name="T0" fmla="*/ 12 w 12"/>
                  <a:gd name="T1" fmla="*/ 0 h 4"/>
                  <a:gd name="T2" fmla="*/ 0 w 12"/>
                  <a:gd name="T3" fmla="*/ 0 h 4"/>
                  <a:gd name="T4" fmla="*/ 2 w 12"/>
                  <a:gd name="T5" fmla="*/ 4 h 4"/>
                  <a:gd name="T6" fmla="*/ 10 w 12"/>
                  <a:gd name="T7" fmla="*/ 4 h 4"/>
                  <a:gd name="T8" fmla="*/ 12 w 12"/>
                  <a:gd name="T9" fmla="*/ 0 h 4"/>
                  <a:gd name="T10" fmla="*/ 12 w 12"/>
                  <a:gd name="T11" fmla="*/ 0 h 4"/>
                  <a:gd name="T12" fmla="*/ 12 w 12"/>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2" h="4">
                    <a:moveTo>
                      <a:pt x="12" y="0"/>
                    </a:moveTo>
                    <a:lnTo>
                      <a:pt x="0" y="0"/>
                    </a:lnTo>
                    <a:lnTo>
                      <a:pt x="2" y="4"/>
                    </a:lnTo>
                    <a:lnTo>
                      <a:pt x="10" y="4"/>
                    </a:lnTo>
                    <a:lnTo>
                      <a:pt x="12" y="0"/>
                    </a:lnTo>
                    <a:moveTo>
                      <a:pt x="12" y="0"/>
                    </a:move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1" name="Freeform 533"/>
              <p:cNvSpPr>
                <a:spLocks/>
              </p:cNvSpPr>
              <p:nvPr/>
            </p:nvSpPr>
            <p:spPr bwMode="auto">
              <a:xfrm>
                <a:off x="8478838" y="3927475"/>
                <a:ext cx="0" cy="65087"/>
              </a:xfrm>
              <a:custGeom>
                <a:avLst/>
                <a:gdLst>
                  <a:gd name="T0" fmla="*/ 0 h 39"/>
                  <a:gd name="T1" fmla="*/ 21 h 39"/>
                  <a:gd name="T2" fmla="*/ 39 h 39"/>
                  <a:gd name="T3" fmla="*/ 0 h 39"/>
                </a:gdLst>
                <a:ahLst/>
                <a:cxnLst>
                  <a:cxn ang="0">
                    <a:pos x="0" y="T0"/>
                  </a:cxn>
                  <a:cxn ang="0">
                    <a:pos x="0" y="T1"/>
                  </a:cxn>
                  <a:cxn ang="0">
                    <a:pos x="0" y="T2"/>
                  </a:cxn>
                  <a:cxn ang="0">
                    <a:pos x="0" y="T3"/>
                  </a:cxn>
                </a:cxnLst>
                <a:rect l="0" t="0" r="r" b="b"/>
                <a:pathLst>
                  <a:path h="39">
                    <a:moveTo>
                      <a:pt x="0" y="0"/>
                    </a:moveTo>
                    <a:cubicBezTo>
                      <a:pt x="0" y="8"/>
                      <a:pt x="0" y="15"/>
                      <a:pt x="0" y="21"/>
                    </a:cubicBezTo>
                    <a:cubicBezTo>
                      <a:pt x="0" y="32"/>
                      <a:pt x="0" y="39"/>
                      <a:pt x="0" y="39"/>
                    </a:cubicBezTo>
                    <a:cubicBezTo>
                      <a:pt x="0" y="0"/>
                      <a:pt x="0" y="0"/>
                      <a:pt x="0" y="0"/>
                    </a:cubicBezTo>
                  </a:path>
                </a:pathLst>
              </a:custGeom>
              <a:solidFill>
                <a:srgbClr val="CC9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2" name="Freeform 534"/>
              <p:cNvSpPr>
                <a:spLocks noEditPoints="1"/>
              </p:cNvSpPr>
              <p:nvPr/>
            </p:nvSpPr>
            <p:spPr bwMode="auto">
              <a:xfrm>
                <a:off x="8877300" y="3989388"/>
                <a:ext cx="0" cy="3175"/>
              </a:xfrm>
              <a:custGeom>
                <a:avLst/>
                <a:gdLst>
                  <a:gd name="T0" fmla="*/ 2 h 2"/>
                  <a:gd name="T1" fmla="*/ 2 h 2"/>
                  <a:gd name="T2" fmla="*/ 2 h 2"/>
                  <a:gd name="T3" fmla="*/ 2 h 2"/>
                  <a:gd name="T4" fmla="*/ 2 h 2"/>
                  <a:gd name="T5" fmla="*/ 2 h 2"/>
                  <a:gd name="T6" fmla="*/ 2 h 2"/>
                  <a:gd name="T7" fmla="*/ 2 h 2"/>
                  <a:gd name="T8" fmla="*/ 2 h 2"/>
                  <a:gd name="T9" fmla="*/ 2 h 2"/>
                  <a:gd name="T10" fmla="*/ 2 h 2"/>
                  <a:gd name="T11" fmla="*/ 2 h 2"/>
                  <a:gd name="T12" fmla="*/ 2 h 2"/>
                  <a:gd name="T13" fmla="*/ 2 h 2"/>
                  <a:gd name="T14" fmla="*/ 2 h 2"/>
                  <a:gd name="T15" fmla="*/ 2 h 2"/>
                  <a:gd name="T16" fmla="*/ 2 h 2"/>
                  <a:gd name="T17" fmla="*/ 2 h 2"/>
                  <a:gd name="T18" fmla="*/ 2 h 2"/>
                  <a:gd name="T19" fmla="*/ 1 h 2"/>
                  <a:gd name="T20" fmla="*/ 2 h 2"/>
                  <a:gd name="T21" fmla="*/ 1 h 2"/>
                  <a:gd name="T22" fmla="*/ 1 h 2"/>
                  <a:gd name="T23" fmla="*/ 1 h 2"/>
                  <a:gd name="T24" fmla="*/ 1 h 2"/>
                  <a:gd name="T25" fmla="*/ 1 h 2"/>
                  <a:gd name="T26" fmla="*/ 1 h 2"/>
                  <a:gd name="T27" fmla="*/ 1 h 2"/>
                  <a:gd name="T28" fmla="*/ 1 h 2"/>
                  <a:gd name="T29" fmla="*/ 1 h 2"/>
                  <a:gd name="T30" fmla="*/ 1 h 2"/>
                  <a:gd name="T31" fmla="*/ 1 h 2"/>
                  <a:gd name="T32" fmla="*/ 1 h 2"/>
                  <a:gd name="T33" fmla="*/ 1 h 2"/>
                  <a:gd name="T34" fmla="*/ 0 h 2"/>
                  <a:gd name="T35" fmla="*/ 0 h 2"/>
                  <a:gd name="T36" fmla="*/ 0 h 2"/>
                  <a:gd name="T37" fmla="*/ 0 h 2"/>
                  <a:gd name="T38" fmla="*/ 0 h 2"/>
                  <a:gd name="T39" fmla="*/ 0 h 2"/>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 ang="0">
                    <a:pos x="0" y="T17"/>
                  </a:cxn>
                  <a:cxn ang="0">
                    <a:pos x="0" y="T18"/>
                  </a:cxn>
                  <a:cxn ang="0">
                    <a:pos x="0" y="T19"/>
                  </a:cxn>
                  <a:cxn ang="0">
                    <a:pos x="0" y="T20"/>
                  </a:cxn>
                  <a:cxn ang="0">
                    <a:pos x="0" y="T21"/>
                  </a:cxn>
                  <a:cxn ang="0">
                    <a:pos x="0" y="T22"/>
                  </a:cxn>
                  <a:cxn ang="0">
                    <a:pos x="0" y="T23"/>
                  </a:cxn>
                  <a:cxn ang="0">
                    <a:pos x="0" y="T24"/>
                  </a:cxn>
                  <a:cxn ang="0">
                    <a:pos x="0" y="T25"/>
                  </a:cxn>
                  <a:cxn ang="0">
                    <a:pos x="0" y="T26"/>
                  </a:cxn>
                  <a:cxn ang="0">
                    <a:pos x="0" y="T27"/>
                  </a:cxn>
                  <a:cxn ang="0">
                    <a:pos x="0" y="T28"/>
                  </a:cxn>
                  <a:cxn ang="0">
                    <a:pos x="0" y="T29"/>
                  </a:cxn>
                  <a:cxn ang="0">
                    <a:pos x="0" y="T30"/>
                  </a:cxn>
                  <a:cxn ang="0">
                    <a:pos x="0" y="T31"/>
                  </a:cxn>
                  <a:cxn ang="0">
                    <a:pos x="0" y="T32"/>
                  </a:cxn>
                  <a:cxn ang="0">
                    <a:pos x="0" y="T33"/>
                  </a:cxn>
                  <a:cxn ang="0">
                    <a:pos x="0" y="T34"/>
                  </a:cxn>
                  <a:cxn ang="0">
                    <a:pos x="0" y="T35"/>
                  </a:cxn>
                  <a:cxn ang="0">
                    <a:pos x="0" y="T36"/>
                  </a:cxn>
                  <a:cxn ang="0">
                    <a:pos x="0" y="T37"/>
                  </a:cxn>
                  <a:cxn ang="0">
                    <a:pos x="0" y="T38"/>
                  </a:cxn>
                  <a:cxn ang="0">
                    <a:pos x="0" y="T39"/>
                  </a:cxn>
                </a:cxnLst>
                <a:rect l="0" t="0" r="r" b="b"/>
                <a:pathLst>
                  <a:path h="2">
                    <a:moveTo>
                      <a:pt x="0" y="2"/>
                    </a:moveTo>
                    <a:cubicBezTo>
                      <a:pt x="0" y="2"/>
                      <a:pt x="0" y="2"/>
                      <a:pt x="0" y="2"/>
                    </a:cubicBezTo>
                    <a:cubicBezTo>
                      <a:pt x="0" y="2"/>
                      <a:pt x="0" y="2"/>
                      <a:pt x="0" y="2"/>
                    </a:cubicBezTo>
                    <a:cubicBezTo>
                      <a:pt x="0" y="2"/>
                      <a:pt x="0" y="2"/>
                      <a:pt x="0" y="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1"/>
                    </a:moveTo>
                    <a:cubicBezTo>
                      <a:pt x="0" y="2"/>
                      <a:pt x="0" y="2"/>
                      <a:pt x="0" y="2"/>
                    </a:cubicBezTo>
                    <a:cubicBezTo>
                      <a:pt x="0" y="2"/>
                      <a:pt x="0" y="2"/>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426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3" name="Freeform 535"/>
              <p:cNvSpPr>
                <a:spLocks/>
              </p:cNvSpPr>
              <p:nvPr/>
            </p:nvSpPr>
            <p:spPr bwMode="auto">
              <a:xfrm>
                <a:off x="8478838" y="3605213"/>
                <a:ext cx="398463" cy="387350"/>
              </a:xfrm>
              <a:custGeom>
                <a:avLst/>
                <a:gdLst>
                  <a:gd name="T0" fmla="*/ 225 w 239"/>
                  <a:gd name="T1" fmla="*/ 0 h 232"/>
                  <a:gd name="T2" fmla="*/ 0 w 239"/>
                  <a:gd name="T3" fmla="*/ 153 h 232"/>
                  <a:gd name="T4" fmla="*/ 0 w 239"/>
                  <a:gd name="T5" fmla="*/ 193 h 232"/>
                  <a:gd name="T6" fmla="*/ 0 w 239"/>
                  <a:gd name="T7" fmla="*/ 193 h 232"/>
                  <a:gd name="T8" fmla="*/ 0 w 239"/>
                  <a:gd name="T9" fmla="*/ 232 h 232"/>
                  <a:gd name="T10" fmla="*/ 239 w 239"/>
                  <a:gd name="T11" fmla="*/ 232 h 232"/>
                  <a:gd name="T12" fmla="*/ 239 w 239"/>
                  <a:gd name="T13" fmla="*/ 232 h 232"/>
                  <a:gd name="T14" fmla="*/ 239 w 239"/>
                  <a:gd name="T15" fmla="*/ 232 h 232"/>
                  <a:gd name="T16" fmla="*/ 239 w 239"/>
                  <a:gd name="T17" fmla="*/ 232 h 232"/>
                  <a:gd name="T18" fmla="*/ 239 w 239"/>
                  <a:gd name="T19" fmla="*/ 232 h 232"/>
                  <a:gd name="T20" fmla="*/ 239 w 239"/>
                  <a:gd name="T21" fmla="*/ 232 h 232"/>
                  <a:gd name="T22" fmla="*/ 239 w 239"/>
                  <a:gd name="T23" fmla="*/ 232 h 232"/>
                  <a:gd name="T24" fmla="*/ 239 w 239"/>
                  <a:gd name="T25" fmla="*/ 232 h 232"/>
                  <a:gd name="T26" fmla="*/ 239 w 239"/>
                  <a:gd name="T27" fmla="*/ 232 h 232"/>
                  <a:gd name="T28" fmla="*/ 239 w 239"/>
                  <a:gd name="T29" fmla="*/ 232 h 232"/>
                  <a:gd name="T30" fmla="*/ 239 w 239"/>
                  <a:gd name="T31" fmla="*/ 232 h 232"/>
                  <a:gd name="T32" fmla="*/ 239 w 239"/>
                  <a:gd name="T33" fmla="*/ 232 h 232"/>
                  <a:gd name="T34" fmla="*/ 239 w 239"/>
                  <a:gd name="T35" fmla="*/ 232 h 232"/>
                  <a:gd name="T36" fmla="*/ 239 w 239"/>
                  <a:gd name="T37" fmla="*/ 231 h 232"/>
                  <a:gd name="T38" fmla="*/ 239 w 239"/>
                  <a:gd name="T39" fmla="*/ 231 h 232"/>
                  <a:gd name="T40" fmla="*/ 239 w 239"/>
                  <a:gd name="T41" fmla="*/ 231 h 232"/>
                  <a:gd name="T42" fmla="*/ 239 w 239"/>
                  <a:gd name="T43" fmla="*/ 231 h 232"/>
                  <a:gd name="T44" fmla="*/ 239 w 239"/>
                  <a:gd name="T45" fmla="*/ 231 h 232"/>
                  <a:gd name="T46" fmla="*/ 239 w 239"/>
                  <a:gd name="T47" fmla="*/ 231 h 232"/>
                  <a:gd name="T48" fmla="*/ 239 w 239"/>
                  <a:gd name="T49" fmla="*/ 231 h 232"/>
                  <a:gd name="T50" fmla="*/ 239 w 239"/>
                  <a:gd name="T51" fmla="*/ 231 h 232"/>
                  <a:gd name="T52" fmla="*/ 239 w 239"/>
                  <a:gd name="T53" fmla="*/ 231 h 232"/>
                  <a:gd name="T54" fmla="*/ 239 w 239"/>
                  <a:gd name="T55" fmla="*/ 230 h 232"/>
                  <a:gd name="T56" fmla="*/ 239 w 239"/>
                  <a:gd name="T57" fmla="*/ 230 h 232"/>
                  <a:gd name="T58" fmla="*/ 239 w 239"/>
                  <a:gd name="T59" fmla="*/ 230 h 232"/>
                  <a:gd name="T60" fmla="*/ 239 w 239"/>
                  <a:gd name="T61" fmla="*/ 230 h 232"/>
                  <a:gd name="T62" fmla="*/ 225 w 239"/>
                  <a:gd name="T63"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9" h="232">
                    <a:moveTo>
                      <a:pt x="225" y="0"/>
                    </a:moveTo>
                    <a:cubicBezTo>
                      <a:pt x="0" y="153"/>
                      <a:pt x="0" y="153"/>
                      <a:pt x="0" y="153"/>
                    </a:cubicBezTo>
                    <a:cubicBezTo>
                      <a:pt x="0" y="168"/>
                      <a:pt x="0" y="182"/>
                      <a:pt x="0" y="193"/>
                    </a:cubicBezTo>
                    <a:cubicBezTo>
                      <a:pt x="0" y="193"/>
                      <a:pt x="0" y="193"/>
                      <a:pt x="0" y="193"/>
                    </a:cubicBezTo>
                    <a:cubicBezTo>
                      <a:pt x="0" y="232"/>
                      <a:pt x="0" y="232"/>
                      <a:pt x="0"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2"/>
                    </a:cubicBezTo>
                    <a:cubicBezTo>
                      <a:pt x="239" y="232"/>
                      <a:pt x="239" y="232"/>
                      <a:pt x="239" y="231"/>
                    </a:cubicBezTo>
                    <a:cubicBezTo>
                      <a:pt x="239" y="231"/>
                      <a:pt x="239" y="231"/>
                      <a:pt x="239" y="231"/>
                    </a:cubicBezTo>
                    <a:cubicBezTo>
                      <a:pt x="239" y="231"/>
                      <a:pt x="239" y="231"/>
                      <a:pt x="239" y="231"/>
                    </a:cubicBezTo>
                    <a:cubicBezTo>
                      <a:pt x="239" y="231"/>
                      <a:pt x="239" y="231"/>
                      <a:pt x="239" y="231"/>
                    </a:cubicBezTo>
                    <a:cubicBezTo>
                      <a:pt x="239" y="231"/>
                      <a:pt x="239" y="231"/>
                      <a:pt x="239" y="231"/>
                    </a:cubicBezTo>
                    <a:cubicBezTo>
                      <a:pt x="239" y="231"/>
                      <a:pt x="239" y="231"/>
                      <a:pt x="239" y="231"/>
                    </a:cubicBezTo>
                    <a:cubicBezTo>
                      <a:pt x="239" y="231"/>
                      <a:pt x="239" y="231"/>
                      <a:pt x="239" y="231"/>
                    </a:cubicBezTo>
                    <a:cubicBezTo>
                      <a:pt x="239" y="231"/>
                      <a:pt x="239" y="231"/>
                      <a:pt x="239" y="231"/>
                    </a:cubicBezTo>
                    <a:cubicBezTo>
                      <a:pt x="239" y="231"/>
                      <a:pt x="239" y="231"/>
                      <a:pt x="239" y="231"/>
                    </a:cubicBezTo>
                    <a:cubicBezTo>
                      <a:pt x="239" y="231"/>
                      <a:pt x="239" y="230"/>
                      <a:pt x="239" y="230"/>
                    </a:cubicBezTo>
                    <a:cubicBezTo>
                      <a:pt x="239" y="230"/>
                      <a:pt x="239" y="230"/>
                      <a:pt x="239" y="230"/>
                    </a:cubicBezTo>
                    <a:cubicBezTo>
                      <a:pt x="239" y="230"/>
                      <a:pt x="239" y="230"/>
                      <a:pt x="239" y="230"/>
                    </a:cubicBezTo>
                    <a:cubicBezTo>
                      <a:pt x="239" y="230"/>
                      <a:pt x="239" y="230"/>
                      <a:pt x="239" y="230"/>
                    </a:cubicBezTo>
                    <a:cubicBezTo>
                      <a:pt x="239" y="211"/>
                      <a:pt x="237" y="64"/>
                      <a:pt x="225" y="0"/>
                    </a:cubicBezTo>
                  </a:path>
                </a:pathLst>
              </a:custGeom>
              <a:solidFill>
                <a:srgbClr val="F0A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4" name="Freeform 536"/>
              <p:cNvSpPr>
                <a:spLocks/>
              </p:cNvSpPr>
              <p:nvPr/>
            </p:nvSpPr>
            <p:spPr bwMode="auto">
              <a:xfrm>
                <a:off x="8478838" y="3860800"/>
                <a:ext cx="0" cy="66675"/>
              </a:xfrm>
              <a:custGeom>
                <a:avLst/>
                <a:gdLst>
                  <a:gd name="T0" fmla="*/ 0 h 40"/>
                  <a:gd name="T1" fmla="*/ 0 h 40"/>
                  <a:gd name="T2" fmla="*/ 40 h 40"/>
                  <a:gd name="T3" fmla="*/ 40 h 40"/>
                  <a:gd name="T4" fmla="*/ 0 h 40"/>
                </a:gdLst>
                <a:ahLst/>
                <a:cxnLst>
                  <a:cxn ang="0">
                    <a:pos x="0" y="T0"/>
                  </a:cxn>
                  <a:cxn ang="0">
                    <a:pos x="0" y="T1"/>
                  </a:cxn>
                  <a:cxn ang="0">
                    <a:pos x="0" y="T2"/>
                  </a:cxn>
                  <a:cxn ang="0">
                    <a:pos x="0" y="T3"/>
                  </a:cxn>
                  <a:cxn ang="0">
                    <a:pos x="0" y="T4"/>
                  </a:cxn>
                </a:cxnLst>
                <a:rect l="0" t="0" r="r" b="b"/>
                <a:pathLst>
                  <a:path h="40">
                    <a:moveTo>
                      <a:pt x="0" y="0"/>
                    </a:moveTo>
                    <a:cubicBezTo>
                      <a:pt x="0" y="0"/>
                      <a:pt x="0" y="0"/>
                      <a:pt x="0" y="0"/>
                    </a:cubicBezTo>
                    <a:cubicBezTo>
                      <a:pt x="0" y="40"/>
                      <a:pt x="0" y="40"/>
                      <a:pt x="0" y="40"/>
                    </a:cubicBezTo>
                    <a:cubicBezTo>
                      <a:pt x="0" y="40"/>
                      <a:pt x="0" y="40"/>
                      <a:pt x="0" y="40"/>
                    </a:cubicBezTo>
                    <a:cubicBezTo>
                      <a:pt x="0" y="29"/>
                      <a:pt x="0" y="15"/>
                      <a:pt x="0" y="0"/>
                    </a:cubicBezTo>
                  </a:path>
                </a:pathLst>
              </a:custGeom>
              <a:solidFill>
                <a:srgbClr val="3853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5" name="Freeform 537"/>
              <p:cNvSpPr>
                <a:spLocks/>
              </p:cNvSpPr>
              <p:nvPr/>
            </p:nvSpPr>
            <p:spPr bwMode="auto">
              <a:xfrm>
                <a:off x="8478838" y="3860800"/>
                <a:ext cx="0" cy="66675"/>
              </a:xfrm>
              <a:custGeom>
                <a:avLst/>
                <a:gdLst>
                  <a:gd name="T0" fmla="*/ 0 h 40"/>
                  <a:gd name="T1" fmla="*/ 0 h 40"/>
                  <a:gd name="T2" fmla="*/ 40 h 40"/>
                  <a:gd name="T3" fmla="*/ 0 h 40"/>
                </a:gdLst>
                <a:ahLst/>
                <a:cxnLst>
                  <a:cxn ang="0">
                    <a:pos x="0" y="T0"/>
                  </a:cxn>
                  <a:cxn ang="0">
                    <a:pos x="0" y="T1"/>
                  </a:cxn>
                  <a:cxn ang="0">
                    <a:pos x="0" y="T2"/>
                  </a:cxn>
                  <a:cxn ang="0">
                    <a:pos x="0" y="T3"/>
                  </a:cxn>
                </a:cxnLst>
                <a:rect l="0" t="0" r="r" b="b"/>
                <a:pathLst>
                  <a:path h="40">
                    <a:moveTo>
                      <a:pt x="0" y="0"/>
                    </a:moveTo>
                    <a:cubicBezTo>
                      <a:pt x="0" y="0"/>
                      <a:pt x="0" y="0"/>
                      <a:pt x="0" y="0"/>
                    </a:cubicBezTo>
                    <a:cubicBezTo>
                      <a:pt x="0" y="15"/>
                      <a:pt x="0" y="29"/>
                      <a:pt x="0" y="40"/>
                    </a:cubicBezTo>
                    <a:cubicBezTo>
                      <a:pt x="0" y="29"/>
                      <a:pt x="0" y="15"/>
                      <a:pt x="0" y="0"/>
                    </a:cubicBezTo>
                  </a:path>
                </a:pathLst>
              </a:custGeom>
              <a:solidFill>
                <a:srgbClr val="CC9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6" name="Freeform 538"/>
              <p:cNvSpPr>
                <a:spLocks/>
              </p:cNvSpPr>
              <p:nvPr/>
            </p:nvSpPr>
            <p:spPr bwMode="auto">
              <a:xfrm>
                <a:off x="8616950" y="3171825"/>
                <a:ext cx="138113" cy="52387"/>
              </a:xfrm>
              <a:custGeom>
                <a:avLst/>
                <a:gdLst>
                  <a:gd name="T0" fmla="*/ 83 w 83"/>
                  <a:gd name="T1" fmla="*/ 0 h 32"/>
                  <a:gd name="T2" fmla="*/ 41 w 83"/>
                  <a:gd name="T3" fmla="*/ 32 h 32"/>
                  <a:gd name="T4" fmla="*/ 0 w 83"/>
                  <a:gd name="T5" fmla="*/ 0 h 32"/>
                  <a:gd name="T6" fmla="*/ 83 w 83"/>
                  <a:gd name="T7" fmla="*/ 0 h 32"/>
                </a:gdLst>
                <a:ahLst/>
                <a:cxnLst>
                  <a:cxn ang="0">
                    <a:pos x="T0" y="T1"/>
                  </a:cxn>
                  <a:cxn ang="0">
                    <a:pos x="T2" y="T3"/>
                  </a:cxn>
                  <a:cxn ang="0">
                    <a:pos x="T4" y="T5"/>
                  </a:cxn>
                  <a:cxn ang="0">
                    <a:pos x="T6" y="T7"/>
                  </a:cxn>
                </a:cxnLst>
                <a:rect l="0" t="0" r="r" b="b"/>
                <a:pathLst>
                  <a:path w="83" h="32">
                    <a:moveTo>
                      <a:pt x="83" y="0"/>
                    </a:moveTo>
                    <a:cubicBezTo>
                      <a:pt x="78" y="18"/>
                      <a:pt x="61" y="32"/>
                      <a:pt x="41" y="32"/>
                    </a:cubicBezTo>
                    <a:cubicBezTo>
                      <a:pt x="21" y="32"/>
                      <a:pt x="5" y="18"/>
                      <a:pt x="0" y="0"/>
                    </a:cubicBezTo>
                    <a:lnTo>
                      <a:pt x="83" y="0"/>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grpSp>
        <p:nvGrpSpPr>
          <p:cNvPr id="893" name="Group 892"/>
          <p:cNvGrpSpPr/>
          <p:nvPr/>
        </p:nvGrpSpPr>
        <p:grpSpPr>
          <a:xfrm>
            <a:off x="1" y="2412972"/>
            <a:ext cx="11757022" cy="548640"/>
            <a:chOff x="1" y="2412972"/>
            <a:chExt cx="11757022" cy="548640"/>
          </a:xfrm>
        </p:grpSpPr>
        <p:sp>
          <p:nvSpPr>
            <p:cNvPr id="7" name="Rectangle 6"/>
            <p:cNvSpPr/>
            <p:nvPr/>
          </p:nvSpPr>
          <p:spPr bwMode="auto">
            <a:xfrm>
              <a:off x="1" y="2412972"/>
              <a:ext cx="3248024" cy="548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	Reliable</a:t>
              </a:r>
            </a:p>
          </p:txBody>
        </p:sp>
        <p:sp>
          <p:nvSpPr>
            <p:cNvPr id="17" name="Rectangle 16"/>
            <p:cNvSpPr/>
            <p:nvPr/>
          </p:nvSpPr>
          <p:spPr>
            <a:xfrm>
              <a:off x="3248024" y="2412972"/>
              <a:ext cx="8508999" cy="548640"/>
            </a:xfrm>
            <a:prstGeom prst="rect">
              <a:avLst/>
            </a:prstGeom>
            <a:solidFill>
              <a:schemeClr val="bg1">
                <a:lumMod val="95000"/>
              </a:schemeClr>
            </a:solidFill>
          </p:spPr>
          <p:txBody>
            <a:bodyPr wrap="square" lIns="91440" anchor="ctr">
              <a:noAutofit/>
            </a:bodyPr>
            <a:lstStyle/>
            <a:p>
              <a:pPr marL="53965" marR="0" lvl="1" indent="0" defTabSz="931954" eaLnBrk="1" fontAlgn="base" latinLnBrk="0" hangingPunct="1">
                <a:lnSpc>
                  <a:spcPct val="100000"/>
                </a:lnSpc>
                <a:spcBef>
                  <a:spcPts val="0"/>
                </a:spcBef>
                <a:spcAft>
                  <a:spcPts val="0"/>
                </a:spcAft>
                <a:buClr>
                  <a:srgbClr val="68217A">
                    <a:lumMod val="50000"/>
                  </a:srgbClr>
                </a:buClr>
                <a:buSzTx/>
                <a:buFontTx/>
                <a:buNone/>
                <a:tabLst>
                  <a:tab pos="658368" algn="l"/>
                </a:tabLst>
                <a:defRPr/>
              </a:pPr>
              <a:r>
                <a:rPr kumimoji="0" lang="en-IN" sz="1400" b="0" i="0" u="none" strike="noStrike" kern="0" cap="none" spc="0" normalizeH="0" baseline="0" noProof="0" dirty="0">
                  <a:ln>
                    <a:noFill/>
                  </a:ln>
                  <a:solidFill>
                    <a:sysClr val="windowText" lastClr="000000"/>
                  </a:solidFill>
                  <a:effectLst/>
                  <a:uLnTx/>
                  <a:uFillTx/>
                  <a:ea typeface="Segoe UI" pitchFamily="34" charset="0"/>
                  <a:cs typeface="Segoe UI" pitchFamily="34" charset="0"/>
                </a:rPr>
                <a:t>Must be highly available and reliable (no permanent loss of data).</a:t>
              </a:r>
            </a:p>
          </p:txBody>
        </p:sp>
        <p:grpSp>
          <p:nvGrpSpPr>
            <p:cNvPr id="687" name="Group 686"/>
            <p:cNvGrpSpPr/>
            <p:nvPr/>
          </p:nvGrpSpPr>
          <p:grpSpPr>
            <a:xfrm>
              <a:off x="600562" y="2463834"/>
              <a:ext cx="573440" cy="446916"/>
              <a:chOff x="2767746" y="2445068"/>
              <a:chExt cx="2560896" cy="1995860"/>
            </a:xfrm>
          </p:grpSpPr>
          <p:sp>
            <p:nvSpPr>
              <p:cNvPr id="688" name="Rectangle 125"/>
              <p:cNvSpPr>
                <a:spLocks noChangeArrowheads="1"/>
              </p:cNvSpPr>
              <p:nvPr/>
            </p:nvSpPr>
            <p:spPr bwMode="auto">
              <a:xfrm>
                <a:off x="2767746" y="2445068"/>
                <a:ext cx="2560894" cy="193621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89" name="Rectangle 126"/>
              <p:cNvSpPr>
                <a:spLocks noChangeArrowheads="1"/>
              </p:cNvSpPr>
              <p:nvPr/>
            </p:nvSpPr>
            <p:spPr bwMode="auto">
              <a:xfrm>
                <a:off x="3145041" y="2766241"/>
                <a:ext cx="764024" cy="161504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0" name="Rectangle 127"/>
              <p:cNvSpPr>
                <a:spLocks noChangeArrowheads="1"/>
              </p:cNvSpPr>
              <p:nvPr/>
            </p:nvSpPr>
            <p:spPr bwMode="auto">
              <a:xfrm>
                <a:off x="3993957" y="2977297"/>
                <a:ext cx="485767" cy="140398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1" name="Rectangle 128"/>
              <p:cNvSpPr>
                <a:spLocks noChangeArrowheads="1"/>
              </p:cNvSpPr>
              <p:nvPr/>
            </p:nvSpPr>
            <p:spPr bwMode="auto">
              <a:xfrm>
                <a:off x="4677807" y="3206706"/>
                <a:ext cx="650835" cy="117457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2" name="Rectangle 129"/>
              <p:cNvSpPr>
                <a:spLocks noChangeArrowheads="1"/>
              </p:cNvSpPr>
              <p:nvPr/>
            </p:nvSpPr>
            <p:spPr bwMode="auto">
              <a:xfrm>
                <a:off x="4621213" y="2757064"/>
                <a:ext cx="580091" cy="41293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3" name="Rectangle 130"/>
              <p:cNvSpPr>
                <a:spLocks noChangeArrowheads="1"/>
              </p:cNvSpPr>
              <p:nvPr/>
            </p:nvSpPr>
            <p:spPr bwMode="auto">
              <a:xfrm>
                <a:off x="4819293" y="3128705"/>
                <a:ext cx="188648" cy="7800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4" name="Rectangle 131"/>
              <p:cNvSpPr>
                <a:spLocks noChangeArrowheads="1"/>
              </p:cNvSpPr>
              <p:nvPr/>
            </p:nvSpPr>
            <p:spPr bwMode="auto">
              <a:xfrm>
                <a:off x="4102431" y="2816709"/>
                <a:ext cx="103756" cy="1605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5" name="Rectangle 132"/>
              <p:cNvSpPr>
                <a:spLocks noChangeArrowheads="1"/>
              </p:cNvSpPr>
              <p:nvPr/>
            </p:nvSpPr>
            <p:spPr bwMode="auto">
              <a:xfrm>
                <a:off x="4239199" y="2816709"/>
                <a:ext cx="103756" cy="160588"/>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6" name="Rectangle 133"/>
              <p:cNvSpPr>
                <a:spLocks noChangeArrowheads="1"/>
              </p:cNvSpPr>
              <p:nvPr/>
            </p:nvSpPr>
            <p:spPr bwMode="auto">
              <a:xfrm>
                <a:off x="2767746" y="3059884"/>
                <a:ext cx="278254" cy="1321396"/>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7" name="Rectangle 135"/>
              <p:cNvSpPr>
                <a:spLocks noChangeArrowheads="1"/>
              </p:cNvSpPr>
              <p:nvPr/>
            </p:nvSpPr>
            <p:spPr bwMode="auto">
              <a:xfrm>
                <a:off x="2767746" y="4381280"/>
                <a:ext cx="2560894" cy="5964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8" name="Rectangle 168"/>
              <p:cNvSpPr>
                <a:spLocks noChangeArrowheads="1"/>
              </p:cNvSpPr>
              <p:nvPr/>
            </p:nvSpPr>
            <p:spPr bwMode="auto">
              <a:xfrm>
                <a:off x="3772297" y="3174587"/>
                <a:ext cx="811186" cy="120669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99" name="Rectangle 169"/>
              <p:cNvSpPr>
                <a:spLocks noChangeArrowheads="1"/>
              </p:cNvSpPr>
              <p:nvPr/>
            </p:nvSpPr>
            <p:spPr bwMode="auto">
              <a:xfrm>
                <a:off x="3828892" y="3220469"/>
                <a:ext cx="693280" cy="105528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00" name="Rectangle 170"/>
              <p:cNvSpPr>
                <a:spLocks noChangeArrowheads="1"/>
              </p:cNvSpPr>
              <p:nvPr/>
            </p:nvSpPr>
            <p:spPr bwMode="auto">
              <a:xfrm>
                <a:off x="3876054" y="3270941"/>
                <a:ext cx="603673" cy="16976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01" name="Rectangle 171"/>
              <p:cNvSpPr>
                <a:spLocks noChangeArrowheads="1"/>
              </p:cNvSpPr>
              <p:nvPr/>
            </p:nvSpPr>
            <p:spPr bwMode="auto">
              <a:xfrm>
                <a:off x="3904351" y="3298470"/>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02" name="Rectangle 172"/>
              <p:cNvSpPr>
                <a:spLocks noChangeArrowheads="1"/>
              </p:cNvSpPr>
              <p:nvPr/>
            </p:nvSpPr>
            <p:spPr bwMode="auto">
              <a:xfrm>
                <a:off x="3932648" y="3298470"/>
                <a:ext cx="23580"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03" name="Rectangle 173"/>
              <p:cNvSpPr>
                <a:spLocks noChangeArrowheads="1"/>
              </p:cNvSpPr>
              <p:nvPr/>
            </p:nvSpPr>
            <p:spPr bwMode="auto">
              <a:xfrm>
                <a:off x="3975092" y="3298470"/>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04" name="Rectangle 174"/>
              <p:cNvSpPr>
                <a:spLocks noChangeArrowheads="1"/>
              </p:cNvSpPr>
              <p:nvPr/>
            </p:nvSpPr>
            <p:spPr bwMode="auto">
              <a:xfrm>
                <a:off x="4012822" y="3298470"/>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05" name="Rectangle 175"/>
              <p:cNvSpPr>
                <a:spLocks noChangeArrowheads="1"/>
              </p:cNvSpPr>
              <p:nvPr/>
            </p:nvSpPr>
            <p:spPr bwMode="auto">
              <a:xfrm>
                <a:off x="4050551" y="3298470"/>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06" name="Rectangle 176"/>
              <p:cNvSpPr>
                <a:spLocks noChangeArrowheads="1"/>
              </p:cNvSpPr>
              <p:nvPr/>
            </p:nvSpPr>
            <p:spPr bwMode="auto">
              <a:xfrm>
                <a:off x="4088281" y="3298470"/>
                <a:ext cx="23580"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07" name="Oval 177"/>
              <p:cNvSpPr>
                <a:spLocks noChangeArrowheads="1"/>
              </p:cNvSpPr>
              <p:nvPr/>
            </p:nvSpPr>
            <p:spPr bwMode="auto">
              <a:xfrm>
                <a:off x="4375970" y="3330585"/>
                <a:ext cx="42444" cy="4588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08" name="Rectangle 178"/>
              <p:cNvSpPr>
                <a:spLocks noChangeArrowheads="1"/>
              </p:cNvSpPr>
              <p:nvPr/>
            </p:nvSpPr>
            <p:spPr bwMode="auto">
              <a:xfrm>
                <a:off x="3876054" y="3481997"/>
                <a:ext cx="603673" cy="16976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09" name="Rectangle 179"/>
              <p:cNvSpPr>
                <a:spLocks noChangeArrowheads="1"/>
              </p:cNvSpPr>
              <p:nvPr/>
            </p:nvSpPr>
            <p:spPr bwMode="auto">
              <a:xfrm>
                <a:off x="3904351" y="3514113"/>
                <a:ext cx="18865" cy="10553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10" name="Rectangle 180"/>
              <p:cNvSpPr>
                <a:spLocks noChangeArrowheads="1"/>
              </p:cNvSpPr>
              <p:nvPr/>
            </p:nvSpPr>
            <p:spPr bwMode="auto">
              <a:xfrm>
                <a:off x="3932648" y="3514113"/>
                <a:ext cx="23580" cy="10553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11" name="Rectangle 181"/>
              <p:cNvSpPr>
                <a:spLocks noChangeArrowheads="1"/>
              </p:cNvSpPr>
              <p:nvPr/>
            </p:nvSpPr>
            <p:spPr bwMode="auto">
              <a:xfrm>
                <a:off x="3975092" y="3514113"/>
                <a:ext cx="18865" cy="10553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12" name="Rectangle 182"/>
              <p:cNvSpPr>
                <a:spLocks noChangeArrowheads="1"/>
              </p:cNvSpPr>
              <p:nvPr/>
            </p:nvSpPr>
            <p:spPr bwMode="auto">
              <a:xfrm>
                <a:off x="4012822" y="3514113"/>
                <a:ext cx="18865" cy="10553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13" name="Rectangle 183"/>
              <p:cNvSpPr>
                <a:spLocks noChangeArrowheads="1"/>
              </p:cNvSpPr>
              <p:nvPr/>
            </p:nvSpPr>
            <p:spPr bwMode="auto">
              <a:xfrm>
                <a:off x="4050551" y="3514113"/>
                <a:ext cx="18865" cy="10553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14" name="Rectangle 184"/>
              <p:cNvSpPr>
                <a:spLocks noChangeArrowheads="1"/>
              </p:cNvSpPr>
              <p:nvPr/>
            </p:nvSpPr>
            <p:spPr bwMode="auto">
              <a:xfrm>
                <a:off x="4088281" y="3514113"/>
                <a:ext cx="23580" cy="10553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15" name="Oval 185"/>
              <p:cNvSpPr>
                <a:spLocks noChangeArrowheads="1"/>
              </p:cNvSpPr>
              <p:nvPr/>
            </p:nvSpPr>
            <p:spPr bwMode="auto">
              <a:xfrm>
                <a:off x="4375970" y="3546231"/>
                <a:ext cx="42444" cy="4588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16" name="Rectangle 186"/>
              <p:cNvSpPr>
                <a:spLocks noChangeArrowheads="1"/>
              </p:cNvSpPr>
              <p:nvPr/>
            </p:nvSpPr>
            <p:spPr bwMode="auto">
              <a:xfrm>
                <a:off x="3876054" y="3697640"/>
                <a:ext cx="603673" cy="16976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17" name="Rectangle 187"/>
              <p:cNvSpPr>
                <a:spLocks noChangeArrowheads="1"/>
              </p:cNvSpPr>
              <p:nvPr/>
            </p:nvSpPr>
            <p:spPr bwMode="auto">
              <a:xfrm>
                <a:off x="3904351" y="3729759"/>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18" name="Rectangle 188"/>
              <p:cNvSpPr>
                <a:spLocks noChangeArrowheads="1"/>
              </p:cNvSpPr>
              <p:nvPr/>
            </p:nvSpPr>
            <p:spPr bwMode="auto">
              <a:xfrm>
                <a:off x="3932648" y="3729759"/>
                <a:ext cx="23580"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19" name="Rectangle 189"/>
              <p:cNvSpPr>
                <a:spLocks noChangeArrowheads="1"/>
              </p:cNvSpPr>
              <p:nvPr/>
            </p:nvSpPr>
            <p:spPr bwMode="auto">
              <a:xfrm>
                <a:off x="3975092" y="3729759"/>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20" name="Rectangle 190"/>
              <p:cNvSpPr>
                <a:spLocks noChangeArrowheads="1"/>
              </p:cNvSpPr>
              <p:nvPr/>
            </p:nvSpPr>
            <p:spPr bwMode="auto">
              <a:xfrm>
                <a:off x="4012822" y="3729759"/>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21" name="Rectangle 191"/>
              <p:cNvSpPr>
                <a:spLocks noChangeArrowheads="1"/>
              </p:cNvSpPr>
              <p:nvPr/>
            </p:nvSpPr>
            <p:spPr bwMode="auto">
              <a:xfrm>
                <a:off x="4050551" y="3729759"/>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22" name="Rectangle 192"/>
              <p:cNvSpPr>
                <a:spLocks noChangeArrowheads="1"/>
              </p:cNvSpPr>
              <p:nvPr/>
            </p:nvSpPr>
            <p:spPr bwMode="auto">
              <a:xfrm>
                <a:off x="4088281" y="3729759"/>
                <a:ext cx="23580"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23" name="Oval 193"/>
              <p:cNvSpPr>
                <a:spLocks noChangeArrowheads="1"/>
              </p:cNvSpPr>
              <p:nvPr/>
            </p:nvSpPr>
            <p:spPr bwMode="auto">
              <a:xfrm>
                <a:off x="4375970" y="3761874"/>
                <a:ext cx="42444" cy="4129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24" name="Rectangle 194"/>
              <p:cNvSpPr>
                <a:spLocks noChangeArrowheads="1"/>
              </p:cNvSpPr>
              <p:nvPr/>
            </p:nvSpPr>
            <p:spPr bwMode="auto">
              <a:xfrm>
                <a:off x="3876054" y="3913286"/>
                <a:ext cx="603673" cy="16976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25" name="Rectangle 195"/>
              <p:cNvSpPr>
                <a:spLocks noChangeArrowheads="1"/>
              </p:cNvSpPr>
              <p:nvPr/>
            </p:nvSpPr>
            <p:spPr bwMode="auto">
              <a:xfrm>
                <a:off x="3904351" y="3940815"/>
                <a:ext cx="18865" cy="11470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26" name="Rectangle 196"/>
              <p:cNvSpPr>
                <a:spLocks noChangeArrowheads="1"/>
              </p:cNvSpPr>
              <p:nvPr/>
            </p:nvSpPr>
            <p:spPr bwMode="auto">
              <a:xfrm>
                <a:off x="3932648" y="3940815"/>
                <a:ext cx="23580" cy="11470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27" name="Rectangle 197"/>
              <p:cNvSpPr>
                <a:spLocks noChangeArrowheads="1"/>
              </p:cNvSpPr>
              <p:nvPr/>
            </p:nvSpPr>
            <p:spPr bwMode="auto">
              <a:xfrm>
                <a:off x="3975092" y="3940815"/>
                <a:ext cx="18865" cy="11470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28" name="Rectangle 198"/>
              <p:cNvSpPr>
                <a:spLocks noChangeArrowheads="1"/>
              </p:cNvSpPr>
              <p:nvPr/>
            </p:nvSpPr>
            <p:spPr bwMode="auto">
              <a:xfrm>
                <a:off x="4012822" y="3940815"/>
                <a:ext cx="18865" cy="11470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29" name="Rectangle 199"/>
              <p:cNvSpPr>
                <a:spLocks noChangeArrowheads="1"/>
              </p:cNvSpPr>
              <p:nvPr/>
            </p:nvSpPr>
            <p:spPr bwMode="auto">
              <a:xfrm>
                <a:off x="4050551" y="3940815"/>
                <a:ext cx="18865" cy="11470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30" name="Rectangle 200"/>
              <p:cNvSpPr>
                <a:spLocks noChangeArrowheads="1"/>
              </p:cNvSpPr>
              <p:nvPr/>
            </p:nvSpPr>
            <p:spPr bwMode="auto">
              <a:xfrm>
                <a:off x="4088281" y="3940815"/>
                <a:ext cx="23580" cy="11470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31" name="Oval 201"/>
              <p:cNvSpPr>
                <a:spLocks noChangeArrowheads="1"/>
              </p:cNvSpPr>
              <p:nvPr/>
            </p:nvSpPr>
            <p:spPr bwMode="auto">
              <a:xfrm>
                <a:off x="4375970" y="3972931"/>
                <a:ext cx="42444" cy="4588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32" name="Rectangle 202"/>
              <p:cNvSpPr>
                <a:spLocks noChangeArrowheads="1"/>
              </p:cNvSpPr>
              <p:nvPr/>
            </p:nvSpPr>
            <p:spPr bwMode="auto">
              <a:xfrm>
                <a:off x="2904517" y="3174587"/>
                <a:ext cx="801754" cy="120669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33" name="Rectangle 203"/>
              <p:cNvSpPr>
                <a:spLocks noChangeArrowheads="1"/>
              </p:cNvSpPr>
              <p:nvPr/>
            </p:nvSpPr>
            <p:spPr bwMode="auto">
              <a:xfrm>
                <a:off x="2956394" y="3220469"/>
                <a:ext cx="697997" cy="1055282"/>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34" name="Rectangle 204"/>
              <p:cNvSpPr>
                <a:spLocks noChangeArrowheads="1"/>
              </p:cNvSpPr>
              <p:nvPr/>
            </p:nvSpPr>
            <p:spPr bwMode="auto">
              <a:xfrm>
                <a:off x="3003556" y="3270941"/>
                <a:ext cx="608388" cy="16976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35" name="Rectangle 205"/>
              <p:cNvSpPr>
                <a:spLocks noChangeArrowheads="1"/>
              </p:cNvSpPr>
              <p:nvPr/>
            </p:nvSpPr>
            <p:spPr bwMode="auto">
              <a:xfrm>
                <a:off x="3027138" y="3298470"/>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36" name="Rectangle 206"/>
              <p:cNvSpPr>
                <a:spLocks noChangeArrowheads="1"/>
              </p:cNvSpPr>
              <p:nvPr/>
            </p:nvSpPr>
            <p:spPr bwMode="auto">
              <a:xfrm>
                <a:off x="3069582" y="3298470"/>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37" name="Rectangle 207"/>
              <p:cNvSpPr>
                <a:spLocks noChangeArrowheads="1"/>
              </p:cNvSpPr>
              <p:nvPr/>
            </p:nvSpPr>
            <p:spPr bwMode="auto">
              <a:xfrm>
                <a:off x="3107312" y="3298470"/>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38" name="Rectangle 208"/>
              <p:cNvSpPr>
                <a:spLocks noChangeArrowheads="1"/>
              </p:cNvSpPr>
              <p:nvPr/>
            </p:nvSpPr>
            <p:spPr bwMode="auto">
              <a:xfrm>
                <a:off x="3145041" y="3298470"/>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39" name="Rectangle 209"/>
              <p:cNvSpPr>
                <a:spLocks noChangeArrowheads="1"/>
              </p:cNvSpPr>
              <p:nvPr/>
            </p:nvSpPr>
            <p:spPr bwMode="auto">
              <a:xfrm>
                <a:off x="3182771" y="3298470"/>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40" name="Rectangle 210"/>
              <p:cNvSpPr>
                <a:spLocks noChangeArrowheads="1"/>
              </p:cNvSpPr>
              <p:nvPr/>
            </p:nvSpPr>
            <p:spPr bwMode="auto">
              <a:xfrm>
                <a:off x="3220501" y="3298470"/>
                <a:ext cx="23580"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41" name="Oval 211"/>
              <p:cNvSpPr>
                <a:spLocks noChangeArrowheads="1"/>
              </p:cNvSpPr>
              <p:nvPr/>
            </p:nvSpPr>
            <p:spPr bwMode="auto">
              <a:xfrm>
                <a:off x="3508190" y="3330585"/>
                <a:ext cx="42444" cy="4588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42" name="Rectangle 212"/>
              <p:cNvSpPr>
                <a:spLocks noChangeArrowheads="1"/>
              </p:cNvSpPr>
              <p:nvPr/>
            </p:nvSpPr>
            <p:spPr bwMode="auto">
              <a:xfrm>
                <a:off x="3003556" y="3481997"/>
                <a:ext cx="608388" cy="16976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43" name="Rectangle 213"/>
              <p:cNvSpPr>
                <a:spLocks noChangeArrowheads="1"/>
              </p:cNvSpPr>
              <p:nvPr/>
            </p:nvSpPr>
            <p:spPr bwMode="auto">
              <a:xfrm>
                <a:off x="3027138" y="3514113"/>
                <a:ext cx="18865" cy="10553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44" name="Rectangle 214"/>
              <p:cNvSpPr>
                <a:spLocks noChangeArrowheads="1"/>
              </p:cNvSpPr>
              <p:nvPr/>
            </p:nvSpPr>
            <p:spPr bwMode="auto">
              <a:xfrm>
                <a:off x="3069582" y="3514113"/>
                <a:ext cx="18865" cy="10553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45" name="Rectangle 215"/>
              <p:cNvSpPr>
                <a:spLocks noChangeArrowheads="1"/>
              </p:cNvSpPr>
              <p:nvPr/>
            </p:nvSpPr>
            <p:spPr bwMode="auto">
              <a:xfrm>
                <a:off x="3107312" y="3514113"/>
                <a:ext cx="18865" cy="10553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46" name="Rectangle 216"/>
              <p:cNvSpPr>
                <a:spLocks noChangeArrowheads="1"/>
              </p:cNvSpPr>
              <p:nvPr/>
            </p:nvSpPr>
            <p:spPr bwMode="auto">
              <a:xfrm>
                <a:off x="3145041" y="3514113"/>
                <a:ext cx="18865" cy="10553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47" name="Rectangle 217"/>
              <p:cNvSpPr>
                <a:spLocks noChangeArrowheads="1"/>
              </p:cNvSpPr>
              <p:nvPr/>
            </p:nvSpPr>
            <p:spPr bwMode="auto">
              <a:xfrm>
                <a:off x="3182771" y="3514113"/>
                <a:ext cx="18865" cy="10553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48" name="Rectangle 218"/>
              <p:cNvSpPr>
                <a:spLocks noChangeArrowheads="1"/>
              </p:cNvSpPr>
              <p:nvPr/>
            </p:nvSpPr>
            <p:spPr bwMode="auto">
              <a:xfrm>
                <a:off x="3220501" y="3514113"/>
                <a:ext cx="23580" cy="105530"/>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49" name="Oval 219"/>
              <p:cNvSpPr>
                <a:spLocks noChangeArrowheads="1"/>
              </p:cNvSpPr>
              <p:nvPr/>
            </p:nvSpPr>
            <p:spPr bwMode="auto">
              <a:xfrm>
                <a:off x="3508190" y="3546231"/>
                <a:ext cx="42444" cy="4588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50" name="Rectangle 220"/>
              <p:cNvSpPr>
                <a:spLocks noChangeArrowheads="1"/>
              </p:cNvSpPr>
              <p:nvPr/>
            </p:nvSpPr>
            <p:spPr bwMode="auto">
              <a:xfrm>
                <a:off x="3003556" y="3697640"/>
                <a:ext cx="608388" cy="16976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51" name="Rectangle 221"/>
              <p:cNvSpPr>
                <a:spLocks noChangeArrowheads="1"/>
              </p:cNvSpPr>
              <p:nvPr/>
            </p:nvSpPr>
            <p:spPr bwMode="auto">
              <a:xfrm>
                <a:off x="3027138" y="3729759"/>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52" name="Rectangle 222"/>
              <p:cNvSpPr>
                <a:spLocks noChangeArrowheads="1"/>
              </p:cNvSpPr>
              <p:nvPr/>
            </p:nvSpPr>
            <p:spPr bwMode="auto">
              <a:xfrm>
                <a:off x="3069582" y="3729759"/>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53" name="Rectangle 223"/>
              <p:cNvSpPr>
                <a:spLocks noChangeArrowheads="1"/>
              </p:cNvSpPr>
              <p:nvPr/>
            </p:nvSpPr>
            <p:spPr bwMode="auto">
              <a:xfrm>
                <a:off x="3107312" y="3729759"/>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54" name="Rectangle 224"/>
              <p:cNvSpPr>
                <a:spLocks noChangeArrowheads="1"/>
              </p:cNvSpPr>
              <p:nvPr/>
            </p:nvSpPr>
            <p:spPr bwMode="auto">
              <a:xfrm>
                <a:off x="3145041" y="3729759"/>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55" name="Rectangle 225"/>
              <p:cNvSpPr>
                <a:spLocks noChangeArrowheads="1"/>
              </p:cNvSpPr>
              <p:nvPr/>
            </p:nvSpPr>
            <p:spPr bwMode="auto">
              <a:xfrm>
                <a:off x="3182771" y="3729759"/>
                <a:ext cx="18865"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56" name="Rectangle 226"/>
              <p:cNvSpPr>
                <a:spLocks noChangeArrowheads="1"/>
              </p:cNvSpPr>
              <p:nvPr/>
            </p:nvSpPr>
            <p:spPr bwMode="auto">
              <a:xfrm>
                <a:off x="3220501" y="3729759"/>
                <a:ext cx="23580" cy="11011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57" name="Oval 227"/>
              <p:cNvSpPr>
                <a:spLocks noChangeArrowheads="1"/>
              </p:cNvSpPr>
              <p:nvPr/>
            </p:nvSpPr>
            <p:spPr bwMode="auto">
              <a:xfrm>
                <a:off x="3508190" y="3761874"/>
                <a:ext cx="42444" cy="4129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58" name="Rectangle 228"/>
              <p:cNvSpPr>
                <a:spLocks noChangeArrowheads="1"/>
              </p:cNvSpPr>
              <p:nvPr/>
            </p:nvSpPr>
            <p:spPr bwMode="auto">
              <a:xfrm>
                <a:off x="3003556" y="3913286"/>
                <a:ext cx="608388" cy="169764"/>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59" name="Rectangle 229"/>
              <p:cNvSpPr>
                <a:spLocks noChangeArrowheads="1"/>
              </p:cNvSpPr>
              <p:nvPr/>
            </p:nvSpPr>
            <p:spPr bwMode="auto">
              <a:xfrm>
                <a:off x="3027138" y="3940815"/>
                <a:ext cx="18865" cy="11470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0" name="Rectangle 230"/>
              <p:cNvSpPr>
                <a:spLocks noChangeArrowheads="1"/>
              </p:cNvSpPr>
              <p:nvPr/>
            </p:nvSpPr>
            <p:spPr bwMode="auto">
              <a:xfrm>
                <a:off x="3069582" y="3940815"/>
                <a:ext cx="18865" cy="11470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1" name="Rectangle 231"/>
              <p:cNvSpPr>
                <a:spLocks noChangeArrowheads="1"/>
              </p:cNvSpPr>
              <p:nvPr/>
            </p:nvSpPr>
            <p:spPr bwMode="auto">
              <a:xfrm>
                <a:off x="3107312" y="3940815"/>
                <a:ext cx="18865" cy="11470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2" name="Rectangle 232"/>
              <p:cNvSpPr>
                <a:spLocks noChangeArrowheads="1"/>
              </p:cNvSpPr>
              <p:nvPr/>
            </p:nvSpPr>
            <p:spPr bwMode="auto">
              <a:xfrm>
                <a:off x="3145041" y="3940815"/>
                <a:ext cx="18865" cy="11470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3" name="Rectangle 233"/>
              <p:cNvSpPr>
                <a:spLocks noChangeArrowheads="1"/>
              </p:cNvSpPr>
              <p:nvPr/>
            </p:nvSpPr>
            <p:spPr bwMode="auto">
              <a:xfrm>
                <a:off x="3182771" y="3940815"/>
                <a:ext cx="18865" cy="11470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4" name="Rectangle 234"/>
              <p:cNvSpPr>
                <a:spLocks noChangeArrowheads="1"/>
              </p:cNvSpPr>
              <p:nvPr/>
            </p:nvSpPr>
            <p:spPr bwMode="auto">
              <a:xfrm>
                <a:off x="3220501" y="3940815"/>
                <a:ext cx="23580" cy="11470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5" name="Oval 235"/>
              <p:cNvSpPr>
                <a:spLocks noChangeArrowheads="1"/>
              </p:cNvSpPr>
              <p:nvPr/>
            </p:nvSpPr>
            <p:spPr bwMode="auto">
              <a:xfrm>
                <a:off x="3508190" y="3972931"/>
                <a:ext cx="42444" cy="4588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6" name="Freeform 236"/>
              <p:cNvSpPr>
                <a:spLocks/>
              </p:cNvSpPr>
              <p:nvPr/>
            </p:nvSpPr>
            <p:spPr bwMode="auto">
              <a:xfrm>
                <a:off x="4621213" y="3344351"/>
                <a:ext cx="297119" cy="495523"/>
              </a:xfrm>
              <a:custGeom>
                <a:avLst/>
                <a:gdLst>
                  <a:gd name="T0" fmla="*/ 46 w 46"/>
                  <a:gd name="T1" fmla="*/ 76 h 79"/>
                  <a:gd name="T2" fmla="*/ 43 w 46"/>
                  <a:gd name="T3" fmla="*/ 79 h 79"/>
                  <a:gd name="T4" fmla="*/ 3 w 46"/>
                  <a:gd name="T5" fmla="*/ 79 h 79"/>
                  <a:gd name="T6" fmla="*/ 0 w 46"/>
                  <a:gd name="T7" fmla="*/ 76 h 79"/>
                  <a:gd name="T8" fmla="*/ 0 w 46"/>
                  <a:gd name="T9" fmla="*/ 3 h 79"/>
                  <a:gd name="T10" fmla="*/ 3 w 46"/>
                  <a:gd name="T11" fmla="*/ 0 h 79"/>
                  <a:gd name="T12" fmla="*/ 43 w 46"/>
                  <a:gd name="T13" fmla="*/ 0 h 79"/>
                  <a:gd name="T14" fmla="*/ 46 w 46"/>
                  <a:gd name="T15" fmla="*/ 3 h 79"/>
                  <a:gd name="T16" fmla="*/ 46 w 46"/>
                  <a:gd name="T17" fmla="*/ 7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9">
                    <a:moveTo>
                      <a:pt x="46" y="76"/>
                    </a:moveTo>
                    <a:cubicBezTo>
                      <a:pt x="46" y="77"/>
                      <a:pt x="45" y="79"/>
                      <a:pt x="43" y="79"/>
                    </a:cubicBezTo>
                    <a:cubicBezTo>
                      <a:pt x="3" y="79"/>
                      <a:pt x="3" y="79"/>
                      <a:pt x="3" y="79"/>
                    </a:cubicBezTo>
                    <a:cubicBezTo>
                      <a:pt x="2" y="79"/>
                      <a:pt x="0" y="77"/>
                      <a:pt x="0" y="76"/>
                    </a:cubicBezTo>
                    <a:cubicBezTo>
                      <a:pt x="0" y="3"/>
                      <a:pt x="0" y="3"/>
                      <a:pt x="0" y="3"/>
                    </a:cubicBezTo>
                    <a:cubicBezTo>
                      <a:pt x="0" y="2"/>
                      <a:pt x="2" y="0"/>
                      <a:pt x="3" y="0"/>
                    </a:cubicBezTo>
                    <a:cubicBezTo>
                      <a:pt x="43" y="0"/>
                      <a:pt x="43" y="0"/>
                      <a:pt x="43" y="0"/>
                    </a:cubicBezTo>
                    <a:cubicBezTo>
                      <a:pt x="45" y="0"/>
                      <a:pt x="46" y="2"/>
                      <a:pt x="46" y="3"/>
                    </a:cubicBezTo>
                    <a:lnTo>
                      <a:pt x="46" y="7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7" name="Rectangle 237"/>
              <p:cNvSpPr>
                <a:spLocks noChangeArrowheads="1"/>
              </p:cNvSpPr>
              <p:nvPr/>
            </p:nvSpPr>
            <p:spPr bwMode="auto">
              <a:xfrm>
                <a:off x="4654225" y="3376467"/>
                <a:ext cx="240525" cy="38540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8" name="Rectangle 238"/>
              <p:cNvSpPr>
                <a:spLocks noChangeArrowheads="1"/>
              </p:cNvSpPr>
              <p:nvPr/>
            </p:nvSpPr>
            <p:spPr bwMode="auto">
              <a:xfrm>
                <a:off x="4673089" y="3422349"/>
                <a:ext cx="193363" cy="188117"/>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69" name="Rectangle 239"/>
              <p:cNvSpPr>
                <a:spLocks noChangeArrowheads="1"/>
              </p:cNvSpPr>
              <p:nvPr/>
            </p:nvSpPr>
            <p:spPr bwMode="auto">
              <a:xfrm>
                <a:off x="4673089" y="3619642"/>
                <a:ext cx="56594" cy="50471"/>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0" name="Rectangle 240"/>
              <p:cNvSpPr>
                <a:spLocks noChangeArrowheads="1"/>
              </p:cNvSpPr>
              <p:nvPr/>
            </p:nvSpPr>
            <p:spPr bwMode="auto">
              <a:xfrm>
                <a:off x="4743834" y="3619642"/>
                <a:ext cx="51877" cy="50471"/>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1" name="Rectangle 241"/>
              <p:cNvSpPr>
                <a:spLocks noChangeArrowheads="1"/>
              </p:cNvSpPr>
              <p:nvPr/>
            </p:nvSpPr>
            <p:spPr bwMode="auto">
              <a:xfrm>
                <a:off x="4809861" y="3619642"/>
                <a:ext cx="56594" cy="50471"/>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2" name="Rectangle 242"/>
              <p:cNvSpPr>
                <a:spLocks noChangeArrowheads="1"/>
              </p:cNvSpPr>
              <p:nvPr/>
            </p:nvSpPr>
            <p:spPr bwMode="auto">
              <a:xfrm>
                <a:off x="4673089" y="3683877"/>
                <a:ext cx="193363" cy="55058"/>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3" name="Freeform 243"/>
              <p:cNvSpPr>
                <a:spLocks/>
              </p:cNvSpPr>
              <p:nvPr/>
            </p:nvSpPr>
            <p:spPr bwMode="auto">
              <a:xfrm>
                <a:off x="4621213" y="3890343"/>
                <a:ext cx="292404" cy="490937"/>
              </a:xfrm>
              <a:custGeom>
                <a:avLst/>
                <a:gdLst>
                  <a:gd name="T0" fmla="*/ 45 w 45"/>
                  <a:gd name="T1" fmla="*/ 75 h 78"/>
                  <a:gd name="T2" fmla="*/ 42 w 45"/>
                  <a:gd name="T3" fmla="*/ 78 h 78"/>
                  <a:gd name="T4" fmla="*/ 3 w 45"/>
                  <a:gd name="T5" fmla="*/ 78 h 78"/>
                  <a:gd name="T6" fmla="*/ 0 w 45"/>
                  <a:gd name="T7" fmla="*/ 75 h 78"/>
                  <a:gd name="T8" fmla="*/ 0 w 45"/>
                  <a:gd name="T9" fmla="*/ 3 h 78"/>
                  <a:gd name="T10" fmla="*/ 3 w 45"/>
                  <a:gd name="T11" fmla="*/ 0 h 78"/>
                  <a:gd name="T12" fmla="*/ 42 w 45"/>
                  <a:gd name="T13" fmla="*/ 0 h 78"/>
                  <a:gd name="T14" fmla="*/ 45 w 45"/>
                  <a:gd name="T15" fmla="*/ 3 h 78"/>
                  <a:gd name="T16" fmla="*/ 45 w 45"/>
                  <a:gd name="T17" fmla="*/ 7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78">
                    <a:moveTo>
                      <a:pt x="45" y="75"/>
                    </a:moveTo>
                    <a:cubicBezTo>
                      <a:pt x="45" y="77"/>
                      <a:pt x="44" y="78"/>
                      <a:pt x="42" y="78"/>
                    </a:cubicBezTo>
                    <a:cubicBezTo>
                      <a:pt x="3" y="78"/>
                      <a:pt x="3" y="78"/>
                      <a:pt x="3" y="78"/>
                    </a:cubicBezTo>
                    <a:cubicBezTo>
                      <a:pt x="1" y="78"/>
                      <a:pt x="0" y="77"/>
                      <a:pt x="0" y="75"/>
                    </a:cubicBezTo>
                    <a:cubicBezTo>
                      <a:pt x="0" y="3"/>
                      <a:pt x="0" y="3"/>
                      <a:pt x="0" y="3"/>
                    </a:cubicBezTo>
                    <a:cubicBezTo>
                      <a:pt x="0" y="1"/>
                      <a:pt x="1" y="0"/>
                      <a:pt x="3" y="0"/>
                    </a:cubicBezTo>
                    <a:cubicBezTo>
                      <a:pt x="42" y="0"/>
                      <a:pt x="42" y="0"/>
                      <a:pt x="42" y="0"/>
                    </a:cubicBezTo>
                    <a:cubicBezTo>
                      <a:pt x="44" y="0"/>
                      <a:pt x="45" y="1"/>
                      <a:pt x="45" y="3"/>
                    </a:cubicBezTo>
                    <a:lnTo>
                      <a:pt x="45" y="7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4" name="Rectangle 244"/>
              <p:cNvSpPr>
                <a:spLocks noChangeArrowheads="1"/>
              </p:cNvSpPr>
              <p:nvPr/>
            </p:nvSpPr>
            <p:spPr bwMode="auto">
              <a:xfrm>
                <a:off x="4644792" y="3917873"/>
                <a:ext cx="240525" cy="38999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5" name="Rectangle 245"/>
              <p:cNvSpPr>
                <a:spLocks noChangeArrowheads="1"/>
              </p:cNvSpPr>
              <p:nvPr/>
            </p:nvSpPr>
            <p:spPr bwMode="auto">
              <a:xfrm>
                <a:off x="4673089" y="3963754"/>
                <a:ext cx="188648" cy="188117"/>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6" name="Rectangle 246"/>
              <p:cNvSpPr>
                <a:spLocks noChangeArrowheads="1"/>
              </p:cNvSpPr>
              <p:nvPr/>
            </p:nvSpPr>
            <p:spPr bwMode="auto">
              <a:xfrm>
                <a:off x="4673089" y="4161048"/>
                <a:ext cx="51877" cy="59648"/>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7" name="Rectangle 247"/>
              <p:cNvSpPr>
                <a:spLocks noChangeArrowheads="1"/>
              </p:cNvSpPr>
              <p:nvPr/>
            </p:nvSpPr>
            <p:spPr bwMode="auto">
              <a:xfrm>
                <a:off x="4739116" y="4161048"/>
                <a:ext cx="56594" cy="59648"/>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8" name="Rectangle 248"/>
              <p:cNvSpPr>
                <a:spLocks noChangeArrowheads="1"/>
              </p:cNvSpPr>
              <p:nvPr/>
            </p:nvSpPr>
            <p:spPr bwMode="auto">
              <a:xfrm>
                <a:off x="4809861" y="4161048"/>
                <a:ext cx="51877" cy="59648"/>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79" name="Rectangle 249"/>
              <p:cNvSpPr>
                <a:spLocks noChangeArrowheads="1"/>
              </p:cNvSpPr>
              <p:nvPr/>
            </p:nvSpPr>
            <p:spPr bwMode="auto">
              <a:xfrm>
                <a:off x="4673089" y="4234458"/>
                <a:ext cx="188648" cy="50471"/>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0" name="Freeform 250"/>
              <p:cNvSpPr>
                <a:spLocks/>
              </p:cNvSpPr>
              <p:nvPr/>
            </p:nvSpPr>
            <p:spPr bwMode="auto">
              <a:xfrm>
                <a:off x="4965494" y="3344351"/>
                <a:ext cx="297119" cy="495523"/>
              </a:xfrm>
              <a:custGeom>
                <a:avLst/>
                <a:gdLst>
                  <a:gd name="T0" fmla="*/ 46 w 46"/>
                  <a:gd name="T1" fmla="*/ 76 h 79"/>
                  <a:gd name="T2" fmla="*/ 43 w 46"/>
                  <a:gd name="T3" fmla="*/ 79 h 79"/>
                  <a:gd name="T4" fmla="*/ 3 w 46"/>
                  <a:gd name="T5" fmla="*/ 79 h 79"/>
                  <a:gd name="T6" fmla="*/ 0 w 46"/>
                  <a:gd name="T7" fmla="*/ 76 h 79"/>
                  <a:gd name="T8" fmla="*/ 0 w 46"/>
                  <a:gd name="T9" fmla="*/ 3 h 79"/>
                  <a:gd name="T10" fmla="*/ 3 w 46"/>
                  <a:gd name="T11" fmla="*/ 0 h 79"/>
                  <a:gd name="T12" fmla="*/ 43 w 46"/>
                  <a:gd name="T13" fmla="*/ 0 h 79"/>
                  <a:gd name="T14" fmla="*/ 46 w 46"/>
                  <a:gd name="T15" fmla="*/ 3 h 79"/>
                  <a:gd name="T16" fmla="*/ 46 w 46"/>
                  <a:gd name="T17" fmla="*/ 76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9">
                    <a:moveTo>
                      <a:pt x="46" y="76"/>
                    </a:moveTo>
                    <a:cubicBezTo>
                      <a:pt x="46" y="77"/>
                      <a:pt x="44" y="79"/>
                      <a:pt x="43" y="79"/>
                    </a:cubicBezTo>
                    <a:cubicBezTo>
                      <a:pt x="3" y="79"/>
                      <a:pt x="3" y="79"/>
                      <a:pt x="3" y="79"/>
                    </a:cubicBezTo>
                    <a:cubicBezTo>
                      <a:pt x="1" y="79"/>
                      <a:pt x="0" y="77"/>
                      <a:pt x="0" y="76"/>
                    </a:cubicBezTo>
                    <a:cubicBezTo>
                      <a:pt x="0" y="3"/>
                      <a:pt x="0" y="3"/>
                      <a:pt x="0" y="3"/>
                    </a:cubicBezTo>
                    <a:cubicBezTo>
                      <a:pt x="0" y="2"/>
                      <a:pt x="1" y="0"/>
                      <a:pt x="3" y="0"/>
                    </a:cubicBezTo>
                    <a:cubicBezTo>
                      <a:pt x="43" y="0"/>
                      <a:pt x="43" y="0"/>
                      <a:pt x="43" y="0"/>
                    </a:cubicBezTo>
                    <a:cubicBezTo>
                      <a:pt x="44" y="0"/>
                      <a:pt x="46" y="2"/>
                      <a:pt x="46" y="3"/>
                    </a:cubicBezTo>
                    <a:lnTo>
                      <a:pt x="46" y="76"/>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1" name="Rectangle 251"/>
              <p:cNvSpPr>
                <a:spLocks noChangeArrowheads="1"/>
              </p:cNvSpPr>
              <p:nvPr/>
            </p:nvSpPr>
            <p:spPr bwMode="auto">
              <a:xfrm>
                <a:off x="4989076" y="3376467"/>
                <a:ext cx="240525" cy="38540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2" name="Rectangle 252"/>
              <p:cNvSpPr>
                <a:spLocks noChangeArrowheads="1"/>
              </p:cNvSpPr>
              <p:nvPr/>
            </p:nvSpPr>
            <p:spPr bwMode="auto">
              <a:xfrm>
                <a:off x="5017373" y="3422349"/>
                <a:ext cx="183930" cy="18811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3" name="Rectangle 253"/>
              <p:cNvSpPr>
                <a:spLocks noChangeArrowheads="1"/>
              </p:cNvSpPr>
              <p:nvPr/>
            </p:nvSpPr>
            <p:spPr bwMode="auto">
              <a:xfrm>
                <a:off x="5017373" y="3619642"/>
                <a:ext cx="51877" cy="50471"/>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4" name="Rectangle 254"/>
              <p:cNvSpPr>
                <a:spLocks noChangeArrowheads="1"/>
              </p:cNvSpPr>
              <p:nvPr/>
            </p:nvSpPr>
            <p:spPr bwMode="auto">
              <a:xfrm>
                <a:off x="5078682" y="3619642"/>
                <a:ext cx="61309" cy="50471"/>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5" name="Rectangle 255"/>
              <p:cNvSpPr>
                <a:spLocks noChangeArrowheads="1"/>
              </p:cNvSpPr>
              <p:nvPr/>
            </p:nvSpPr>
            <p:spPr bwMode="auto">
              <a:xfrm>
                <a:off x="5149427" y="3619642"/>
                <a:ext cx="51877" cy="50471"/>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6" name="Rectangle 256"/>
              <p:cNvSpPr>
                <a:spLocks noChangeArrowheads="1"/>
              </p:cNvSpPr>
              <p:nvPr/>
            </p:nvSpPr>
            <p:spPr bwMode="auto">
              <a:xfrm>
                <a:off x="5017373" y="3683877"/>
                <a:ext cx="183930" cy="5505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7" name="Freeform 257"/>
              <p:cNvSpPr>
                <a:spLocks/>
              </p:cNvSpPr>
              <p:nvPr/>
            </p:nvSpPr>
            <p:spPr bwMode="auto">
              <a:xfrm>
                <a:off x="4956061" y="3890343"/>
                <a:ext cx="297119" cy="490937"/>
              </a:xfrm>
              <a:custGeom>
                <a:avLst/>
                <a:gdLst>
                  <a:gd name="T0" fmla="*/ 46 w 46"/>
                  <a:gd name="T1" fmla="*/ 75 h 78"/>
                  <a:gd name="T2" fmla="*/ 43 w 46"/>
                  <a:gd name="T3" fmla="*/ 78 h 78"/>
                  <a:gd name="T4" fmla="*/ 3 w 46"/>
                  <a:gd name="T5" fmla="*/ 78 h 78"/>
                  <a:gd name="T6" fmla="*/ 0 w 46"/>
                  <a:gd name="T7" fmla="*/ 75 h 78"/>
                  <a:gd name="T8" fmla="*/ 0 w 46"/>
                  <a:gd name="T9" fmla="*/ 3 h 78"/>
                  <a:gd name="T10" fmla="*/ 3 w 46"/>
                  <a:gd name="T11" fmla="*/ 0 h 78"/>
                  <a:gd name="T12" fmla="*/ 43 w 46"/>
                  <a:gd name="T13" fmla="*/ 0 h 78"/>
                  <a:gd name="T14" fmla="*/ 46 w 46"/>
                  <a:gd name="T15" fmla="*/ 3 h 78"/>
                  <a:gd name="T16" fmla="*/ 46 w 46"/>
                  <a:gd name="T17" fmla="*/ 7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8">
                    <a:moveTo>
                      <a:pt x="46" y="75"/>
                    </a:moveTo>
                    <a:cubicBezTo>
                      <a:pt x="46" y="77"/>
                      <a:pt x="45" y="78"/>
                      <a:pt x="43" y="78"/>
                    </a:cubicBezTo>
                    <a:cubicBezTo>
                      <a:pt x="3" y="78"/>
                      <a:pt x="3" y="78"/>
                      <a:pt x="3" y="78"/>
                    </a:cubicBezTo>
                    <a:cubicBezTo>
                      <a:pt x="1" y="78"/>
                      <a:pt x="0" y="77"/>
                      <a:pt x="0" y="75"/>
                    </a:cubicBezTo>
                    <a:cubicBezTo>
                      <a:pt x="0" y="3"/>
                      <a:pt x="0" y="3"/>
                      <a:pt x="0" y="3"/>
                    </a:cubicBezTo>
                    <a:cubicBezTo>
                      <a:pt x="0" y="1"/>
                      <a:pt x="1" y="0"/>
                      <a:pt x="3" y="0"/>
                    </a:cubicBezTo>
                    <a:cubicBezTo>
                      <a:pt x="43" y="0"/>
                      <a:pt x="43" y="0"/>
                      <a:pt x="43" y="0"/>
                    </a:cubicBezTo>
                    <a:cubicBezTo>
                      <a:pt x="45" y="0"/>
                      <a:pt x="46" y="1"/>
                      <a:pt x="46" y="3"/>
                    </a:cubicBezTo>
                    <a:lnTo>
                      <a:pt x="46" y="75"/>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8" name="Rectangle 258"/>
              <p:cNvSpPr>
                <a:spLocks noChangeArrowheads="1"/>
              </p:cNvSpPr>
              <p:nvPr/>
            </p:nvSpPr>
            <p:spPr bwMode="auto">
              <a:xfrm>
                <a:off x="4989076" y="3917873"/>
                <a:ext cx="240525" cy="389997"/>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89" name="Rectangle 259"/>
              <p:cNvSpPr>
                <a:spLocks noChangeArrowheads="1"/>
              </p:cNvSpPr>
              <p:nvPr/>
            </p:nvSpPr>
            <p:spPr bwMode="auto">
              <a:xfrm>
                <a:off x="5007941" y="3963754"/>
                <a:ext cx="193363" cy="18811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90" name="Rectangle 260"/>
              <p:cNvSpPr>
                <a:spLocks noChangeArrowheads="1"/>
              </p:cNvSpPr>
              <p:nvPr/>
            </p:nvSpPr>
            <p:spPr bwMode="auto">
              <a:xfrm>
                <a:off x="5007941" y="4161048"/>
                <a:ext cx="61309" cy="5964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91" name="Rectangle 261"/>
              <p:cNvSpPr>
                <a:spLocks noChangeArrowheads="1"/>
              </p:cNvSpPr>
              <p:nvPr/>
            </p:nvSpPr>
            <p:spPr bwMode="auto">
              <a:xfrm>
                <a:off x="5078682" y="4161048"/>
                <a:ext cx="51877" cy="5964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92" name="Rectangle 262"/>
              <p:cNvSpPr>
                <a:spLocks noChangeArrowheads="1"/>
              </p:cNvSpPr>
              <p:nvPr/>
            </p:nvSpPr>
            <p:spPr bwMode="auto">
              <a:xfrm>
                <a:off x="5144709" y="4161048"/>
                <a:ext cx="56594" cy="5964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93" name="Rectangle 263"/>
              <p:cNvSpPr>
                <a:spLocks noChangeArrowheads="1"/>
              </p:cNvSpPr>
              <p:nvPr/>
            </p:nvSpPr>
            <p:spPr bwMode="auto">
              <a:xfrm>
                <a:off x="5007941" y="4234458"/>
                <a:ext cx="193363" cy="50471"/>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grpSp>
        <p:nvGrpSpPr>
          <p:cNvPr id="892" name="Group 891"/>
          <p:cNvGrpSpPr/>
          <p:nvPr/>
        </p:nvGrpSpPr>
        <p:grpSpPr>
          <a:xfrm>
            <a:off x="1" y="1843753"/>
            <a:ext cx="11757022" cy="548640"/>
            <a:chOff x="1" y="1843753"/>
            <a:chExt cx="11757022" cy="548640"/>
          </a:xfrm>
        </p:grpSpPr>
        <p:sp>
          <p:nvSpPr>
            <p:cNvPr id="6" name="Rectangle 5"/>
            <p:cNvSpPr/>
            <p:nvPr/>
          </p:nvSpPr>
          <p:spPr bwMode="auto">
            <a:xfrm>
              <a:off x="1" y="1843753"/>
              <a:ext cx="3248024" cy="548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	Scalable</a:t>
              </a:r>
            </a:p>
          </p:txBody>
        </p:sp>
        <p:sp>
          <p:nvSpPr>
            <p:cNvPr id="15" name="Rectangle 14"/>
            <p:cNvSpPr/>
            <p:nvPr/>
          </p:nvSpPr>
          <p:spPr>
            <a:xfrm>
              <a:off x="3248024" y="1843753"/>
              <a:ext cx="8508999" cy="548640"/>
            </a:xfrm>
            <a:prstGeom prst="rect">
              <a:avLst/>
            </a:prstGeom>
            <a:solidFill>
              <a:schemeClr val="bg1">
                <a:lumMod val="95000"/>
              </a:schemeClr>
            </a:solidFill>
          </p:spPr>
          <p:txBody>
            <a:bodyPr wrap="square" lIns="9144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1400" b="0" i="0" u="none" strike="noStrike" kern="0" cap="none" spc="0" normalizeH="0" baseline="0" noProof="0" dirty="0">
                  <a:ln>
                    <a:noFill/>
                  </a:ln>
                  <a:solidFill>
                    <a:schemeClr val="tx2"/>
                  </a:solidFill>
                  <a:effectLst/>
                  <a:uLnTx/>
                  <a:uFillTx/>
                </a:rPr>
                <a:t> </a:t>
              </a:r>
              <a:r>
                <a:rPr kumimoji="0" lang="en-IN" sz="1400" b="0" i="0" u="none" strike="noStrike" kern="0" cap="none" spc="0" normalizeH="0" baseline="0" noProof="0" dirty="0">
                  <a:ln>
                    <a:noFill/>
                  </a:ln>
                  <a:solidFill>
                    <a:sysClr val="windowText" lastClr="000000"/>
                  </a:solidFill>
                  <a:effectLst/>
                  <a:uLnTx/>
                  <a:uFillTx/>
                </a:rPr>
                <a:t>Must be highly scalable. When storing all data indefinitely, data volumes can quickly add up</a:t>
              </a:r>
              <a:endParaRPr kumimoji="0" lang="en-US" sz="1400" b="0" i="0" u="none" strike="noStrike" kern="0" cap="none" spc="0" normalizeH="0" baseline="0" noProof="0" dirty="0">
                <a:ln>
                  <a:noFill/>
                </a:ln>
                <a:solidFill>
                  <a:sysClr val="windowText" lastClr="000000"/>
                </a:solidFill>
                <a:effectLst/>
                <a:uLnTx/>
                <a:uFillTx/>
              </a:endParaRPr>
            </a:p>
          </p:txBody>
        </p:sp>
        <p:grpSp>
          <p:nvGrpSpPr>
            <p:cNvPr id="794" name="Group 793"/>
            <p:cNvGrpSpPr/>
            <p:nvPr/>
          </p:nvGrpSpPr>
          <p:grpSpPr>
            <a:xfrm>
              <a:off x="695243" y="1919991"/>
              <a:ext cx="384078" cy="396164"/>
              <a:chOff x="-890587" y="2645131"/>
              <a:chExt cx="644525" cy="664807"/>
            </a:xfrm>
          </p:grpSpPr>
          <p:sp>
            <p:nvSpPr>
              <p:cNvPr id="795" name="Freeform 97"/>
              <p:cNvSpPr>
                <a:spLocks/>
              </p:cNvSpPr>
              <p:nvPr/>
            </p:nvSpPr>
            <p:spPr bwMode="auto">
              <a:xfrm>
                <a:off x="-609600" y="3106738"/>
                <a:ext cx="4763" cy="30163"/>
              </a:xfrm>
              <a:custGeom>
                <a:avLst/>
                <a:gdLst>
                  <a:gd name="T0" fmla="*/ 0 w 2"/>
                  <a:gd name="T1" fmla="*/ 0 h 14"/>
                  <a:gd name="T2" fmla="*/ 2 w 2"/>
                  <a:gd name="T3" fmla="*/ 14 h 14"/>
                  <a:gd name="T4" fmla="*/ 2 w 2"/>
                  <a:gd name="T5" fmla="*/ 3 h 14"/>
                  <a:gd name="T6" fmla="*/ 0 w 2"/>
                  <a:gd name="T7" fmla="*/ 0 h 14"/>
                </a:gdLst>
                <a:ahLst/>
                <a:cxnLst>
                  <a:cxn ang="0">
                    <a:pos x="T0" y="T1"/>
                  </a:cxn>
                  <a:cxn ang="0">
                    <a:pos x="T2" y="T3"/>
                  </a:cxn>
                  <a:cxn ang="0">
                    <a:pos x="T4" y="T5"/>
                  </a:cxn>
                  <a:cxn ang="0">
                    <a:pos x="T6" y="T7"/>
                  </a:cxn>
                </a:cxnLst>
                <a:rect l="0" t="0" r="r" b="b"/>
                <a:pathLst>
                  <a:path w="2" h="14">
                    <a:moveTo>
                      <a:pt x="0" y="0"/>
                    </a:moveTo>
                    <a:cubicBezTo>
                      <a:pt x="0" y="5"/>
                      <a:pt x="1" y="10"/>
                      <a:pt x="2" y="14"/>
                    </a:cubicBezTo>
                    <a:cubicBezTo>
                      <a:pt x="2" y="10"/>
                      <a:pt x="2" y="6"/>
                      <a:pt x="2" y="3"/>
                    </a:cubicBezTo>
                    <a:cubicBezTo>
                      <a:pt x="2" y="1"/>
                      <a:pt x="1" y="0"/>
                      <a:pt x="0"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96" name="Freeform 98"/>
              <p:cNvSpPr>
                <a:spLocks/>
              </p:cNvSpPr>
              <p:nvPr/>
            </p:nvSpPr>
            <p:spPr bwMode="auto">
              <a:xfrm>
                <a:off x="-433387" y="3101975"/>
                <a:ext cx="39688" cy="84138"/>
              </a:xfrm>
              <a:custGeom>
                <a:avLst/>
                <a:gdLst>
                  <a:gd name="T0" fmla="*/ 6 w 18"/>
                  <a:gd name="T1" fmla="*/ 0 h 38"/>
                  <a:gd name="T2" fmla="*/ 0 w 18"/>
                  <a:gd name="T3" fmla="*/ 2 h 38"/>
                  <a:gd name="T4" fmla="*/ 9 w 18"/>
                  <a:gd name="T5" fmla="*/ 31 h 38"/>
                  <a:gd name="T6" fmla="*/ 15 w 18"/>
                  <a:gd name="T7" fmla="*/ 38 h 38"/>
                  <a:gd name="T8" fmla="*/ 18 w 18"/>
                  <a:gd name="T9" fmla="*/ 38 h 38"/>
                  <a:gd name="T10" fmla="*/ 18 w 18"/>
                  <a:gd name="T11" fmla="*/ 29 h 38"/>
                  <a:gd name="T12" fmla="*/ 6 w 18"/>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18" h="38">
                    <a:moveTo>
                      <a:pt x="6" y="0"/>
                    </a:moveTo>
                    <a:cubicBezTo>
                      <a:pt x="4" y="0"/>
                      <a:pt x="2" y="1"/>
                      <a:pt x="0" y="2"/>
                    </a:cubicBezTo>
                    <a:cubicBezTo>
                      <a:pt x="1" y="14"/>
                      <a:pt x="4" y="24"/>
                      <a:pt x="9" y="31"/>
                    </a:cubicBezTo>
                    <a:cubicBezTo>
                      <a:pt x="11" y="34"/>
                      <a:pt x="13" y="36"/>
                      <a:pt x="15" y="38"/>
                    </a:cubicBezTo>
                    <a:cubicBezTo>
                      <a:pt x="18" y="38"/>
                      <a:pt x="18" y="38"/>
                      <a:pt x="18" y="38"/>
                    </a:cubicBezTo>
                    <a:cubicBezTo>
                      <a:pt x="18" y="35"/>
                      <a:pt x="18" y="32"/>
                      <a:pt x="18" y="29"/>
                    </a:cubicBezTo>
                    <a:cubicBezTo>
                      <a:pt x="18" y="10"/>
                      <a:pt x="14" y="0"/>
                      <a:pt x="6"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97" name="Freeform 99"/>
              <p:cNvSpPr>
                <a:spLocks/>
              </p:cNvSpPr>
              <p:nvPr/>
            </p:nvSpPr>
            <p:spPr bwMode="auto">
              <a:xfrm>
                <a:off x="-604837" y="3113088"/>
                <a:ext cx="11113" cy="73025"/>
              </a:xfrm>
              <a:custGeom>
                <a:avLst/>
                <a:gdLst>
                  <a:gd name="T0" fmla="*/ 0 w 5"/>
                  <a:gd name="T1" fmla="*/ 0 h 33"/>
                  <a:gd name="T2" fmla="*/ 0 w 5"/>
                  <a:gd name="T3" fmla="*/ 11 h 33"/>
                  <a:gd name="T4" fmla="*/ 0 w 5"/>
                  <a:gd name="T5" fmla="*/ 14 h 33"/>
                  <a:gd name="T6" fmla="*/ 1 w 5"/>
                  <a:gd name="T7" fmla="*/ 33 h 33"/>
                  <a:gd name="T8" fmla="*/ 5 w 5"/>
                  <a:gd name="T9" fmla="*/ 33 h 33"/>
                  <a:gd name="T10" fmla="*/ 5 w 5"/>
                  <a:gd name="T11" fmla="*/ 24 h 33"/>
                  <a:gd name="T12" fmla="*/ 0 w 5"/>
                  <a:gd name="T13" fmla="*/ 0 h 33"/>
                </a:gdLst>
                <a:ahLst/>
                <a:cxnLst>
                  <a:cxn ang="0">
                    <a:pos x="T0" y="T1"/>
                  </a:cxn>
                  <a:cxn ang="0">
                    <a:pos x="T2" y="T3"/>
                  </a:cxn>
                  <a:cxn ang="0">
                    <a:pos x="T4" y="T5"/>
                  </a:cxn>
                  <a:cxn ang="0">
                    <a:pos x="T6" y="T7"/>
                  </a:cxn>
                  <a:cxn ang="0">
                    <a:pos x="T8" y="T9"/>
                  </a:cxn>
                  <a:cxn ang="0">
                    <a:pos x="T10" y="T11"/>
                  </a:cxn>
                  <a:cxn ang="0">
                    <a:pos x="T12" y="T13"/>
                  </a:cxn>
                </a:cxnLst>
                <a:rect l="0" t="0" r="r" b="b"/>
                <a:pathLst>
                  <a:path w="5" h="33">
                    <a:moveTo>
                      <a:pt x="0" y="0"/>
                    </a:moveTo>
                    <a:cubicBezTo>
                      <a:pt x="0" y="3"/>
                      <a:pt x="0" y="7"/>
                      <a:pt x="0" y="11"/>
                    </a:cubicBezTo>
                    <a:cubicBezTo>
                      <a:pt x="0" y="12"/>
                      <a:pt x="0" y="13"/>
                      <a:pt x="0" y="14"/>
                    </a:cubicBezTo>
                    <a:cubicBezTo>
                      <a:pt x="0" y="21"/>
                      <a:pt x="0" y="27"/>
                      <a:pt x="1" y="33"/>
                    </a:cubicBezTo>
                    <a:cubicBezTo>
                      <a:pt x="5" y="33"/>
                      <a:pt x="5" y="33"/>
                      <a:pt x="5" y="33"/>
                    </a:cubicBezTo>
                    <a:cubicBezTo>
                      <a:pt x="5" y="30"/>
                      <a:pt x="5" y="27"/>
                      <a:pt x="5" y="24"/>
                    </a:cubicBezTo>
                    <a:cubicBezTo>
                      <a:pt x="5" y="12"/>
                      <a:pt x="4" y="4"/>
                      <a:pt x="0" y="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98" name="Freeform 100"/>
              <p:cNvSpPr>
                <a:spLocks/>
              </p:cNvSpPr>
              <p:nvPr/>
            </p:nvSpPr>
            <p:spPr bwMode="auto">
              <a:xfrm>
                <a:off x="-757237" y="3116263"/>
                <a:ext cx="31750" cy="69850"/>
              </a:xfrm>
              <a:custGeom>
                <a:avLst/>
                <a:gdLst>
                  <a:gd name="T0" fmla="*/ 15 w 15"/>
                  <a:gd name="T1" fmla="*/ 12 h 32"/>
                  <a:gd name="T2" fmla="*/ 15 w 15"/>
                  <a:gd name="T3" fmla="*/ 7 h 32"/>
                  <a:gd name="T4" fmla="*/ 15 w 15"/>
                  <a:gd name="T5" fmla="*/ 0 h 32"/>
                  <a:gd name="T6" fmla="*/ 9 w 15"/>
                  <a:gd name="T7" fmla="*/ 4 h 32"/>
                  <a:gd name="T8" fmla="*/ 1 w 15"/>
                  <a:gd name="T9" fmla="*/ 6 h 32"/>
                  <a:gd name="T10" fmla="*/ 1 w 15"/>
                  <a:gd name="T11" fmla="*/ 0 h 32"/>
                  <a:gd name="T12" fmla="*/ 0 w 15"/>
                  <a:gd name="T13" fmla="*/ 13 h 32"/>
                  <a:gd name="T14" fmla="*/ 2 w 15"/>
                  <a:gd name="T15" fmla="*/ 32 h 32"/>
                  <a:gd name="T16" fmla="*/ 15 w 15"/>
                  <a:gd name="T17" fmla="*/ 32 h 32"/>
                  <a:gd name="T18" fmla="*/ 15 w 15"/>
                  <a:gd name="T19" fmla="*/ 18 h 32"/>
                  <a:gd name="T20" fmla="*/ 15 w 15"/>
                  <a:gd name="T21"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32">
                    <a:moveTo>
                      <a:pt x="15" y="12"/>
                    </a:moveTo>
                    <a:cubicBezTo>
                      <a:pt x="15" y="10"/>
                      <a:pt x="15" y="8"/>
                      <a:pt x="15" y="7"/>
                    </a:cubicBezTo>
                    <a:cubicBezTo>
                      <a:pt x="15" y="0"/>
                      <a:pt x="15" y="0"/>
                      <a:pt x="15" y="0"/>
                    </a:cubicBezTo>
                    <a:cubicBezTo>
                      <a:pt x="13" y="1"/>
                      <a:pt x="11" y="2"/>
                      <a:pt x="9" y="4"/>
                    </a:cubicBezTo>
                    <a:cubicBezTo>
                      <a:pt x="6" y="5"/>
                      <a:pt x="4" y="5"/>
                      <a:pt x="1" y="6"/>
                    </a:cubicBezTo>
                    <a:cubicBezTo>
                      <a:pt x="1" y="0"/>
                      <a:pt x="1" y="0"/>
                      <a:pt x="1" y="0"/>
                    </a:cubicBezTo>
                    <a:cubicBezTo>
                      <a:pt x="0" y="4"/>
                      <a:pt x="0" y="9"/>
                      <a:pt x="0" y="13"/>
                    </a:cubicBezTo>
                    <a:cubicBezTo>
                      <a:pt x="0" y="20"/>
                      <a:pt x="1" y="26"/>
                      <a:pt x="2" y="32"/>
                    </a:cubicBezTo>
                    <a:cubicBezTo>
                      <a:pt x="15" y="32"/>
                      <a:pt x="15" y="32"/>
                      <a:pt x="15" y="32"/>
                    </a:cubicBezTo>
                    <a:cubicBezTo>
                      <a:pt x="15" y="18"/>
                      <a:pt x="15" y="18"/>
                      <a:pt x="15" y="18"/>
                    </a:cubicBezTo>
                    <a:cubicBezTo>
                      <a:pt x="15" y="16"/>
                      <a:pt x="15" y="14"/>
                      <a:pt x="15" y="12"/>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99" name="Freeform 101"/>
              <p:cNvSpPr>
                <a:spLocks/>
              </p:cNvSpPr>
              <p:nvPr/>
            </p:nvSpPr>
            <p:spPr bwMode="auto">
              <a:xfrm>
                <a:off x="-698500" y="3065463"/>
                <a:ext cx="41275" cy="120650"/>
              </a:xfrm>
              <a:custGeom>
                <a:avLst/>
                <a:gdLst>
                  <a:gd name="T0" fmla="*/ 17 w 19"/>
                  <a:gd name="T1" fmla="*/ 18 h 55"/>
                  <a:gd name="T2" fmla="*/ 19 w 19"/>
                  <a:gd name="T3" fmla="*/ 15 h 55"/>
                  <a:gd name="T4" fmla="*/ 11 w 19"/>
                  <a:gd name="T5" fmla="*/ 0 h 55"/>
                  <a:gd name="T6" fmla="*/ 11 w 19"/>
                  <a:gd name="T7" fmla="*/ 10 h 55"/>
                  <a:gd name="T8" fmla="*/ 0 w 19"/>
                  <a:gd name="T9" fmla="*/ 47 h 55"/>
                  <a:gd name="T10" fmla="*/ 0 w 19"/>
                  <a:gd name="T11" fmla="*/ 55 h 55"/>
                  <a:gd name="T12" fmla="*/ 11 w 19"/>
                  <a:gd name="T13" fmla="*/ 55 h 55"/>
                  <a:gd name="T14" fmla="*/ 11 w 19"/>
                  <a:gd name="T15" fmla="*/ 47 h 55"/>
                  <a:gd name="T16" fmla="*/ 17 w 19"/>
                  <a:gd name="T17" fmla="*/ 1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5">
                    <a:moveTo>
                      <a:pt x="17" y="18"/>
                    </a:moveTo>
                    <a:cubicBezTo>
                      <a:pt x="18" y="17"/>
                      <a:pt x="19" y="16"/>
                      <a:pt x="19" y="15"/>
                    </a:cubicBezTo>
                    <a:cubicBezTo>
                      <a:pt x="18" y="8"/>
                      <a:pt x="15" y="3"/>
                      <a:pt x="11" y="0"/>
                    </a:cubicBezTo>
                    <a:cubicBezTo>
                      <a:pt x="11" y="3"/>
                      <a:pt x="11" y="6"/>
                      <a:pt x="11" y="10"/>
                    </a:cubicBezTo>
                    <a:cubicBezTo>
                      <a:pt x="11" y="30"/>
                      <a:pt x="7" y="42"/>
                      <a:pt x="0" y="47"/>
                    </a:cubicBezTo>
                    <a:cubicBezTo>
                      <a:pt x="0" y="55"/>
                      <a:pt x="0" y="55"/>
                      <a:pt x="0" y="55"/>
                    </a:cubicBezTo>
                    <a:cubicBezTo>
                      <a:pt x="11" y="55"/>
                      <a:pt x="11" y="55"/>
                      <a:pt x="11" y="55"/>
                    </a:cubicBezTo>
                    <a:cubicBezTo>
                      <a:pt x="11" y="52"/>
                      <a:pt x="11" y="50"/>
                      <a:pt x="11" y="47"/>
                    </a:cubicBezTo>
                    <a:cubicBezTo>
                      <a:pt x="11" y="34"/>
                      <a:pt x="13" y="24"/>
                      <a:pt x="17" y="18"/>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00" name="Freeform 102"/>
              <p:cNvSpPr>
                <a:spLocks/>
              </p:cNvSpPr>
              <p:nvPr/>
            </p:nvSpPr>
            <p:spPr bwMode="auto">
              <a:xfrm>
                <a:off x="-649287" y="3101975"/>
                <a:ext cx="28575" cy="84138"/>
              </a:xfrm>
              <a:custGeom>
                <a:avLst/>
                <a:gdLst>
                  <a:gd name="T0" fmla="*/ 0 w 13"/>
                  <a:gd name="T1" fmla="*/ 29 h 38"/>
                  <a:gd name="T2" fmla="*/ 0 w 13"/>
                  <a:gd name="T3" fmla="*/ 38 h 38"/>
                  <a:gd name="T4" fmla="*/ 11 w 13"/>
                  <a:gd name="T5" fmla="*/ 38 h 38"/>
                  <a:gd name="T6" fmla="*/ 13 w 13"/>
                  <a:gd name="T7" fmla="*/ 17 h 38"/>
                  <a:gd name="T8" fmla="*/ 12 w 13"/>
                  <a:gd name="T9" fmla="*/ 0 h 38"/>
                  <a:gd name="T10" fmla="*/ 0 w 13"/>
                  <a:gd name="T11" fmla="*/ 29 h 38"/>
                </a:gdLst>
                <a:ahLst/>
                <a:cxnLst>
                  <a:cxn ang="0">
                    <a:pos x="T0" y="T1"/>
                  </a:cxn>
                  <a:cxn ang="0">
                    <a:pos x="T2" y="T3"/>
                  </a:cxn>
                  <a:cxn ang="0">
                    <a:pos x="T4" y="T5"/>
                  </a:cxn>
                  <a:cxn ang="0">
                    <a:pos x="T6" y="T7"/>
                  </a:cxn>
                  <a:cxn ang="0">
                    <a:pos x="T8" y="T9"/>
                  </a:cxn>
                  <a:cxn ang="0">
                    <a:pos x="T10" y="T11"/>
                  </a:cxn>
                </a:cxnLst>
                <a:rect l="0" t="0" r="r" b="b"/>
                <a:pathLst>
                  <a:path w="13" h="38">
                    <a:moveTo>
                      <a:pt x="0" y="29"/>
                    </a:moveTo>
                    <a:cubicBezTo>
                      <a:pt x="0" y="32"/>
                      <a:pt x="0" y="35"/>
                      <a:pt x="0" y="38"/>
                    </a:cubicBezTo>
                    <a:cubicBezTo>
                      <a:pt x="11" y="38"/>
                      <a:pt x="11" y="38"/>
                      <a:pt x="11" y="38"/>
                    </a:cubicBezTo>
                    <a:cubicBezTo>
                      <a:pt x="12" y="32"/>
                      <a:pt x="13" y="25"/>
                      <a:pt x="13" y="17"/>
                    </a:cubicBezTo>
                    <a:cubicBezTo>
                      <a:pt x="13" y="11"/>
                      <a:pt x="13" y="5"/>
                      <a:pt x="12" y="0"/>
                    </a:cubicBezTo>
                    <a:cubicBezTo>
                      <a:pt x="4" y="1"/>
                      <a:pt x="0" y="10"/>
                      <a:pt x="0" y="29"/>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01" name="Freeform 103"/>
              <p:cNvSpPr>
                <a:spLocks/>
              </p:cNvSpPr>
              <p:nvPr/>
            </p:nvSpPr>
            <p:spPr bwMode="auto">
              <a:xfrm>
                <a:off x="-611187" y="2970213"/>
                <a:ext cx="152400" cy="152400"/>
              </a:xfrm>
              <a:custGeom>
                <a:avLst/>
                <a:gdLst>
                  <a:gd name="T0" fmla="*/ 11 w 70"/>
                  <a:gd name="T1" fmla="*/ 43 h 70"/>
                  <a:gd name="T2" fmla="*/ 18 w 70"/>
                  <a:gd name="T3" fmla="*/ 35 h 70"/>
                  <a:gd name="T4" fmla="*/ 35 w 70"/>
                  <a:gd name="T5" fmla="*/ 13 h 70"/>
                  <a:gd name="T6" fmla="*/ 52 w 70"/>
                  <a:gd name="T7" fmla="*/ 35 h 70"/>
                  <a:gd name="T8" fmla="*/ 66 w 70"/>
                  <a:gd name="T9" fmla="*/ 70 h 70"/>
                  <a:gd name="T10" fmla="*/ 69 w 70"/>
                  <a:gd name="T11" fmla="*/ 62 h 70"/>
                  <a:gd name="T12" fmla="*/ 70 w 70"/>
                  <a:gd name="T13" fmla="*/ 52 h 70"/>
                  <a:gd name="T14" fmla="*/ 36 w 70"/>
                  <a:gd name="T15" fmla="*/ 0 h 70"/>
                  <a:gd name="T16" fmla="*/ 10 w 70"/>
                  <a:gd name="T17" fmla="*/ 14 h 70"/>
                  <a:gd name="T18" fmla="*/ 0 w 70"/>
                  <a:gd name="T19" fmla="*/ 52 h 70"/>
                  <a:gd name="T20" fmla="*/ 6 w 70"/>
                  <a:gd name="T21" fmla="*/ 54 h 70"/>
                  <a:gd name="T22" fmla="*/ 11 w 70"/>
                  <a:gd name="T23" fmla="*/ 4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70">
                    <a:moveTo>
                      <a:pt x="11" y="43"/>
                    </a:moveTo>
                    <a:cubicBezTo>
                      <a:pt x="13" y="40"/>
                      <a:pt x="16" y="37"/>
                      <a:pt x="18" y="35"/>
                    </a:cubicBezTo>
                    <a:cubicBezTo>
                      <a:pt x="21" y="21"/>
                      <a:pt x="26" y="13"/>
                      <a:pt x="35" y="13"/>
                    </a:cubicBezTo>
                    <a:cubicBezTo>
                      <a:pt x="44" y="13"/>
                      <a:pt x="49" y="21"/>
                      <a:pt x="52" y="35"/>
                    </a:cubicBezTo>
                    <a:cubicBezTo>
                      <a:pt x="60" y="41"/>
                      <a:pt x="65" y="53"/>
                      <a:pt x="66" y="70"/>
                    </a:cubicBezTo>
                    <a:cubicBezTo>
                      <a:pt x="67" y="67"/>
                      <a:pt x="68" y="64"/>
                      <a:pt x="69" y="62"/>
                    </a:cubicBezTo>
                    <a:cubicBezTo>
                      <a:pt x="70" y="59"/>
                      <a:pt x="70" y="56"/>
                      <a:pt x="70" y="52"/>
                    </a:cubicBezTo>
                    <a:cubicBezTo>
                      <a:pt x="70" y="18"/>
                      <a:pt x="59" y="0"/>
                      <a:pt x="36" y="0"/>
                    </a:cubicBezTo>
                    <a:cubicBezTo>
                      <a:pt x="25" y="0"/>
                      <a:pt x="16" y="5"/>
                      <a:pt x="10" y="14"/>
                    </a:cubicBezTo>
                    <a:cubicBezTo>
                      <a:pt x="4" y="23"/>
                      <a:pt x="1" y="36"/>
                      <a:pt x="0" y="52"/>
                    </a:cubicBezTo>
                    <a:cubicBezTo>
                      <a:pt x="2" y="53"/>
                      <a:pt x="4" y="53"/>
                      <a:pt x="6" y="54"/>
                    </a:cubicBezTo>
                    <a:cubicBezTo>
                      <a:pt x="7" y="50"/>
                      <a:pt x="9" y="46"/>
                      <a:pt x="11" y="4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02" name="Freeform 104"/>
              <p:cNvSpPr>
                <a:spLocks/>
              </p:cNvSpPr>
              <p:nvPr/>
            </p:nvSpPr>
            <p:spPr bwMode="auto">
              <a:xfrm>
                <a:off x="-433387" y="2970213"/>
                <a:ext cx="150813" cy="215900"/>
              </a:xfrm>
              <a:custGeom>
                <a:avLst/>
                <a:gdLst>
                  <a:gd name="T0" fmla="*/ 36 w 69"/>
                  <a:gd name="T1" fmla="*/ 0 h 99"/>
                  <a:gd name="T2" fmla="*/ 9 w 69"/>
                  <a:gd name="T3" fmla="*/ 14 h 99"/>
                  <a:gd name="T4" fmla="*/ 0 w 69"/>
                  <a:gd name="T5" fmla="*/ 53 h 99"/>
                  <a:gd name="T6" fmla="*/ 6 w 69"/>
                  <a:gd name="T7" fmla="*/ 52 h 99"/>
                  <a:gd name="T8" fmla="*/ 17 w 69"/>
                  <a:gd name="T9" fmla="*/ 54 h 99"/>
                  <a:gd name="T10" fmla="*/ 17 w 69"/>
                  <a:gd name="T11" fmla="*/ 54 h 99"/>
                  <a:gd name="T12" fmla="*/ 35 w 69"/>
                  <a:gd name="T13" fmla="*/ 13 h 99"/>
                  <a:gd name="T14" fmla="*/ 53 w 69"/>
                  <a:gd name="T15" fmla="*/ 54 h 99"/>
                  <a:gd name="T16" fmla="*/ 35 w 69"/>
                  <a:gd name="T17" fmla="*/ 92 h 99"/>
                  <a:gd name="T18" fmla="*/ 30 w 69"/>
                  <a:gd name="T19" fmla="*/ 91 h 99"/>
                  <a:gd name="T20" fmla="*/ 30 w 69"/>
                  <a:gd name="T21" fmla="*/ 99 h 99"/>
                  <a:gd name="T22" fmla="*/ 53 w 69"/>
                  <a:gd name="T23" fmla="*/ 99 h 99"/>
                  <a:gd name="T24" fmla="*/ 60 w 69"/>
                  <a:gd name="T25" fmla="*/ 92 h 99"/>
                  <a:gd name="T26" fmla="*/ 69 w 69"/>
                  <a:gd name="T27" fmla="*/ 52 h 99"/>
                  <a:gd name="T28" fmla="*/ 36 w 69"/>
                  <a:gd name="T2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 h="99">
                    <a:moveTo>
                      <a:pt x="36" y="0"/>
                    </a:moveTo>
                    <a:cubicBezTo>
                      <a:pt x="24" y="0"/>
                      <a:pt x="15" y="5"/>
                      <a:pt x="9" y="14"/>
                    </a:cubicBezTo>
                    <a:cubicBezTo>
                      <a:pt x="3" y="23"/>
                      <a:pt x="0" y="36"/>
                      <a:pt x="0" y="53"/>
                    </a:cubicBezTo>
                    <a:cubicBezTo>
                      <a:pt x="2" y="52"/>
                      <a:pt x="4" y="52"/>
                      <a:pt x="6" y="52"/>
                    </a:cubicBezTo>
                    <a:cubicBezTo>
                      <a:pt x="10" y="52"/>
                      <a:pt x="14" y="53"/>
                      <a:pt x="17" y="54"/>
                    </a:cubicBezTo>
                    <a:cubicBezTo>
                      <a:pt x="17" y="54"/>
                      <a:pt x="17" y="54"/>
                      <a:pt x="17" y="54"/>
                    </a:cubicBezTo>
                    <a:cubicBezTo>
                      <a:pt x="17" y="27"/>
                      <a:pt x="23" y="13"/>
                      <a:pt x="35" y="13"/>
                    </a:cubicBezTo>
                    <a:cubicBezTo>
                      <a:pt x="47" y="13"/>
                      <a:pt x="53" y="27"/>
                      <a:pt x="53" y="54"/>
                    </a:cubicBezTo>
                    <a:cubicBezTo>
                      <a:pt x="53" y="79"/>
                      <a:pt x="47" y="92"/>
                      <a:pt x="35" y="92"/>
                    </a:cubicBezTo>
                    <a:cubicBezTo>
                      <a:pt x="33" y="92"/>
                      <a:pt x="32" y="92"/>
                      <a:pt x="30" y="91"/>
                    </a:cubicBezTo>
                    <a:cubicBezTo>
                      <a:pt x="30" y="94"/>
                      <a:pt x="30" y="97"/>
                      <a:pt x="30" y="99"/>
                    </a:cubicBezTo>
                    <a:cubicBezTo>
                      <a:pt x="53" y="99"/>
                      <a:pt x="53" y="99"/>
                      <a:pt x="53" y="99"/>
                    </a:cubicBezTo>
                    <a:cubicBezTo>
                      <a:pt x="56" y="97"/>
                      <a:pt x="58" y="95"/>
                      <a:pt x="60" y="92"/>
                    </a:cubicBezTo>
                    <a:cubicBezTo>
                      <a:pt x="66" y="83"/>
                      <a:pt x="69" y="70"/>
                      <a:pt x="69" y="52"/>
                    </a:cubicBezTo>
                    <a:cubicBezTo>
                      <a:pt x="69" y="18"/>
                      <a:pt x="58" y="0"/>
                      <a:pt x="36" y="0"/>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03" name="Freeform 105"/>
              <p:cNvSpPr>
                <a:spLocks/>
              </p:cNvSpPr>
              <p:nvPr/>
            </p:nvSpPr>
            <p:spPr bwMode="auto">
              <a:xfrm>
                <a:off x="-784225" y="2970213"/>
                <a:ext cx="146050" cy="215900"/>
              </a:xfrm>
              <a:custGeom>
                <a:avLst/>
                <a:gdLst>
                  <a:gd name="T0" fmla="*/ 13 w 67"/>
                  <a:gd name="T1" fmla="*/ 67 h 99"/>
                  <a:gd name="T2" fmla="*/ 13 w 67"/>
                  <a:gd name="T3" fmla="*/ 64 h 99"/>
                  <a:gd name="T4" fmla="*/ 13 w 67"/>
                  <a:gd name="T5" fmla="*/ 63 h 99"/>
                  <a:gd name="T6" fmla="*/ 14 w 67"/>
                  <a:gd name="T7" fmla="*/ 57 h 99"/>
                  <a:gd name="T8" fmla="*/ 14 w 67"/>
                  <a:gd name="T9" fmla="*/ 54 h 99"/>
                  <a:gd name="T10" fmla="*/ 33 w 67"/>
                  <a:gd name="T11" fmla="*/ 13 h 99"/>
                  <a:gd name="T12" fmla="*/ 48 w 67"/>
                  <a:gd name="T13" fmla="*/ 31 h 99"/>
                  <a:gd name="T14" fmla="*/ 67 w 67"/>
                  <a:gd name="T15" fmla="*/ 41 h 99"/>
                  <a:gd name="T16" fmla="*/ 34 w 67"/>
                  <a:gd name="T17" fmla="*/ 0 h 99"/>
                  <a:gd name="T18" fmla="*/ 7 w 67"/>
                  <a:gd name="T19" fmla="*/ 14 h 99"/>
                  <a:gd name="T20" fmla="*/ 0 w 67"/>
                  <a:gd name="T21" fmla="*/ 32 h 99"/>
                  <a:gd name="T22" fmla="*/ 3 w 67"/>
                  <a:gd name="T23" fmla="*/ 32 h 99"/>
                  <a:gd name="T24" fmla="*/ 3 w 67"/>
                  <a:gd name="T25" fmla="*/ 87 h 99"/>
                  <a:gd name="T26" fmla="*/ 6 w 67"/>
                  <a:gd name="T27" fmla="*/ 92 h 99"/>
                  <a:gd name="T28" fmla="*/ 12 w 67"/>
                  <a:gd name="T29" fmla="*/ 99 h 99"/>
                  <a:gd name="T30" fmla="*/ 14 w 67"/>
                  <a:gd name="T31" fmla="*/ 99 h 99"/>
                  <a:gd name="T32" fmla="*/ 12 w 67"/>
                  <a:gd name="T33" fmla="*/ 80 h 99"/>
                  <a:gd name="T34" fmla="*/ 13 w 67"/>
                  <a:gd name="T35" fmla="*/ 6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7" h="99">
                    <a:moveTo>
                      <a:pt x="13" y="67"/>
                    </a:moveTo>
                    <a:cubicBezTo>
                      <a:pt x="13" y="64"/>
                      <a:pt x="13" y="64"/>
                      <a:pt x="13" y="64"/>
                    </a:cubicBezTo>
                    <a:cubicBezTo>
                      <a:pt x="13" y="63"/>
                      <a:pt x="13" y="63"/>
                      <a:pt x="13" y="63"/>
                    </a:cubicBezTo>
                    <a:cubicBezTo>
                      <a:pt x="13" y="61"/>
                      <a:pt x="14" y="59"/>
                      <a:pt x="14" y="57"/>
                    </a:cubicBezTo>
                    <a:cubicBezTo>
                      <a:pt x="14" y="56"/>
                      <a:pt x="14" y="55"/>
                      <a:pt x="14" y="54"/>
                    </a:cubicBezTo>
                    <a:cubicBezTo>
                      <a:pt x="14" y="27"/>
                      <a:pt x="20" y="13"/>
                      <a:pt x="33" y="13"/>
                    </a:cubicBezTo>
                    <a:cubicBezTo>
                      <a:pt x="40" y="13"/>
                      <a:pt x="45" y="19"/>
                      <a:pt x="48" y="31"/>
                    </a:cubicBezTo>
                    <a:cubicBezTo>
                      <a:pt x="56" y="31"/>
                      <a:pt x="62" y="35"/>
                      <a:pt x="67" y="41"/>
                    </a:cubicBezTo>
                    <a:cubicBezTo>
                      <a:pt x="64" y="14"/>
                      <a:pt x="53" y="0"/>
                      <a:pt x="34" y="0"/>
                    </a:cubicBezTo>
                    <a:cubicBezTo>
                      <a:pt x="22" y="0"/>
                      <a:pt x="13" y="5"/>
                      <a:pt x="7" y="14"/>
                    </a:cubicBezTo>
                    <a:cubicBezTo>
                      <a:pt x="4" y="19"/>
                      <a:pt x="1" y="25"/>
                      <a:pt x="0" y="32"/>
                    </a:cubicBezTo>
                    <a:cubicBezTo>
                      <a:pt x="3" y="32"/>
                      <a:pt x="3" y="32"/>
                      <a:pt x="3" y="32"/>
                    </a:cubicBezTo>
                    <a:cubicBezTo>
                      <a:pt x="3" y="87"/>
                      <a:pt x="3" y="87"/>
                      <a:pt x="3" y="87"/>
                    </a:cubicBezTo>
                    <a:cubicBezTo>
                      <a:pt x="4" y="89"/>
                      <a:pt x="5" y="91"/>
                      <a:pt x="6" y="92"/>
                    </a:cubicBezTo>
                    <a:cubicBezTo>
                      <a:pt x="8" y="95"/>
                      <a:pt x="10" y="97"/>
                      <a:pt x="12" y="99"/>
                    </a:cubicBezTo>
                    <a:cubicBezTo>
                      <a:pt x="14" y="99"/>
                      <a:pt x="14" y="99"/>
                      <a:pt x="14" y="99"/>
                    </a:cubicBezTo>
                    <a:cubicBezTo>
                      <a:pt x="13" y="93"/>
                      <a:pt x="12" y="87"/>
                      <a:pt x="12" y="80"/>
                    </a:cubicBezTo>
                    <a:cubicBezTo>
                      <a:pt x="12" y="76"/>
                      <a:pt x="12" y="71"/>
                      <a:pt x="13" y="67"/>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04" name="Freeform 106"/>
              <p:cNvSpPr>
                <a:spLocks/>
              </p:cNvSpPr>
              <p:nvPr/>
            </p:nvSpPr>
            <p:spPr bwMode="auto">
              <a:xfrm>
                <a:off x="-847725" y="3040063"/>
                <a:ext cx="69850" cy="146050"/>
              </a:xfrm>
              <a:custGeom>
                <a:avLst/>
                <a:gdLst>
                  <a:gd name="T0" fmla="*/ 29 w 32"/>
                  <a:gd name="T1" fmla="*/ 0 h 67"/>
                  <a:gd name="T2" fmla="*/ 27 w 32"/>
                  <a:gd name="T3" fmla="*/ 0 h 67"/>
                  <a:gd name="T4" fmla="*/ 20 w 32"/>
                  <a:gd name="T5" fmla="*/ 4 h 67"/>
                  <a:gd name="T6" fmla="*/ 13 w 32"/>
                  <a:gd name="T7" fmla="*/ 7 h 67"/>
                  <a:gd name="T8" fmla="*/ 7 w 32"/>
                  <a:gd name="T9" fmla="*/ 10 h 67"/>
                  <a:gd name="T10" fmla="*/ 0 w 32"/>
                  <a:gd name="T11" fmla="*/ 13 h 67"/>
                  <a:gd name="T12" fmla="*/ 0 w 32"/>
                  <a:gd name="T13" fmla="*/ 25 h 67"/>
                  <a:gd name="T14" fmla="*/ 10 w 32"/>
                  <a:gd name="T15" fmla="*/ 21 h 67"/>
                  <a:gd name="T16" fmla="*/ 18 w 32"/>
                  <a:gd name="T17" fmla="*/ 17 h 67"/>
                  <a:gd name="T18" fmla="*/ 18 w 32"/>
                  <a:gd name="T19" fmla="*/ 67 h 67"/>
                  <a:gd name="T20" fmla="*/ 32 w 32"/>
                  <a:gd name="T21" fmla="*/ 67 h 67"/>
                  <a:gd name="T22" fmla="*/ 32 w 32"/>
                  <a:gd name="T23" fmla="*/ 55 h 67"/>
                  <a:gd name="T24" fmla="*/ 32 w 32"/>
                  <a:gd name="T25" fmla="*/ 0 h 67"/>
                  <a:gd name="T26" fmla="*/ 29 w 32"/>
                  <a:gd name="T2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67">
                    <a:moveTo>
                      <a:pt x="29" y="0"/>
                    </a:moveTo>
                    <a:cubicBezTo>
                      <a:pt x="27" y="0"/>
                      <a:pt x="27" y="0"/>
                      <a:pt x="27" y="0"/>
                    </a:cubicBezTo>
                    <a:cubicBezTo>
                      <a:pt x="24" y="1"/>
                      <a:pt x="22" y="3"/>
                      <a:pt x="20" y="4"/>
                    </a:cubicBezTo>
                    <a:cubicBezTo>
                      <a:pt x="18" y="5"/>
                      <a:pt x="16" y="6"/>
                      <a:pt x="13" y="7"/>
                    </a:cubicBezTo>
                    <a:cubicBezTo>
                      <a:pt x="11" y="9"/>
                      <a:pt x="9" y="9"/>
                      <a:pt x="7" y="10"/>
                    </a:cubicBezTo>
                    <a:cubicBezTo>
                      <a:pt x="5" y="11"/>
                      <a:pt x="2" y="12"/>
                      <a:pt x="0" y="13"/>
                    </a:cubicBezTo>
                    <a:cubicBezTo>
                      <a:pt x="0" y="25"/>
                      <a:pt x="0" y="25"/>
                      <a:pt x="0" y="25"/>
                    </a:cubicBezTo>
                    <a:cubicBezTo>
                      <a:pt x="4" y="24"/>
                      <a:pt x="7" y="23"/>
                      <a:pt x="10" y="21"/>
                    </a:cubicBezTo>
                    <a:cubicBezTo>
                      <a:pt x="13" y="20"/>
                      <a:pt x="16" y="19"/>
                      <a:pt x="18" y="17"/>
                    </a:cubicBezTo>
                    <a:cubicBezTo>
                      <a:pt x="18" y="67"/>
                      <a:pt x="18" y="67"/>
                      <a:pt x="18" y="67"/>
                    </a:cubicBezTo>
                    <a:cubicBezTo>
                      <a:pt x="32" y="67"/>
                      <a:pt x="32" y="67"/>
                      <a:pt x="32" y="67"/>
                    </a:cubicBezTo>
                    <a:cubicBezTo>
                      <a:pt x="32" y="55"/>
                      <a:pt x="32" y="55"/>
                      <a:pt x="32" y="55"/>
                    </a:cubicBezTo>
                    <a:cubicBezTo>
                      <a:pt x="32" y="0"/>
                      <a:pt x="32" y="0"/>
                      <a:pt x="32" y="0"/>
                    </a:cubicBezTo>
                    <a:lnTo>
                      <a:pt x="29" y="0"/>
                    </a:ln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05" name="Freeform 107"/>
              <p:cNvSpPr>
                <a:spLocks/>
              </p:cNvSpPr>
              <p:nvPr/>
            </p:nvSpPr>
            <p:spPr bwMode="auto">
              <a:xfrm>
                <a:off x="-755650" y="3035300"/>
                <a:ext cx="128588" cy="71438"/>
              </a:xfrm>
              <a:custGeom>
                <a:avLst/>
                <a:gdLst>
                  <a:gd name="T0" fmla="*/ 35 w 59"/>
                  <a:gd name="T1" fmla="*/ 1 h 33"/>
                  <a:gd name="T2" fmla="*/ 32 w 59"/>
                  <a:gd name="T3" fmla="*/ 0 h 33"/>
                  <a:gd name="T4" fmla="*/ 7 w 59"/>
                  <a:gd name="T5" fmla="*/ 13 h 33"/>
                  <a:gd name="T6" fmla="*/ 1 w 59"/>
                  <a:gd name="T7" fmla="*/ 27 h 33"/>
                  <a:gd name="T8" fmla="*/ 0 w 59"/>
                  <a:gd name="T9" fmla="*/ 33 h 33"/>
                  <a:gd name="T10" fmla="*/ 5 w 59"/>
                  <a:gd name="T11" fmla="*/ 32 h 33"/>
                  <a:gd name="T12" fmla="*/ 10 w 59"/>
                  <a:gd name="T13" fmla="*/ 29 h 33"/>
                  <a:gd name="T14" fmla="*/ 15 w 59"/>
                  <a:gd name="T15" fmla="*/ 26 h 33"/>
                  <a:gd name="T16" fmla="*/ 17 w 59"/>
                  <a:gd name="T17" fmla="*/ 25 h 33"/>
                  <a:gd name="T18" fmla="*/ 31 w 59"/>
                  <a:gd name="T19" fmla="*/ 12 h 33"/>
                  <a:gd name="T20" fmla="*/ 37 w 59"/>
                  <a:gd name="T21" fmla="*/ 14 h 33"/>
                  <a:gd name="T22" fmla="*/ 45 w 59"/>
                  <a:gd name="T23" fmla="*/ 29 h 33"/>
                  <a:gd name="T24" fmla="*/ 59 w 59"/>
                  <a:gd name="T25" fmla="*/ 22 h 33"/>
                  <a:gd name="T26" fmla="*/ 54 w 59"/>
                  <a:gd name="T27" fmla="*/ 11 h 33"/>
                  <a:gd name="T28" fmla="*/ 35 w 59"/>
                  <a:gd name="T29"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9" h="33">
                    <a:moveTo>
                      <a:pt x="35" y="1"/>
                    </a:moveTo>
                    <a:cubicBezTo>
                      <a:pt x="34" y="0"/>
                      <a:pt x="33" y="0"/>
                      <a:pt x="32" y="0"/>
                    </a:cubicBezTo>
                    <a:cubicBezTo>
                      <a:pt x="21" y="0"/>
                      <a:pt x="13" y="5"/>
                      <a:pt x="7" y="13"/>
                    </a:cubicBezTo>
                    <a:cubicBezTo>
                      <a:pt x="5" y="17"/>
                      <a:pt x="3" y="22"/>
                      <a:pt x="1" y="27"/>
                    </a:cubicBezTo>
                    <a:cubicBezTo>
                      <a:pt x="1" y="29"/>
                      <a:pt x="0" y="31"/>
                      <a:pt x="0" y="33"/>
                    </a:cubicBezTo>
                    <a:cubicBezTo>
                      <a:pt x="2" y="33"/>
                      <a:pt x="3" y="32"/>
                      <a:pt x="5" y="32"/>
                    </a:cubicBezTo>
                    <a:cubicBezTo>
                      <a:pt x="7" y="31"/>
                      <a:pt x="9" y="30"/>
                      <a:pt x="10" y="29"/>
                    </a:cubicBezTo>
                    <a:cubicBezTo>
                      <a:pt x="12" y="28"/>
                      <a:pt x="14" y="27"/>
                      <a:pt x="15" y="26"/>
                    </a:cubicBezTo>
                    <a:cubicBezTo>
                      <a:pt x="16" y="26"/>
                      <a:pt x="17" y="26"/>
                      <a:pt x="17" y="25"/>
                    </a:cubicBezTo>
                    <a:cubicBezTo>
                      <a:pt x="20" y="17"/>
                      <a:pt x="24" y="12"/>
                      <a:pt x="31" y="12"/>
                    </a:cubicBezTo>
                    <a:cubicBezTo>
                      <a:pt x="33" y="12"/>
                      <a:pt x="35" y="13"/>
                      <a:pt x="37" y="14"/>
                    </a:cubicBezTo>
                    <a:cubicBezTo>
                      <a:pt x="41" y="17"/>
                      <a:pt x="44" y="22"/>
                      <a:pt x="45" y="29"/>
                    </a:cubicBezTo>
                    <a:cubicBezTo>
                      <a:pt x="49" y="25"/>
                      <a:pt x="53" y="23"/>
                      <a:pt x="59" y="22"/>
                    </a:cubicBezTo>
                    <a:cubicBezTo>
                      <a:pt x="58" y="18"/>
                      <a:pt x="56" y="14"/>
                      <a:pt x="54" y="11"/>
                    </a:cubicBezTo>
                    <a:cubicBezTo>
                      <a:pt x="49" y="5"/>
                      <a:pt x="43" y="1"/>
                      <a:pt x="35" y="1"/>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06" name="Freeform 108"/>
              <p:cNvSpPr>
                <a:spLocks/>
              </p:cNvSpPr>
              <p:nvPr/>
            </p:nvSpPr>
            <p:spPr bwMode="auto">
              <a:xfrm>
                <a:off x="-598487" y="3035300"/>
                <a:ext cx="130175" cy="150813"/>
              </a:xfrm>
              <a:custGeom>
                <a:avLst/>
                <a:gdLst>
                  <a:gd name="T0" fmla="*/ 60 w 60"/>
                  <a:gd name="T1" fmla="*/ 40 h 69"/>
                  <a:gd name="T2" fmla="*/ 46 w 60"/>
                  <a:gd name="T3" fmla="*/ 5 h 69"/>
                  <a:gd name="T4" fmla="*/ 29 w 60"/>
                  <a:gd name="T5" fmla="*/ 0 h 69"/>
                  <a:gd name="T6" fmla="*/ 12 w 60"/>
                  <a:gd name="T7" fmla="*/ 5 h 69"/>
                  <a:gd name="T8" fmla="*/ 5 w 60"/>
                  <a:gd name="T9" fmla="*/ 13 h 69"/>
                  <a:gd name="T10" fmla="*/ 0 w 60"/>
                  <a:gd name="T11" fmla="*/ 24 h 69"/>
                  <a:gd name="T12" fmla="*/ 12 w 60"/>
                  <a:gd name="T13" fmla="*/ 41 h 69"/>
                  <a:gd name="T14" fmla="*/ 12 w 60"/>
                  <a:gd name="T15" fmla="*/ 40 h 69"/>
                  <a:gd name="T16" fmla="*/ 29 w 60"/>
                  <a:gd name="T17" fmla="*/ 12 h 69"/>
                  <a:gd name="T18" fmla="*/ 41 w 60"/>
                  <a:gd name="T19" fmla="*/ 23 h 69"/>
                  <a:gd name="T20" fmla="*/ 45 w 60"/>
                  <a:gd name="T21" fmla="*/ 23 h 69"/>
                  <a:gd name="T22" fmla="*/ 45 w 60"/>
                  <a:gd name="T23" fmla="*/ 69 h 69"/>
                  <a:gd name="T24" fmla="*/ 57 w 60"/>
                  <a:gd name="T25" fmla="*/ 69 h 69"/>
                  <a:gd name="T26" fmla="*/ 57 w 60"/>
                  <a:gd name="T27" fmla="*/ 61 h 69"/>
                  <a:gd name="T28" fmla="*/ 60 w 60"/>
                  <a:gd name="T29" fmla="*/ 4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69">
                    <a:moveTo>
                      <a:pt x="60" y="40"/>
                    </a:moveTo>
                    <a:cubicBezTo>
                      <a:pt x="59" y="23"/>
                      <a:pt x="54" y="11"/>
                      <a:pt x="46" y="5"/>
                    </a:cubicBezTo>
                    <a:cubicBezTo>
                      <a:pt x="41" y="2"/>
                      <a:pt x="36" y="0"/>
                      <a:pt x="29" y="0"/>
                    </a:cubicBezTo>
                    <a:cubicBezTo>
                      <a:pt x="23" y="0"/>
                      <a:pt x="17" y="2"/>
                      <a:pt x="12" y="5"/>
                    </a:cubicBezTo>
                    <a:cubicBezTo>
                      <a:pt x="10" y="7"/>
                      <a:pt x="7" y="10"/>
                      <a:pt x="5" y="13"/>
                    </a:cubicBezTo>
                    <a:cubicBezTo>
                      <a:pt x="3" y="16"/>
                      <a:pt x="1" y="20"/>
                      <a:pt x="0" y="24"/>
                    </a:cubicBezTo>
                    <a:cubicBezTo>
                      <a:pt x="6" y="27"/>
                      <a:pt x="10" y="32"/>
                      <a:pt x="12" y="41"/>
                    </a:cubicBezTo>
                    <a:cubicBezTo>
                      <a:pt x="12" y="41"/>
                      <a:pt x="12" y="41"/>
                      <a:pt x="12" y="40"/>
                    </a:cubicBezTo>
                    <a:cubicBezTo>
                      <a:pt x="13" y="22"/>
                      <a:pt x="19" y="12"/>
                      <a:pt x="29" y="12"/>
                    </a:cubicBezTo>
                    <a:cubicBezTo>
                      <a:pt x="34" y="12"/>
                      <a:pt x="38" y="16"/>
                      <a:pt x="41" y="23"/>
                    </a:cubicBezTo>
                    <a:cubicBezTo>
                      <a:pt x="45" y="23"/>
                      <a:pt x="45" y="23"/>
                      <a:pt x="45" y="23"/>
                    </a:cubicBezTo>
                    <a:cubicBezTo>
                      <a:pt x="45" y="69"/>
                      <a:pt x="45" y="69"/>
                      <a:pt x="45" y="69"/>
                    </a:cubicBezTo>
                    <a:cubicBezTo>
                      <a:pt x="57" y="69"/>
                      <a:pt x="57" y="69"/>
                      <a:pt x="57" y="69"/>
                    </a:cubicBezTo>
                    <a:cubicBezTo>
                      <a:pt x="57" y="66"/>
                      <a:pt x="57" y="64"/>
                      <a:pt x="57" y="61"/>
                    </a:cubicBezTo>
                    <a:cubicBezTo>
                      <a:pt x="57" y="53"/>
                      <a:pt x="58" y="46"/>
                      <a:pt x="60" y="40"/>
                    </a:cubicBezTo>
                    <a:close/>
                  </a:path>
                </a:pathLst>
              </a:cu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07" name="Freeform 109"/>
              <p:cNvSpPr>
                <a:spLocks/>
              </p:cNvSpPr>
              <p:nvPr/>
            </p:nvSpPr>
            <p:spPr bwMode="auto">
              <a:xfrm>
                <a:off x="-755650" y="3084513"/>
                <a:ext cx="57150" cy="101600"/>
              </a:xfrm>
              <a:custGeom>
                <a:avLst/>
                <a:gdLst>
                  <a:gd name="T0" fmla="*/ 26 w 26"/>
                  <a:gd name="T1" fmla="*/ 0 h 46"/>
                  <a:gd name="T2" fmla="*/ 21 w 26"/>
                  <a:gd name="T3" fmla="*/ 0 h 46"/>
                  <a:gd name="T4" fmla="*/ 17 w 26"/>
                  <a:gd name="T5" fmla="*/ 2 h 46"/>
                  <a:gd name="T6" fmla="*/ 15 w 26"/>
                  <a:gd name="T7" fmla="*/ 3 h 46"/>
                  <a:gd name="T8" fmla="*/ 10 w 26"/>
                  <a:gd name="T9" fmla="*/ 6 h 46"/>
                  <a:gd name="T10" fmla="*/ 5 w 26"/>
                  <a:gd name="T11" fmla="*/ 9 h 46"/>
                  <a:gd name="T12" fmla="*/ 0 w 26"/>
                  <a:gd name="T13" fmla="*/ 10 h 46"/>
                  <a:gd name="T14" fmla="*/ 0 w 26"/>
                  <a:gd name="T15" fmla="*/ 11 h 46"/>
                  <a:gd name="T16" fmla="*/ 0 w 26"/>
                  <a:gd name="T17" fmla="*/ 14 h 46"/>
                  <a:gd name="T18" fmla="*/ 0 w 26"/>
                  <a:gd name="T19" fmla="*/ 20 h 46"/>
                  <a:gd name="T20" fmla="*/ 8 w 26"/>
                  <a:gd name="T21" fmla="*/ 18 h 46"/>
                  <a:gd name="T22" fmla="*/ 14 w 26"/>
                  <a:gd name="T23" fmla="*/ 14 h 46"/>
                  <a:gd name="T24" fmla="*/ 14 w 26"/>
                  <a:gd name="T25" fmla="*/ 21 h 46"/>
                  <a:gd name="T26" fmla="*/ 14 w 26"/>
                  <a:gd name="T27" fmla="*/ 32 h 46"/>
                  <a:gd name="T28" fmla="*/ 14 w 26"/>
                  <a:gd name="T29" fmla="*/ 46 h 46"/>
                  <a:gd name="T30" fmla="*/ 26 w 26"/>
                  <a:gd name="T31" fmla="*/ 46 h 46"/>
                  <a:gd name="T32" fmla="*/ 26 w 26"/>
                  <a:gd name="T33" fmla="*/ 38 h 46"/>
                  <a:gd name="T34" fmla="*/ 26 w 26"/>
                  <a:gd name="T3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46">
                    <a:moveTo>
                      <a:pt x="26" y="0"/>
                    </a:moveTo>
                    <a:cubicBezTo>
                      <a:pt x="21" y="0"/>
                      <a:pt x="21" y="0"/>
                      <a:pt x="21" y="0"/>
                    </a:cubicBezTo>
                    <a:cubicBezTo>
                      <a:pt x="20" y="1"/>
                      <a:pt x="18" y="2"/>
                      <a:pt x="17" y="2"/>
                    </a:cubicBezTo>
                    <a:cubicBezTo>
                      <a:pt x="17" y="3"/>
                      <a:pt x="16" y="3"/>
                      <a:pt x="15" y="3"/>
                    </a:cubicBezTo>
                    <a:cubicBezTo>
                      <a:pt x="14" y="4"/>
                      <a:pt x="12" y="5"/>
                      <a:pt x="10" y="6"/>
                    </a:cubicBezTo>
                    <a:cubicBezTo>
                      <a:pt x="9" y="7"/>
                      <a:pt x="7" y="8"/>
                      <a:pt x="5" y="9"/>
                    </a:cubicBezTo>
                    <a:cubicBezTo>
                      <a:pt x="3" y="9"/>
                      <a:pt x="2" y="10"/>
                      <a:pt x="0" y="10"/>
                    </a:cubicBezTo>
                    <a:cubicBezTo>
                      <a:pt x="0" y="10"/>
                      <a:pt x="0" y="10"/>
                      <a:pt x="0" y="11"/>
                    </a:cubicBezTo>
                    <a:cubicBezTo>
                      <a:pt x="0" y="14"/>
                      <a:pt x="0" y="14"/>
                      <a:pt x="0" y="14"/>
                    </a:cubicBezTo>
                    <a:cubicBezTo>
                      <a:pt x="0" y="20"/>
                      <a:pt x="0" y="20"/>
                      <a:pt x="0" y="20"/>
                    </a:cubicBezTo>
                    <a:cubicBezTo>
                      <a:pt x="3" y="19"/>
                      <a:pt x="5" y="19"/>
                      <a:pt x="8" y="18"/>
                    </a:cubicBezTo>
                    <a:cubicBezTo>
                      <a:pt x="10" y="16"/>
                      <a:pt x="12" y="15"/>
                      <a:pt x="14" y="14"/>
                    </a:cubicBezTo>
                    <a:cubicBezTo>
                      <a:pt x="14" y="21"/>
                      <a:pt x="14" y="21"/>
                      <a:pt x="14" y="21"/>
                    </a:cubicBezTo>
                    <a:cubicBezTo>
                      <a:pt x="14" y="32"/>
                      <a:pt x="14" y="32"/>
                      <a:pt x="14" y="32"/>
                    </a:cubicBezTo>
                    <a:cubicBezTo>
                      <a:pt x="14" y="46"/>
                      <a:pt x="14" y="46"/>
                      <a:pt x="14" y="46"/>
                    </a:cubicBezTo>
                    <a:cubicBezTo>
                      <a:pt x="26" y="46"/>
                      <a:pt x="26" y="46"/>
                      <a:pt x="26" y="46"/>
                    </a:cubicBezTo>
                    <a:cubicBezTo>
                      <a:pt x="26" y="38"/>
                      <a:pt x="26" y="38"/>
                      <a:pt x="26" y="38"/>
                    </a:cubicBezTo>
                    <a:lnTo>
                      <a:pt x="26"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08" name="Freeform 110"/>
              <p:cNvSpPr>
                <a:spLocks/>
              </p:cNvSpPr>
              <p:nvPr/>
            </p:nvSpPr>
            <p:spPr bwMode="auto">
              <a:xfrm>
                <a:off x="-555625" y="3084513"/>
                <a:ext cx="57150" cy="101600"/>
              </a:xfrm>
              <a:custGeom>
                <a:avLst/>
                <a:gdLst>
                  <a:gd name="T0" fmla="*/ 26 w 26"/>
                  <a:gd name="T1" fmla="*/ 0 h 46"/>
                  <a:gd name="T2" fmla="*/ 21 w 26"/>
                  <a:gd name="T3" fmla="*/ 0 h 46"/>
                  <a:gd name="T4" fmla="*/ 17 w 26"/>
                  <a:gd name="T5" fmla="*/ 2 h 46"/>
                  <a:gd name="T6" fmla="*/ 16 w 26"/>
                  <a:gd name="T7" fmla="*/ 3 h 46"/>
                  <a:gd name="T8" fmla="*/ 10 w 26"/>
                  <a:gd name="T9" fmla="*/ 6 h 46"/>
                  <a:gd name="T10" fmla="*/ 5 w 26"/>
                  <a:gd name="T11" fmla="*/ 9 h 46"/>
                  <a:gd name="T12" fmla="*/ 0 w 26"/>
                  <a:gd name="T13" fmla="*/ 10 h 46"/>
                  <a:gd name="T14" fmla="*/ 0 w 26"/>
                  <a:gd name="T15" fmla="*/ 11 h 46"/>
                  <a:gd name="T16" fmla="*/ 0 w 26"/>
                  <a:gd name="T17" fmla="*/ 14 h 46"/>
                  <a:gd name="T18" fmla="*/ 0 w 26"/>
                  <a:gd name="T19" fmla="*/ 20 h 46"/>
                  <a:gd name="T20" fmla="*/ 8 w 26"/>
                  <a:gd name="T21" fmla="*/ 18 h 46"/>
                  <a:gd name="T22" fmla="*/ 14 w 26"/>
                  <a:gd name="T23" fmla="*/ 14 h 46"/>
                  <a:gd name="T24" fmla="*/ 14 w 26"/>
                  <a:gd name="T25" fmla="*/ 21 h 46"/>
                  <a:gd name="T26" fmla="*/ 14 w 26"/>
                  <a:gd name="T27" fmla="*/ 32 h 46"/>
                  <a:gd name="T28" fmla="*/ 14 w 26"/>
                  <a:gd name="T29" fmla="*/ 46 h 46"/>
                  <a:gd name="T30" fmla="*/ 26 w 26"/>
                  <a:gd name="T31" fmla="*/ 46 h 46"/>
                  <a:gd name="T32" fmla="*/ 26 w 26"/>
                  <a:gd name="T33" fmla="*/ 38 h 46"/>
                  <a:gd name="T34" fmla="*/ 26 w 26"/>
                  <a:gd name="T35"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46">
                    <a:moveTo>
                      <a:pt x="26" y="0"/>
                    </a:moveTo>
                    <a:cubicBezTo>
                      <a:pt x="21" y="0"/>
                      <a:pt x="21" y="0"/>
                      <a:pt x="21" y="0"/>
                    </a:cubicBezTo>
                    <a:cubicBezTo>
                      <a:pt x="20" y="1"/>
                      <a:pt x="18" y="2"/>
                      <a:pt x="17" y="2"/>
                    </a:cubicBezTo>
                    <a:cubicBezTo>
                      <a:pt x="17" y="3"/>
                      <a:pt x="16" y="3"/>
                      <a:pt x="16" y="3"/>
                    </a:cubicBezTo>
                    <a:cubicBezTo>
                      <a:pt x="14" y="4"/>
                      <a:pt x="12" y="5"/>
                      <a:pt x="10" y="6"/>
                    </a:cubicBezTo>
                    <a:cubicBezTo>
                      <a:pt x="9" y="7"/>
                      <a:pt x="7" y="8"/>
                      <a:pt x="5" y="9"/>
                    </a:cubicBezTo>
                    <a:cubicBezTo>
                      <a:pt x="3" y="9"/>
                      <a:pt x="2" y="10"/>
                      <a:pt x="0" y="10"/>
                    </a:cubicBezTo>
                    <a:cubicBezTo>
                      <a:pt x="0" y="10"/>
                      <a:pt x="0" y="10"/>
                      <a:pt x="0" y="11"/>
                    </a:cubicBezTo>
                    <a:cubicBezTo>
                      <a:pt x="0" y="14"/>
                      <a:pt x="0" y="14"/>
                      <a:pt x="0" y="14"/>
                    </a:cubicBezTo>
                    <a:cubicBezTo>
                      <a:pt x="0" y="20"/>
                      <a:pt x="0" y="20"/>
                      <a:pt x="0" y="20"/>
                    </a:cubicBezTo>
                    <a:cubicBezTo>
                      <a:pt x="3" y="19"/>
                      <a:pt x="5" y="19"/>
                      <a:pt x="8" y="18"/>
                    </a:cubicBezTo>
                    <a:cubicBezTo>
                      <a:pt x="10" y="16"/>
                      <a:pt x="12" y="15"/>
                      <a:pt x="14" y="14"/>
                    </a:cubicBezTo>
                    <a:cubicBezTo>
                      <a:pt x="14" y="21"/>
                      <a:pt x="14" y="21"/>
                      <a:pt x="14" y="21"/>
                    </a:cubicBezTo>
                    <a:cubicBezTo>
                      <a:pt x="14" y="32"/>
                      <a:pt x="14" y="32"/>
                      <a:pt x="14" y="32"/>
                    </a:cubicBezTo>
                    <a:cubicBezTo>
                      <a:pt x="14" y="46"/>
                      <a:pt x="14" y="46"/>
                      <a:pt x="14" y="46"/>
                    </a:cubicBezTo>
                    <a:cubicBezTo>
                      <a:pt x="26" y="46"/>
                      <a:pt x="26" y="46"/>
                      <a:pt x="26" y="46"/>
                    </a:cubicBezTo>
                    <a:cubicBezTo>
                      <a:pt x="26" y="38"/>
                      <a:pt x="26" y="38"/>
                      <a:pt x="26" y="38"/>
                    </a:cubicBezTo>
                    <a:lnTo>
                      <a:pt x="26"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09" name="Freeform 111"/>
              <p:cNvSpPr>
                <a:spLocks/>
              </p:cNvSpPr>
              <p:nvPr/>
            </p:nvSpPr>
            <p:spPr bwMode="auto">
              <a:xfrm>
                <a:off x="-474662" y="3082925"/>
                <a:ext cx="106363" cy="103188"/>
              </a:xfrm>
              <a:custGeom>
                <a:avLst/>
                <a:gdLst>
                  <a:gd name="T0" fmla="*/ 49 w 49"/>
                  <a:gd name="T1" fmla="*/ 37 h 47"/>
                  <a:gd name="T2" fmla="*/ 36 w 49"/>
                  <a:gd name="T3" fmla="*/ 2 h 47"/>
                  <a:gd name="T4" fmla="*/ 25 w 49"/>
                  <a:gd name="T5" fmla="*/ 0 h 47"/>
                  <a:gd name="T6" fmla="*/ 19 w 49"/>
                  <a:gd name="T7" fmla="*/ 1 h 47"/>
                  <a:gd name="T8" fmla="*/ 6 w 49"/>
                  <a:gd name="T9" fmla="*/ 10 h 47"/>
                  <a:gd name="T10" fmla="*/ 6 w 49"/>
                  <a:gd name="T11" fmla="*/ 10 h 47"/>
                  <a:gd name="T12" fmla="*/ 3 w 49"/>
                  <a:gd name="T13" fmla="*/ 18 h 47"/>
                  <a:gd name="T14" fmla="*/ 0 w 49"/>
                  <a:gd name="T15" fmla="*/ 39 h 47"/>
                  <a:gd name="T16" fmla="*/ 0 w 49"/>
                  <a:gd name="T17" fmla="*/ 47 h 47"/>
                  <a:gd name="T18" fmla="*/ 12 w 49"/>
                  <a:gd name="T19" fmla="*/ 47 h 47"/>
                  <a:gd name="T20" fmla="*/ 12 w 49"/>
                  <a:gd name="T21" fmla="*/ 38 h 47"/>
                  <a:gd name="T22" fmla="*/ 19 w 49"/>
                  <a:gd name="T23" fmla="*/ 11 h 47"/>
                  <a:gd name="T24" fmla="*/ 25 w 49"/>
                  <a:gd name="T25" fmla="*/ 9 h 47"/>
                  <a:gd name="T26" fmla="*/ 37 w 49"/>
                  <a:gd name="T27" fmla="*/ 38 h 47"/>
                  <a:gd name="T28" fmla="*/ 37 w 49"/>
                  <a:gd name="T29" fmla="*/ 47 h 47"/>
                  <a:gd name="T30" fmla="*/ 49 w 49"/>
                  <a:gd name="T31" fmla="*/ 47 h 47"/>
                  <a:gd name="T32" fmla="*/ 49 w 49"/>
                  <a:gd name="T33" fmla="*/ 39 h 47"/>
                  <a:gd name="T34" fmla="*/ 49 w 49"/>
                  <a:gd name="T35" fmla="*/ 3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47">
                    <a:moveTo>
                      <a:pt x="49" y="37"/>
                    </a:moveTo>
                    <a:cubicBezTo>
                      <a:pt x="49" y="18"/>
                      <a:pt x="45" y="7"/>
                      <a:pt x="36" y="2"/>
                    </a:cubicBezTo>
                    <a:cubicBezTo>
                      <a:pt x="33" y="1"/>
                      <a:pt x="29" y="0"/>
                      <a:pt x="25" y="0"/>
                    </a:cubicBezTo>
                    <a:cubicBezTo>
                      <a:pt x="23" y="0"/>
                      <a:pt x="21" y="0"/>
                      <a:pt x="19" y="1"/>
                    </a:cubicBezTo>
                    <a:cubicBezTo>
                      <a:pt x="14" y="2"/>
                      <a:pt x="10" y="5"/>
                      <a:pt x="6" y="10"/>
                    </a:cubicBezTo>
                    <a:cubicBezTo>
                      <a:pt x="6" y="10"/>
                      <a:pt x="6" y="10"/>
                      <a:pt x="6" y="10"/>
                    </a:cubicBezTo>
                    <a:cubicBezTo>
                      <a:pt x="5" y="12"/>
                      <a:pt x="4" y="15"/>
                      <a:pt x="3" y="18"/>
                    </a:cubicBezTo>
                    <a:cubicBezTo>
                      <a:pt x="1" y="24"/>
                      <a:pt x="0" y="31"/>
                      <a:pt x="0" y="39"/>
                    </a:cubicBezTo>
                    <a:cubicBezTo>
                      <a:pt x="0" y="42"/>
                      <a:pt x="0" y="44"/>
                      <a:pt x="0" y="47"/>
                    </a:cubicBezTo>
                    <a:cubicBezTo>
                      <a:pt x="12" y="47"/>
                      <a:pt x="12" y="47"/>
                      <a:pt x="12" y="47"/>
                    </a:cubicBezTo>
                    <a:cubicBezTo>
                      <a:pt x="12" y="44"/>
                      <a:pt x="12" y="41"/>
                      <a:pt x="12" y="38"/>
                    </a:cubicBezTo>
                    <a:cubicBezTo>
                      <a:pt x="12" y="24"/>
                      <a:pt x="14" y="15"/>
                      <a:pt x="19" y="11"/>
                    </a:cubicBezTo>
                    <a:cubicBezTo>
                      <a:pt x="21" y="10"/>
                      <a:pt x="23" y="9"/>
                      <a:pt x="25" y="9"/>
                    </a:cubicBezTo>
                    <a:cubicBezTo>
                      <a:pt x="33" y="9"/>
                      <a:pt x="37" y="19"/>
                      <a:pt x="37" y="38"/>
                    </a:cubicBezTo>
                    <a:cubicBezTo>
                      <a:pt x="37" y="41"/>
                      <a:pt x="37" y="44"/>
                      <a:pt x="37" y="47"/>
                    </a:cubicBezTo>
                    <a:cubicBezTo>
                      <a:pt x="49" y="47"/>
                      <a:pt x="49" y="47"/>
                      <a:pt x="49" y="47"/>
                    </a:cubicBezTo>
                    <a:cubicBezTo>
                      <a:pt x="49" y="45"/>
                      <a:pt x="49" y="42"/>
                      <a:pt x="49" y="39"/>
                    </a:cubicBezTo>
                    <a:cubicBezTo>
                      <a:pt x="49" y="39"/>
                      <a:pt x="49" y="38"/>
                      <a:pt x="49" y="37"/>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10" name="Freeform 112"/>
              <p:cNvSpPr>
                <a:spLocks/>
              </p:cNvSpPr>
              <p:nvPr/>
            </p:nvSpPr>
            <p:spPr bwMode="auto">
              <a:xfrm>
                <a:off x="-674687" y="3082925"/>
                <a:ext cx="106363" cy="103188"/>
              </a:xfrm>
              <a:custGeom>
                <a:avLst/>
                <a:gdLst>
                  <a:gd name="T0" fmla="*/ 49 w 49"/>
                  <a:gd name="T1" fmla="*/ 37 h 47"/>
                  <a:gd name="T2" fmla="*/ 36 w 49"/>
                  <a:gd name="T3" fmla="*/ 2 h 47"/>
                  <a:gd name="T4" fmla="*/ 25 w 49"/>
                  <a:gd name="T5" fmla="*/ 0 h 47"/>
                  <a:gd name="T6" fmla="*/ 19 w 49"/>
                  <a:gd name="T7" fmla="*/ 1 h 47"/>
                  <a:gd name="T8" fmla="*/ 6 w 49"/>
                  <a:gd name="T9" fmla="*/ 10 h 47"/>
                  <a:gd name="T10" fmla="*/ 6 w 49"/>
                  <a:gd name="T11" fmla="*/ 10 h 47"/>
                  <a:gd name="T12" fmla="*/ 2 w 49"/>
                  <a:gd name="T13" fmla="*/ 18 h 47"/>
                  <a:gd name="T14" fmla="*/ 0 w 49"/>
                  <a:gd name="T15" fmla="*/ 39 h 47"/>
                  <a:gd name="T16" fmla="*/ 0 w 49"/>
                  <a:gd name="T17" fmla="*/ 47 h 47"/>
                  <a:gd name="T18" fmla="*/ 12 w 49"/>
                  <a:gd name="T19" fmla="*/ 47 h 47"/>
                  <a:gd name="T20" fmla="*/ 12 w 49"/>
                  <a:gd name="T21" fmla="*/ 38 h 47"/>
                  <a:gd name="T22" fmla="*/ 19 w 49"/>
                  <a:gd name="T23" fmla="*/ 11 h 47"/>
                  <a:gd name="T24" fmla="*/ 25 w 49"/>
                  <a:gd name="T25" fmla="*/ 9 h 47"/>
                  <a:gd name="T26" fmla="*/ 37 w 49"/>
                  <a:gd name="T27" fmla="*/ 38 h 47"/>
                  <a:gd name="T28" fmla="*/ 37 w 49"/>
                  <a:gd name="T29" fmla="*/ 47 h 47"/>
                  <a:gd name="T30" fmla="*/ 48 w 49"/>
                  <a:gd name="T31" fmla="*/ 47 h 47"/>
                  <a:gd name="T32" fmla="*/ 49 w 49"/>
                  <a:gd name="T33" fmla="*/ 39 h 47"/>
                  <a:gd name="T34" fmla="*/ 49 w 49"/>
                  <a:gd name="T35" fmla="*/ 3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47">
                    <a:moveTo>
                      <a:pt x="49" y="37"/>
                    </a:moveTo>
                    <a:cubicBezTo>
                      <a:pt x="49" y="18"/>
                      <a:pt x="45" y="7"/>
                      <a:pt x="36" y="2"/>
                    </a:cubicBezTo>
                    <a:cubicBezTo>
                      <a:pt x="33" y="1"/>
                      <a:pt x="29" y="0"/>
                      <a:pt x="25" y="0"/>
                    </a:cubicBezTo>
                    <a:cubicBezTo>
                      <a:pt x="23" y="0"/>
                      <a:pt x="21" y="0"/>
                      <a:pt x="19" y="1"/>
                    </a:cubicBezTo>
                    <a:cubicBezTo>
                      <a:pt x="14" y="2"/>
                      <a:pt x="9" y="5"/>
                      <a:pt x="6" y="10"/>
                    </a:cubicBezTo>
                    <a:cubicBezTo>
                      <a:pt x="6" y="10"/>
                      <a:pt x="6" y="10"/>
                      <a:pt x="6" y="10"/>
                    </a:cubicBezTo>
                    <a:cubicBezTo>
                      <a:pt x="5" y="12"/>
                      <a:pt x="3" y="15"/>
                      <a:pt x="2" y="18"/>
                    </a:cubicBezTo>
                    <a:cubicBezTo>
                      <a:pt x="1" y="24"/>
                      <a:pt x="0" y="31"/>
                      <a:pt x="0" y="39"/>
                    </a:cubicBezTo>
                    <a:cubicBezTo>
                      <a:pt x="0" y="42"/>
                      <a:pt x="0" y="44"/>
                      <a:pt x="0" y="47"/>
                    </a:cubicBezTo>
                    <a:cubicBezTo>
                      <a:pt x="12" y="47"/>
                      <a:pt x="12" y="47"/>
                      <a:pt x="12" y="47"/>
                    </a:cubicBezTo>
                    <a:cubicBezTo>
                      <a:pt x="12" y="44"/>
                      <a:pt x="12" y="41"/>
                      <a:pt x="12" y="38"/>
                    </a:cubicBezTo>
                    <a:cubicBezTo>
                      <a:pt x="12" y="24"/>
                      <a:pt x="14" y="15"/>
                      <a:pt x="19" y="11"/>
                    </a:cubicBezTo>
                    <a:cubicBezTo>
                      <a:pt x="21" y="10"/>
                      <a:pt x="23" y="9"/>
                      <a:pt x="25" y="9"/>
                    </a:cubicBezTo>
                    <a:cubicBezTo>
                      <a:pt x="33" y="9"/>
                      <a:pt x="37" y="19"/>
                      <a:pt x="37" y="38"/>
                    </a:cubicBezTo>
                    <a:cubicBezTo>
                      <a:pt x="37" y="41"/>
                      <a:pt x="37" y="44"/>
                      <a:pt x="37" y="47"/>
                    </a:cubicBezTo>
                    <a:cubicBezTo>
                      <a:pt x="48" y="47"/>
                      <a:pt x="48" y="47"/>
                      <a:pt x="48" y="47"/>
                    </a:cubicBezTo>
                    <a:cubicBezTo>
                      <a:pt x="49" y="45"/>
                      <a:pt x="49" y="42"/>
                      <a:pt x="49" y="39"/>
                    </a:cubicBezTo>
                    <a:cubicBezTo>
                      <a:pt x="49" y="39"/>
                      <a:pt x="49" y="38"/>
                      <a:pt x="49" y="37"/>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11" name="Freeform 113"/>
              <p:cNvSpPr>
                <a:spLocks/>
              </p:cNvSpPr>
              <p:nvPr/>
            </p:nvSpPr>
            <p:spPr bwMode="auto">
              <a:xfrm>
                <a:off x="-889000" y="2645131"/>
                <a:ext cx="642938" cy="536219"/>
              </a:xfrm>
              <a:custGeom>
                <a:avLst/>
                <a:gdLst>
                  <a:gd name="T0" fmla="*/ 295 w 295"/>
                  <a:gd name="T1" fmla="*/ 290 h 290"/>
                  <a:gd name="T2" fmla="*/ 149 w 295"/>
                  <a:gd name="T3" fmla="*/ 0 h 290"/>
                  <a:gd name="T4" fmla="*/ 0 w 295"/>
                  <a:gd name="T5" fmla="*/ 290 h 290"/>
                </a:gdLst>
                <a:ahLst/>
                <a:cxnLst>
                  <a:cxn ang="0">
                    <a:pos x="T0" y="T1"/>
                  </a:cxn>
                  <a:cxn ang="0">
                    <a:pos x="T2" y="T3"/>
                  </a:cxn>
                  <a:cxn ang="0">
                    <a:pos x="T4" y="T5"/>
                  </a:cxn>
                </a:cxnLst>
                <a:rect l="0" t="0" r="r" b="b"/>
                <a:pathLst>
                  <a:path w="295" h="290">
                    <a:moveTo>
                      <a:pt x="295" y="290"/>
                    </a:moveTo>
                    <a:cubicBezTo>
                      <a:pt x="214" y="290"/>
                      <a:pt x="149" y="190"/>
                      <a:pt x="149" y="0"/>
                    </a:cubicBezTo>
                    <a:cubicBezTo>
                      <a:pt x="149" y="190"/>
                      <a:pt x="82" y="290"/>
                      <a:pt x="0" y="290"/>
                    </a:cubicBezTo>
                  </a:path>
                </a:pathLst>
              </a:custGeom>
              <a:noFill/>
              <a:ln w="12700" cap="flat">
                <a:solidFill>
                  <a:srgbClr val="96969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12" name="Freeform 114"/>
              <p:cNvSpPr>
                <a:spLocks/>
              </p:cNvSpPr>
              <p:nvPr/>
            </p:nvSpPr>
            <p:spPr bwMode="auto">
              <a:xfrm>
                <a:off x="-890587" y="3181350"/>
                <a:ext cx="644525" cy="128588"/>
              </a:xfrm>
              <a:custGeom>
                <a:avLst/>
                <a:gdLst>
                  <a:gd name="T0" fmla="*/ 261 w 296"/>
                  <a:gd name="T1" fmla="*/ 0 h 59"/>
                  <a:gd name="T2" fmla="*/ 227 w 296"/>
                  <a:gd name="T3" fmla="*/ 0 h 59"/>
                  <a:gd name="T4" fmla="*/ 70 w 296"/>
                  <a:gd name="T5" fmla="*/ 0 h 59"/>
                  <a:gd name="T6" fmla="*/ 35 w 296"/>
                  <a:gd name="T7" fmla="*/ 0 h 59"/>
                  <a:gd name="T8" fmla="*/ 0 w 296"/>
                  <a:gd name="T9" fmla="*/ 0 h 59"/>
                  <a:gd name="T10" fmla="*/ 35 w 296"/>
                  <a:gd name="T11" fmla="*/ 33 h 59"/>
                  <a:gd name="T12" fmla="*/ 56 w 296"/>
                  <a:gd name="T13" fmla="*/ 33 h 59"/>
                  <a:gd name="T14" fmla="*/ 83 w 296"/>
                  <a:gd name="T15" fmla="*/ 59 h 59"/>
                  <a:gd name="T16" fmla="*/ 214 w 296"/>
                  <a:gd name="T17" fmla="*/ 59 h 59"/>
                  <a:gd name="T18" fmla="*/ 240 w 296"/>
                  <a:gd name="T19" fmla="*/ 33 h 59"/>
                  <a:gd name="T20" fmla="*/ 261 w 296"/>
                  <a:gd name="T21" fmla="*/ 33 h 59"/>
                  <a:gd name="T22" fmla="*/ 296 w 296"/>
                  <a:gd name="T23" fmla="*/ 0 h 59"/>
                  <a:gd name="T24" fmla="*/ 261 w 296"/>
                  <a:gd name="T25"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6" h="59">
                    <a:moveTo>
                      <a:pt x="261" y="0"/>
                    </a:moveTo>
                    <a:cubicBezTo>
                      <a:pt x="227" y="0"/>
                      <a:pt x="227" y="0"/>
                      <a:pt x="227" y="0"/>
                    </a:cubicBezTo>
                    <a:cubicBezTo>
                      <a:pt x="70" y="0"/>
                      <a:pt x="70" y="0"/>
                      <a:pt x="70" y="0"/>
                    </a:cubicBezTo>
                    <a:cubicBezTo>
                      <a:pt x="35" y="0"/>
                      <a:pt x="35" y="0"/>
                      <a:pt x="35" y="0"/>
                    </a:cubicBezTo>
                    <a:cubicBezTo>
                      <a:pt x="0" y="0"/>
                      <a:pt x="0" y="0"/>
                      <a:pt x="0" y="0"/>
                    </a:cubicBezTo>
                    <a:cubicBezTo>
                      <a:pt x="1" y="19"/>
                      <a:pt x="16" y="33"/>
                      <a:pt x="35" y="33"/>
                    </a:cubicBezTo>
                    <a:cubicBezTo>
                      <a:pt x="56" y="33"/>
                      <a:pt x="56" y="33"/>
                      <a:pt x="56" y="33"/>
                    </a:cubicBezTo>
                    <a:cubicBezTo>
                      <a:pt x="57" y="47"/>
                      <a:pt x="68" y="59"/>
                      <a:pt x="83" y="59"/>
                    </a:cubicBezTo>
                    <a:cubicBezTo>
                      <a:pt x="214" y="59"/>
                      <a:pt x="214" y="59"/>
                      <a:pt x="214" y="59"/>
                    </a:cubicBezTo>
                    <a:cubicBezTo>
                      <a:pt x="228" y="59"/>
                      <a:pt x="240" y="47"/>
                      <a:pt x="240" y="33"/>
                    </a:cubicBezTo>
                    <a:cubicBezTo>
                      <a:pt x="261" y="33"/>
                      <a:pt x="261" y="33"/>
                      <a:pt x="261" y="33"/>
                    </a:cubicBezTo>
                    <a:cubicBezTo>
                      <a:pt x="280" y="33"/>
                      <a:pt x="295" y="19"/>
                      <a:pt x="296" y="0"/>
                    </a:cubicBezTo>
                    <a:lnTo>
                      <a:pt x="261" y="0"/>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grpSp>
        <p:nvGrpSpPr>
          <p:cNvPr id="899" name="Group 898"/>
          <p:cNvGrpSpPr/>
          <p:nvPr/>
        </p:nvGrpSpPr>
        <p:grpSpPr>
          <a:xfrm>
            <a:off x="1" y="5259067"/>
            <a:ext cx="11757022" cy="548640"/>
            <a:chOff x="1" y="5259067"/>
            <a:chExt cx="11757022" cy="548640"/>
          </a:xfrm>
        </p:grpSpPr>
        <p:sp>
          <p:nvSpPr>
            <p:cNvPr id="11" name="Rectangle 10"/>
            <p:cNvSpPr/>
            <p:nvPr/>
          </p:nvSpPr>
          <p:spPr bwMode="auto">
            <a:xfrm>
              <a:off x="1" y="5259067"/>
              <a:ext cx="3248023" cy="54864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45720" rIns="91440" bIns="45720" numCol="1" spcCol="0" rtlCol="0" fromWordArt="0" anchor="ctr" anchorCtr="0" forceAA="0" compatLnSpc="1">
              <a:prstTxWarp prst="textNoShape">
                <a:avLst/>
              </a:prstTxWarp>
              <a:noAutofit/>
            </a:bodyPr>
            <a:lstStyle/>
            <a:p>
              <a:pPr marL="0" marR="0" lvl="0" indent="0" defTabSz="932472" eaLnBrk="1" fontAlgn="base"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	All sources</a:t>
              </a:r>
            </a:p>
          </p:txBody>
        </p:sp>
        <p:sp>
          <p:nvSpPr>
            <p:cNvPr id="23" name="Rectangle 22"/>
            <p:cNvSpPr/>
            <p:nvPr/>
          </p:nvSpPr>
          <p:spPr>
            <a:xfrm>
              <a:off x="3248024" y="5259067"/>
              <a:ext cx="8508999" cy="548640"/>
            </a:xfrm>
            <a:prstGeom prst="rect">
              <a:avLst/>
            </a:prstGeom>
            <a:solidFill>
              <a:schemeClr val="bg1">
                <a:lumMod val="95000"/>
              </a:schemeClr>
            </a:solidFill>
          </p:spPr>
          <p:txBody>
            <a:bodyPr wrap="square" lIns="91440" anchor="ctr">
              <a:noAutofit/>
            </a:bodyPr>
            <a:lstStyle/>
            <a:p>
              <a:pPr marL="53965" marR="0" lvl="1" indent="0" defTabSz="931954" eaLnBrk="1" fontAlgn="base" latinLnBrk="0" hangingPunct="1">
                <a:lnSpc>
                  <a:spcPct val="100000"/>
                </a:lnSpc>
                <a:spcBef>
                  <a:spcPts val="0"/>
                </a:spcBef>
                <a:spcAft>
                  <a:spcPts val="0"/>
                </a:spcAft>
                <a:buClr>
                  <a:srgbClr val="68217A">
                    <a:lumMod val="50000"/>
                  </a:srgbClr>
                </a:buClr>
                <a:buSzTx/>
                <a:buFontTx/>
                <a:buNone/>
                <a:tabLst>
                  <a:tab pos="658368" algn="l"/>
                </a:tabLst>
                <a:defRPr/>
              </a:pPr>
              <a:r>
                <a:rPr kumimoji="0" lang="en-IN" sz="1400" b="0" i="0" u="none" strike="noStrike" kern="0" cap="none" spc="0" normalizeH="0" baseline="0" noProof="0" dirty="0">
                  <a:ln>
                    <a:noFill/>
                  </a:ln>
                  <a:solidFill>
                    <a:sysClr val="windowText" lastClr="000000"/>
                  </a:solidFill>
                  <a:effectLst/>
                  <a:uLnTx/>
                  <a:uFillTx/>
                  <a:ea typeface="Segoe UI" pitchFamily="34" charset="0"/>
                  <a:cs typeface="Segoe UI" pitchFamily="34" charset="0"/>
                </a:rPr>
                <a:t>Must be able ingest data from a variety of sources-LOB/ERP, Logs, Devices, Social NWs etc.</a:t>
              </a:r>
            </a:p>
          </p:txBody>
        </p:sp>
        <p:grpSp>
          <p:nvGrpSpPr>
            <p:cNvPr id="813" name="Group 812"/>
            <p:cNvGrpSpPr/>
            <p:nvPr/>
          </p:nvGrpSpPr>
          <p:grpSpPr>
            <a:xfrm>
              <a:off x="571714" y="5296877"/>
              <a:ext cx="631137" cy="473020"/>
              <a:chOff x="1102413" y="1114425"/>
              <a:chExt cx="4250322" cy="3185498"/>
            </a:xfrm>
          </p:grpSpPr>
          <p:sp>
            <p:nvSpPr>
              <p:cNvPr id="814" name="Rectangle 132"/>
              <p:cNvSpPr>
                <a:spLocks noChangeArrowheads="1"/>
              </p:cNvSpPr>
              <p:nvPr/>
            </p:nvSpPr>
            <p:spPr bwMode="auto">
              <a:xfrm>
                <a:off x="3115409" y="2134383"/>
                <a:ext cx="2237326" cy="15164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15" name="Rectangle 140"/>
              <p:cNvSpPr>
                <a:spLocks noChangeArrowheads="1"/>
              </p:cNvSpPr>
              <p:nvPr/>
            </p:nvSpPr>
            <p:spPr bwMode="auto">
              <a:xfrm>
                <a:off x="4266972" y="3378671"/>
                <a:ext cx="711876" cy="765714"/>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16" name="Freeform 155"/>
              <p:cNvSpPr>
                <a:spLocks/>
              </p:cNvSpPr>
              <p:nvPr/>
            </p:nvSpPr>
            <p:spPr bwMode="auto">
              <a:xfrm>
                <a:off x="1102413" y="3324832"/>
                <a:ext cx="798619" cy="783662"/>
              </a:xfrm>
              <a:custGeom>
                <a:avLst/>
                <a:gdLst>
                  <a:gd name="T0" fmla="*/ 254 w 316"/>
                  <a:gd name="T1" fmla="*/ 15 h 511"/>
                  <a:gd name="T2" fmla="*/ 81 w 316"/>
                  <a:gd name="T3" fmla="*/ 15 h 511"/>
                  <a:gd name="T4" fmla="*/ 81 w 316"/>
                  <a:gd name="T5" fmla="*/ 16 h 511"/>
                  <a:gd name="T6" fmla="*/ 0 w 316"/>
                  <a:gd name="T7" fmla="*/ 117 h 511"/>
                  <a:gd name="T8" fmla="*/ 0 w 316"/>
                  <a:gd name="T9" fmla="*/ 511 h 511"/>
                  <a:gd name="T10" fmla="*/ 316 w 316"/>
                  <a:gd name="T11" fmla="*/ 511 h 511"/>
                  <a:gd name="T12" fmla="*/ 316 w 316"/>
                  <a:gd name="T13" fmla="*/ 121 h 511"/>
                  <a:gd name="T14" fmla="*/ 254 w 316"/>
                  <a:gd name="T15" fmla="*/ 15 h 5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6" h="511">
                    <a:moveTo>
                      <a:pt x="254" y="15"/>
                    </a:moveTo>
                    <a:cubicBezTo>
                      <a:pt x="81" y="15"/>
                      <a:pt x="81" y="15"/>
                      <a:pt x="81" y="15"/>
                    </a:cubicBezTo>
                    <a:cubicBezTo>
                      <a:pt x="81" y="16"/>
                      <a:pt x="81" y="16"/>
                      <a:pt x="81" y="16"/>
                    </a:cubicBezTo>
                    <a:cubicBezTo>
                      <a:pt x="81" y="16"/>
                      <a:pt x="0" y="0"/>
                      <a:pt x="0" y="117"/>
                    </a:cubicBezTo>
                    <a:cubicBezTo>
                      <a:pt x="0" y="511"/>
                      <a:pt x="0" y="511"/>
                      <a:pt x="0" y="511"/>
                    </a:cubicBezTo>
                    <a:cubicBezTo>
                      <a:pt x="316" y="511"/>
                      <a:pt x="316" y="511"/>
                      <a:pt x="316" y="511"/>
                    </a:cubicBezTo>
                    <a:cubicBezTo>
                      <a:pt x="316" y="121"/>
                      <a:pt x="316" y="121"/>
                      <a:pt x="316" y="121"/>
                    </a:cubicBezTo>
                    <a:cubicBezTo>
                      <a:pt x="316" y="31"/>
                      <a:pt x="271" y="17"/>
                      <a:pt x="254" y="15"/>
                    </a:cubicBezTo>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17" name="Freeform 164"/>
              <p:cNvSpPr>
                <a:spLocks/>
              </p:cNvSpPr>
              <p:nvPr/>
            </p:nvSpPr>
            <p:spPr bwMode="auto">
              <a:xfrm>
                <a:off x="1724557" y="3698715"/>
                <a:ext cx="242278" cy="242278"/>
              </a:xfrm>
              <a:custGeom>
                <a:avLst/>
                <a:gdLst>
                  <a:gd name="T0" fmla="*/ 83 w 96"/>
                  <a:gd name="T1" fmla="*/ 18 h 96"/>
                  <a:gd name="T2" fmla="*/ 30 w 96"/>
                  <a:gd name="T3" fmla="*/ 14 h 96"/>
                  <a:gd name="T4" fmla="*/ 29 w 96"/>
                  <a:gd name="T5" fmla="*/ 15 h 96"/>
                  <a:gd name="T6" fmla="*/ 29 w 96"/>
                  <a:gd name="T7" fmla="*/ 15 h 96"/>
                  <a:gd name="T8" fmla="*/ 0 w 96"/>
                  <a:gd name="T9" fmla="*/ 40 h 96"/>
                  <a:gd name="T10" fmla="*/ 49 w 96"/>
                  <a:gd name="T11" fmla="*/ 96 h 96"/>
                  <a:gd name="T12" fmla="*/ 78 w 96"/>
                  <a:gd name="T13" fmla="*/ 71 h 96"/>
                  <a:gd name="T14" fmla="*/ 78 w 96"/>
                  <a:gd name="T15" fmla="*/ 71 h 96"/>
                  <a:gd name="T16" fmla="*/ 79 w 96"/>
                  <a:gd name="T17" fmla="*/ 70 h 96"/>
                  <a:gd name="T18" fmla="*/ 83 w 96"/>
                  <a:gd name="T19" fmla="*/ 1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83" y="18"/>
                    </a:moveTo>
                    <a:cubicBezTo>
                      <a:pt x="69" y="2"/>
                      <a:pt x="46" y="0"/>
                      <a:pt x="30" y="14"/>
                    </a:cubicBezTo>
                    <a:cubicBezTo>
                      <a:pt x="30" y="14"/>
                      <a:pt x="30" y="15"/>
                      <a:pt x="29" y="15"/>
                    </a:cubicBezTo>
                    <a:cubicBezTo>
                      <a:pt x="29" y="15"/>
                      <a:pt x="29" y="15"/>
                      <a:pt x="29" y="15"/>
                    </a:cubicBezTo>
                    <a:cubicBezTo>
                      <a:pt x="0" y="40"/>
                      <a:pt x="0" y="40"/>
                      <a:pt x="0" y="40"/>
                    </a:cubicBezTo>
                    <a:cubicBezTo>
                      <a:pt x="49" y="96"/>
                      <a:pt x="49" y="96"/>
                      <a:pt x="49" y="96"/>
                    </a:cubicBezTo>
                    <a:cubicBezTo>
                      <a:pt x="78" y="71"/>
                      <a:pt x="78" y="71"/>
                      <a:pt x="78" y="71"/>
                    </a:cubicBezTo>
                    <a:cubicBezTo>
                      <a:pt x="78" y="71"/>
                      <a:pt x="78" y="71"/>
                      <a:pt x="78" y="71"/>
                    </a:cubicBezTo>
                    <a:cubicBezTo>
                      <a:pt x="78" y="71"/>
                      <a:pt x="79" y="70"/>
                      <a:pt x="79" y="70"/>
                    </a:cubicBezTo>
                    <a:cubicBezTo>
                      <a:pt x="94" y="57"/>
                      <a:pt x="96" y="33"/>
                      <a:pt x="83" y="18"/>
                    </a:cubicBez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18" name="Freeform 165"/>
              <p:cNvSpPr>
                <a:spLocks/>
              </p:cNvSpPr>
              <p:nvPr/>
            </p:nvSpPr>
            <p:spPr bwMode="auto">
              <a:xfrm>
                <a:off x="1679692" y="3034696"/>
                <a:ext cx="29911" cy="29911"/>
              </a:xfrm>
              <a:custGeom>
                <a:avLst/>
                <a:gdLst>
                  <a:gd name="T0" fmla="*/ 12 w 12"/>
                  <a:gd name="T1" fmla="*/ 7 h 12"/>
                  <a:gd name="T2" fmla="*/ 5 w 12"/>
                  <a:gd name="T3" fmla="*/ 11 h 12"/>
                  <a:gd name="T4" fmla="*/ 1 w 12"/>
                  <a:gd name="T5" fmla="*/ 5 h 12"/>
                  <a:gd name="T6" fmla="*/ 7 w 12"/>
                  <a:gd name="T7" fmla="*/ 0 h 12"/>
                  <a:gd name="T8" fmla="*/ 12 w 12"/>
                  <a:gd name="T9" fmla="*/ 7 h 12"/>
                </a:gdLst>
                <a:ahLst/>
                <a:cxnLst>
                  <a:cxn ang="0">
                    <a:pos x="T0" y="T1"/>
                  </a:cxn>
                  <a:cxn ang="0">
                    <a:pos x="T2" y="T3"/>
                  </a:cxn>
                  <a:cxn ang="0">
                    <a:pos x="T4" y="T5"/>
                  </a:cxn>
                  <a:cxn ang="0">
                    <a:pos x="T6" y="T7"/>
                  </a:cxn>
                  <a:cxn ang="0">
                    <a:pos x="T8" y="T9"/>
                  </a:cxn>
                </a:cxnLst>
                <a:rect l="0" t="0" r="r" b="b"/>
                <a:pathLst>
                  <a:path w="12" h="12">
                    <a:moveTo>
                      <a:pt x="12" y="7"/>
                    </a:moveTo>
                    <a:cubicBezTo>
                      <a:pt x="11" y="10"/>
                      <a:pt x="8" y="12"/>
                      <a:pt x="5" y="11"/>
                    </a:cubicBezTo>
                    <a:cubicBezTo>
                      <a:pt x="2" y="11"/>
                      <a:pt x="0" y="8"/>
                      <a:pt x="1" y="5"/>
                    </a:cubicBezTo>
                    <a:cubicBezTo>
                      <a:pt x="1" y="2"/>
                      <a:pt x="4" y="0"/>
                      <a:pt x="7" y="0"/>
                    </a:cubicBezTo>
                    <a:cubicBezTo>
                      <a:pt x="10" y="1"/>
                      <a:pt x="12" y="4"/>
                      <a:pt x="12" y="7"/>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19" name="Freeform 166"/>
              <p:cNvSpPr>
                <a:spLocks/>
              </p:cNvSpPr>
              <p:nvPr/>
            </p:nvSpPr>
            <p:spPr bwMode="auto">
              <a:xfrm>
                <a:off x="1730539" y="2986839"/>
                <a:ext cx="86742" cy="161518"/>
              </a:xfrm>
              <a:custGeom>
                <a:avLst/>
                <a:gdLst>
                  <a:gd name="T0" fmla="*/ 24 w 29"/>
                  <a:gd name="T1" fmla="*/ 0 h 54"/>
                  <a:gd name="T2" fmla="*/ 29 w 29"/>
                  <a:gd name="T3" fmla="*/ 54 h 54"/>
                  <a:gd name="T4" fmla="*/ 0 w 29"/>
                  <a:gd name="T5" fmla="*/ 49 h 54"/>
                  <a:gd name="T6" fmla="*/ 24 w 29"/>
                  <a:gd name="T7" fmla="*/ 0 h 54"/>
                </a:gdLst>
                <a:ahLst/>
                <a:cxnLst>
                  <a:cxn ang="0">
                    <a:pos x="T0" y="T1"/>
                  </a:cxn>
                  <a:cxn ang="0">
                    <a:pos x="T2" y="T3"/>
                  </a:cxn>
                  <a:cxn ang="0">
                    <a:pos x="T4" y="T5"/>
                  </a:cxn>
                  <a:cxn ang="0">
                    <a:pos x="T6" y="T7"/>
                  </a:cxn>
                </a:cxnLst>
                <a:rect l="0" t="0" r="r" b="b"/>
                <a:pathLst>
                  <a:path w="29" h="54">
                    <a:moveTo>
                      <a:pt x="24" y="0"/>
                    </a:moveTo>
                    <a:lnTo>
                      <a:pt x="29" y="54"/>
                    </a:lnTo>
                    <a:lnTo>
                      <a:pt x="0" y="49"/>
                    </a:lnTo>
                    <a:lnTo>
                      <a:pt x="24"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20" name="Freeform 167"/>
              <p:cNvSpPr>
                <a:spLocks/>
              </p:cNvSpPr>
              <p:nvPr/>
            </p:nvSpPr>
            <p:spPr bwMode="auto">
              <a:xfrm>
                <a:off x="3267953" y="2197195"/>
                <a:ext cx="670001" cy="837501"/>
              </a:xfrm>
              <a:custGeom>
                <a:avLst/>
                <a:gdLst>
                  <a:gd name="T0" fmla="*/ 9 w 265"/>
                  <a:gd name="T1" fmla="*/ 331 h 331"/>
                  <a:gd name="T2" fmla="*/ 0 w 265"/>
                  <a:gd name="T3" fmla="*/ 331 h 331"/>
                  <a:gd name="T4" fmla="*/ 2 w 265"/>
                  <a:gd name="T5" fmla="*/ 266 h 331"/>
                  <a:gd name="T6" fmla="*/ 9 w 265"/>
                  <a:gd name="T7" fmla="*/ 266 h 331"/>
                  <a:gd name="T8" fmla="*/ 115 w 265"/>
                  <a:gd name="T9" fmla="*/ 232 h 331"/>
                  <a:gd name="T10" fmla="*/ 172 w 265"/>
                  <a:gd name="T11" fmla="*/ 151 h 331"/>
                  <a:gd name="T12" fmla="*/ 200 w 265"/>
                  <a:gd name="T13" fmla="*/ 4 h 331"/>
                  <a:gd name="T14" fmla="*/ 200 w 265"/>
                  <a:gd name="T15" fmla="*/ 1 h 331"/>
                  <a:gd name="T16" fmla="*/ 200 w 265"/>
                  <a:gd name="T17" fmla="*/ 1 h 331"/>
                  <a:gd name="T18" fmla="*/ 265 w 265"/>
                  <a:gd name="T19" fmla="*/ 0 h 331"/>
                  <a:gd name="T20" fmla="*/ 265 w 265"/>
                  <a:gd name="T21" fmla="*/ 4 h 331"/>
                  <a:gd name="T22" fmla="*/ 251 w 265"/>
                  <a:gd name="T23" fmla="*/ 120 h 331"/>
                  <a:gd name="T24" fmla="*/ 156 w 265"/>
                  <a:gd name="T25" fmla="*/ 283 h 331"/>
                  <a:gd name="T26" fmla="*/ 9 w 265"/>
                  <a:gd name="T27" fmla="*/ 331 h 331"/>
                  <a:gd name="T28" fmla="*/ 9 w 265"/>
                  <a:gd name="T29"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5" h="331">
                    <a:moveTo>
                      <a:pt x="9" y="331"/>
                    </a:moveTo>
                    <a:cubicBezTo>
                      <a:pt x="6" y="331"/>
                      <a:pt x="3" y="331"/>
                      <a:pt x="0" y="331"/>
                    </a:cubicBezTo>
                    <a:cubicBezTo>
                      <a:pt x="2" y="266"/>
                      <a:pt x="2" y="266"/>
                      <a:pt x="2" y="266"/>
                    </a:cubicBezTo>
                    <a:cubicBezTo>
                      <a:pt x="4" y="266"/>
                      <a:pt x="7" y="266"/>
                      <a:pt x="9" y="266"/>
                    </a:cubicBezTo>
                    <a:cubicBezTo>
                      <a:pt x="56" y="266"/>
                      <a:pt x="89" y="252"/>
                      <a:pt x="115" y="232"/>
                    </a:cubicBezTo>
                    <a:cubicBezTo>
                      <a:pt x="140" y="211"/>
                      <a:pt x="159" y="182"/>
                      <a:pt x="172" y="151"/>
                    </a:cubicBezTo>
                    <a:cubicBezTo>
                      <a:pt x="198" y="89"/>
                      <a:pt x="200" y="18"/>
                      <a:pt x="200" y="4"/>
                    </a:cubicBezTo>
                    <a:cubicBezTo>
                      <a:pt x="200" y="2"/>
                      <a:pt x="200" y="1"/>
                      <a:pt x="200" y="1"/>
                    </a:cubicBezTo>
                    <a:cubicBezTo>
                      <a:pt x="200" y="1"/>
                      <a:pt x="200" y="1"/>
                      <a:pt x="200" y="1"/>
                    </a:cubicBezTo>
                    <a:cubicBezTo>
                      <a:pt x="265" y="0"/>
                      <a:pt x="265" y="0"/>
                      <a:pt x="265" y="0"/>
                    </a:cubicBezTo>
                    <a:cubicBezTo>
                      <a:pt x="265" y="0"/>
                      <a:pt x="265" y="2"/>
                      <a:pt x="265" y="4"/>
                    </a:cubicBezTo>
                    <a:cubicBezTo>
                      <a:pt x="265" y="18"/>
                      <a:pt x="264" y="65"/>
                      <a:pt x="251" y="120"/>
                    </a:cubicBezTo>
                    <a:cubicBezTo>
                      <a:pt x="237" y="174"/>
                      <a:pt x="211" y="238"/>
                      <a:pt x="156" y="283"/>
                    </a:cubicBezTo>
                    <a:cubicBezTo>
                      <a:pt x="119" y="312"/>
                      <a:pt x="70" y="331"/>
                      <a:pt x="9" y="331"/>
                    </a:cubicBezTo>
                    <a:cubicBezTo>
                      <a:pt x="9" y="331"/>
                      <a:pt x="9" y="331"/>
                      <a:pt x="9" y="331"/>
                    </a:cubicBezTo>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21" name="Freeform 168"/>
              <p:cNvSpPr>
                <a:spLocks/>
              </p:cNvSpPr>
              <p:nvPr/>
            </p:nvSpPr>
            <p:spPr bwMode="auto">
              <a:xfrm>
                <a:off x="3273935" y="2197195"/>
                <a:ext cx="664019" cy="837501"/>
              </a:xfrm>
              <a:custGeom>
                <a:avLst/>
                <a:gdLst>
                  <a:gd name="T0" fmla="*/ 263 w 263"/>
                  <a:gd name="T1" fmla="*/ 0 h 331"/>
                  <a:gd name="T2" fmla="*/ 198 w 263"/>
                  <a:gd name="T3" fmla="*/ 1 h 331"/>
                  <a:gd name="T4" fmla="*/ 198 w 263"/>
                  <a:gd name="T5" fmla="*/ 1 h 331"/>
                  <a:gd name="T6" fmla="*/ 198 w 263"/>
                  <a:gd name="T7" fmla="*/ 4 h 331"/>
                  <a:gd name="T8" fmla="*/ 198 w 263"/>
                  <a:gd name="T9" fmla="*/ 5 h 331"/>
                  <a:gd name="T10" fmla="*/ 170 w 263"/>
                  <a:gd name="T11" fmla="*/ 151 h 331"/>
                  <a:gd name="T12" fmla="*/ 113 w 263"/>
                  <a:gd name="T13" fmla="*/ 232 h 331"/>
                  <a:gd name="T14" fmla="*/ 7 w 263"/>
                  <a:gd name="T15" fmla="*/ 266 h 331"/>
                  <a:gd name="T16" fmla="*/ 0 w 263"/>
                  <a:gd name="T17" fmla="*/ 266 h 331"/>
                  <a:gd name="T18" fmla="*/ 0 w 263"/>
                  <a:gd name="T19" fmla="*/ 266 h 331"/>
                  <a:gd name="T20" fmla="*/ 2 w 263"/>
                  <a:gd name="T21" fmla="*/ 266 h 331"/>
                  <a:gd name="T22" fmla="*/ 2 w 263"/>
                  <a:gd name="T23" fmla="*/ 331 h 331"/>
                  <a:gd name="T24" fmla="*/ 7 w 263"/>
                  <a:gd name="T25" fmla="*/ 331 h 331"/>
                  <a:gd name="T26" fmla="*/ 7 w 263"/>
                  <a:gd name="T27" fmla="*/ 331 h 331"/>
                  <a:gd name="T28" fmla="*/ 154 w 263"/>
                  <a:gd name="T29" fmla="*/ 283 h 331"/>
                  <a:gd name="T30" fmla="*/ 249 w 263"/>
                  <a:gd name="T31" fmla="*/ 120 h 331"/>
                  <a:gd name="T32" fmla="*/ 263 w 263"/>
                  <a:gd name="T33" fmla="*/ 4 h 331"/>
                  <a:gd name="T34" fmla="*/ 263 w 263"/>
                  <a:gd name="T35"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331">
                    <a:moveTo>
                      <a:pt x="263" y="0"/>
                    </a:moveTo>
                    <a:cubicBezTo>
                      <a:pt x="198" y="1"/>
                      <a:pt x="198" y="1"/>
                      <a:pt x="198" y="1"/>
                    </a:cubicBezTo>
                    <a:cubicBezTo>
                      <a:pt x="198" y="1"/>
                      <a:pt x="198" y="1"/>
                      <a:pt x="198" y="1"/>
                    </a:cubicBezTo>
                    <a:cubicBezTo>
                      <a:pt x="198" y="1"/>
                      <a:pt x="198" y="2"/>
                      <a:pt x="198" y="4"/>
                    </a:cubicBezTo>
                    <a:cubicBezTo>
                      <a:pt x="198" y="4"/>
                      <a:pt x="198" y="5"/>
                      <a:pt x="198" y="5"/>
                    </a:cubicBezTo>
                    <a:cubicBezTo>
                      <a:pt x="198" y="22"/>
                      <a:pt x="195" y="91"/>
                      <a:pt x="170" y="151"/>
                    </a:cubicBezTo>
                    <a:cubicBezTo>
                      <a:pt x="157" y="182"/>
                      <a:pt x="138" y="211"/>
                      <a:pt x="113" y="232"/>
                    </a:cubicBezTo>
                    <a:cubicBezTo>
                      <a:pt x="87" y="252"/>
                      <a:pt x="54" y="266"/>
                      <a:pt x="7" y="266"/>
                    </a:cubicBezTo>
                    <a:cubicBezTo>
                      <a:pt x="5" y="266"/>
                      <a:pt x="2" y="266"/>
                      <a:pt x="0" y="266"/>
                    </a:cubicBezTo>
                    <a:cubicBezTo>
                      <a:pt x="0" y="266"/>
                      <a:pt x="0" y="266"/>
                      <a:pt x="0" y="266"/>
                    </a:cubicBezTo>
                    <a:cubicBezTo>
                      <a:pt x="2" y="266"/>
                      <a:pt x="2" y="266"/>
                      <a:pt x="2" y="266"/>
                    </a:cubicBezTo>
                    <a:cubicBezTo>
                      <a:pt x="2" y="331"/>
                      <a:pt x="2" y="331"/>
                      <a:pt x="2" y="331"/>
                    </a:cubicBezTo>
                    <a:cubicBezTo>
                      <a:pt x="4" y="331"/>
                      <a:pt x="5" y="331"/>
                      <a:pt x="7" y="331"/>
                    </a:cubicBezTo>
                    <a:cubicBezTo>
                      <a:pt x="7" y="331"/>
                      <a:pt x="7" y="331"/>
                      <a:pt x="7" y="331"/>
                    </a:cubicBezTo>
                    <a:cubicBezTo>
                      <a:pt x="68" y="331"/>
                      <a:pt x="117" y="312"/>
                      <a:pt x="154" y="283"/>
                    </a:cubicBezTo>
                    <a:cubicBezTo>
                      <a:pt x="209" y="238"/>
                      <a:pt x="235" y="174"/>
                      <a:pt x="249" y="120"/>
                    </a:cubicBezTo>
                    <a:cubicBezTo>
                      <a:pt x="262" y="65"/>
                      <a:pt x="263" y="18"/>
                      <a:pt x="263" y="4"/>
                    </a:cubicBezTo>
                    <a:cubicBezTo>
                      <a:pt x="263" y="2"/>
                      <a:pt x="263" y="0"/>
                      <a:pt x="263" y="0"/>
                    </a:cubicBezTo>
                  </a:path>
                </a:pathLst>
              </a:custGeom>
              <a:solidFill>
                <a:srgbClr val="E5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22" name="Rectangle 175"/>
              <p:cNvSpPr>
                <a:spLocks noChangeArrowheads="1"/>
              </p:cNvSpPr>
              <p:nvPr/>
            </p:nvSpPr>
            <p:spPr bwMode="auto">
              <a:xfrm>
                <a:off x="2577015" y="2870188"/>
                <a:ext cx="702904" cy="1295137"/>
              </a:xfrm>
              <a:prstGeom prst="rect">
                <a:avLst/>
              </a:prstGeom>
              <a:solidFill>
                <a:srgbClr val="FFF1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23" name="Rectangle 176"/>
              <p:cNvSpPr>
                <a:spLocks noChangeArrowheads="1"/>
              </p:cNvSpPr>
              <p:nvPr/>
            </p:nvSpPr>
            <p:spPr bwMode="auto">
              <a:xfrm>
                <a:off x="2577015" y="2870188"/>
                <a:ext cx="702904" cy="1429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24" name="Freeform 178"/>
              <p:cNvSpPr>
                <a:spLocks/>
              </p:cNvSpPr>
              <p:nvPr/>
            </p:nvSpPr>
            <p:spPr bwMode="auto">
              <a:xfrm>
                <a:off x="2403532" y="2873178"/>
                <a:ext cx="320046" cy="1226341"/>
              </a:xfrm>
              <a:custGeom>
                <a:avLst/>
                <a:gdLst>
                  <a:gd name="T0" fmla="*/ 0 w 126"/>
                  <a:gd name="T1" fmla="*/ 485 h 485"/>
                  <a:gd name="T2" fmla="*/ 68 w 126"/>
                  <a:gd name="T3" fmla="*/ 0 h 485"/>
                  <a:gd name="T4" fmla="*/ 68 w 126"/>
                  <a:gd name="T5" fmla="*/ 0 h 485"/>
                  <a:gd name="T6" fmla="*/ 126 w 126"/>
                  <a:gd name="T7" fmla="*/ 21 h 485"/>
                  <a:gd name="T8" fmla="*/ 116 w 126"/>
                  <a:gd name="T9" fmla="*/ 53 h 485"/>
                  <a:gd name="T10" fmla="*/ 94 w 126"/>
                  <a:gd name="T11" fmla="*/ 146 h 485"/>
                  <a:gd name="T12" fmla="*/ 62 w 126"/>
                  <a:gd name="T13" fmla="*/ 485 h 485"/>
                  <a:gd name="T14" fmla="*/ 0 w 126"/>
                  <a:gd name="T15" fmla="*/ 485 h 4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485">
                    <a:moveTo>
                      <a:pt x="0" y="485"/>
                    </a:moveTo>
                    <a:cubicBezTo>
                      <a:pt x="0" y="193"/>
                      <a:pt x="67" y="2"/>
                      <a:pt x="68" y="0"/>
                    </a:cubicBezTo>
                    <a:cubicBezTo>
                      <a:pt x="68" y="0"/>
                      <a:pt x="68" y="0"/>
                      <a:pt x="68" y="0"/>
                    </a:cubicBezTo>
                    <a:cubicBezTo>
                      <a:pt x="126" y="21"/>
                      <a:pt x="126" y="21"/>
                      <a:pt x="126" y="21"/>
                    </a:cubicBezTo>
                    <a:cubicBezTo>
                      <a:pt x="126" y="21"/>
                      <a:pt x="122" y="31"/>
                      <a:pt x="116" y="53"/>
                    </a:cubicBezTo>
                    <a:cubicBezTo>
                      <a:pt x="110" y="74"/>
                      <a:pt x="102" y="106"/>
                      <a:pt x="94" y="146"/>
                    </a:cubicBezTo>
                    <a:cubicBezTo>
                      <a:pt x="78" y="227"/>
                      <a:pt x="62" y="344"/>
                      <a:pt x="62" y="485"/>
                    </a:cubicBezTo>
                    <a:cubicBezTo>
                      <a:pt x="0" y="485"/>
                      <a:pt x="0" y="485"/>
                      <a:pt x="0" y="485"/>
                    </a:cubicBezTo>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25" name="Freeform 179"/>
              <p:cNvSpPr>
                <a:spLocks/>
              </p:cNvSpPr>
              <p:nvPr/>
            </p:nvSpPr>
            <p:spPr bwMode="auto">
              <a:xfrm>
                <a:off x="2915005" y="2648848"/>
                <a:ext cx="185447" cy="221340"/>
              </a:xfrm>
              <a:custGeom>
                <a:avLst/>
                <a:gdLst>
                  <a:gd name="T0" fmla="*/ 73 w 73"/>
                  <a:gd name="T1" fmla="*/ 8 h 88"/>
                  <a:gd name="T2" fmla="*/ 49 w 73"/>
                  <a:gd name="T3" fmla="*/ 0 h 88"/>
                  <a:gd name="T4" fmla="*/ 42 w 73"/>
                  <a:gd name="T5" fmla="*/ 19 h 88"/>
                  <a:gd name="T6" fmla="*/ 0 w 73"/>
                  <a:gd name="T7" fmla="*/ 8 h 88"/>
                  <a:gd name="T8" fmla="*/ 0 w 73"/>
                  <a:gd name="T9" fmla="*/ 88 h 88"/>
                  <a:gd name="T10" fmla="*/ 50 w 73"/>
                  <a:gd name="T11" fmla="*/ 88 h 88"/>
                  <a:gd name="T12" fmla="*/ 50 w 73"/>
                  <a:gd name="T13" fmla="*/ 49 h 88"/>
                  <a:gd name="T14" fmla="*/ 73 w 73"/>
                  <a:gd name="T15" fmla="*/ 8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8">
                    <a:moveTo>
                      <a:pt x="73" y="8"/>
                    </a:moveTo>
                    <a:cubicBezTo>
                      <a:pt x="49" y="0"/>
                      <a:pt x="49" y="0"/>
                      <a:pt x="49" y="0"/>
                    </a:cubicBezTo>
                    <a:cubicBezTo>
                      <a:pt x="42" y="19"/>
                      <a:pt x="42" y="19"/>
                      <a:pt x="42" y="19"/>
                    </a:cubicBezTo>
                    <a:cubicBezTo>
                      <a:pt x="0" y="8"/>
                      <a:pt x="0" y="8"/>
                      <a:pt x="0" y="8"/>
                    </a:cubicBezTo>
                    <a:cubicBezTo>
                      <a:pt x="0" y="88"/>
                      <a:pt x="0" y="88"/>
                      <a:pt x="0" y="88"/>
                    </a:cubicBezTo>
                    <a:cubicBezTo>
                      <a:pt x="50" y="88"/>
                      <a:pt x="50" y="88"/>
                      <a:pt x="50" y="88"/>
                    </a:cubicBezTo>
                    <a:cubicBezTo>
                      <a:pt x="50" y="49"/>
                      <a:pt x="50" y="49"/>
                      <a:pt x="50" y="49"/>
                    </a:cubicBezTo>
                    <a:cubicBezTo>
                      <a:pt x="51" y="36"/>
                      <a:pt x="55" y="14"/>
                      <a:pt x="73" y="8"/>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26" name="Freeform 180"/>
              <p:cNvSpPr>
                <a:spLocks/>
              </p:cNvSpPr>
              <p:nvPr/>
            </p:nvSpPr>
            <p:spPr bwMode="auto">
              <a:xfrm>
                <a:off x="3121391" y="2388624"/>
                <a:ext cx="131607" cy="191429"/>
              </a:xfrm>
              <a:custGeom>
                <a:avLst/>
                <a:gdLst>
                  <a:gd name="T0" fmla="*/ 0 w 44"/>
                  <a:gd name="T1" fmla="*/ 0 h 64"/>
                  <a:gd name="T2" fmla="*/ 44 w 44"/>
                  <a:gd name="T3" fmla="*/ 49 h 64"/>
                  <a:gd name="T4" fmla="*/ 12 w 44"/>
                  <a:gd name="T5" fmla="*/ 64 h 64"/>
                  <a:gd name="T6" fmla="*/ 0 w 44"/>
                  <a:gd name="T7" fmla="*/ 0 h 64"/>
                </a:gdLst>
                <a:ahLst/>
                <a:cxnLst>
                  <a:cxn ang="0">
                    <a:pos x="T0" y="T1"/>
                  </a:cxn>
                  <a:cxn ang="0">
                    <a:pos x="T2" y="T3"/>
                  </a:cxn>
                  <a:cxn ang="0">
                    <a:pos x="T4" y="T5"/>
                  </a:cxn>
                  <a:cxn ang="0">
                    <a:pos x="T6" y="T7"/>
                  </a:cxn>
                </a:cxnLst>
                <a:rect l="0" t="0" r="r" b="b"/>
                <a:pathLst>
                  <a:path w="44" h="64">
                    <a:moveTo>
                      <a:pt x="0" y="0"/>
                    </a:moveTo>
                    <a:lnTo>
                      <a:pt x="44" y="49"/>
                    </a:lnTo>
                    <a:lnTo>
                      <a:pt x="12" y="64"/>
                    </a:lnTo>
                    <a:lnTo>
                      <a:pt x="0" y="0"/>
                    </a:lnTo>
                    <a:close/>
                  </a:path>
                </a:pathLst>
              </a:custGeom>
              <a:solidFill>
                <a:srgbClr val="9A8D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27" name="Freeform 181"/>
              <p:cNvSpPr>
                <a:spLocks/>
              </p:cNvSpPr>
              <p:nvPr/>
            </p:nvSpPr>
            <p:spPr bwMode="auto">
              <a:xfrm>
                <a:off x="3046613" y="2457419"/>
                <a:ext cx="29911" cy="29911"/>
              </a:xfrm>
              <a:custGeom>
                <a:avLst/>
                <a:gdLst>
                  <a:gd name="T0" fmla="*/ 11 w 12"/>
                  <a:gd name="T1" fmla="*/ 3 h 12"/>
                  <a:gd name="T2" fmla="*/ 9 w 12"/>
                  <a:gd name="T3" fmla="*/ 10 h 12"/>
                  <a:gd name="T4" fmla="*/ 2 w 12"/>
                  <a:gd name="T5" fmla="*/ 8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1" y="9"/>
                      <a:pt x="9" y="10"/>
                    </a:cubicBezTo>
                    <a:cubicBezTo>
                      <a:pt x="6" y="12"/>
                      <a:pt x="3" y="11"/>
                      <a:pt x="2" y="8"/>
                    </a:cubicBezTo>
                    <a:cubicBezTo>
                      <a:pt x="0" y="5"/>
                      <a:pt x="1" y="2"/>
                      <a:pt x="4" y="1"/>
                    </a:cubicBezTo>
                    <a:cubicBezTo>
                      <a:pt x="7" y="0"/>
                      <a:pt x="10" y="1"/>
                      <a:pt x="11" y="3"/>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28" name="Freeform 182"/>
              <p:cNvSpPr>
                <a:spLocks/>
              </p:cNvSpPr>
              <p:nvPr/>
            </p:nvSpPr>
            <p:spPr bwMode="auto">
              <a:xfrm>
                <a:off x="4500276" y="2992821"/>
                <a:ext cx="29911" cy="29911"/>
              </a:xfrm>
              <a:custGeom>
                <a:avLst/>
                <a:gdLst>
                  <a:gd name="T0" fmla="*/ 1 w 12"/>
                  <a:gd name="T1" fmla="*/ 5 h 12"/>
                  <a:gd name="T2" fmla="*/ 5 w 12"/>
                  <a:gd name="T3" fmla="*/ 11 h 12"/>
                  <a:gd name="T4" fmla="*/ 12 w 12"/>
                  <a:gd name="T5" fmla="*/ 7 h 12"/>
                  <a:gd name="T6" fmla="*/ 7 w 12"/>
                  <a:gd name="T7" fmla="*/ 1 h 12"/>
                  <a:gd name="T8" fmla="*/ 1 w 12"/>
                  <a:gd name="T9" fmla="*/ 5 h 12"/>
                </a:gdLst>
                <a:ahLst/>
                <a:cxnLst>
                  <a:cxn ang="0">
                    <a:pos x="T0" y="T1"/>
                  </a:cxn>
                  <a:cxn ang="0">
                    <a:pos x="T2" y="T3"/>
                  </a:cxn>
                  <a:cxn ang="0">
                    <a:pos x="T4" y="T5"/>
                  </a:cxn>
                  <a:cxn ang="0">
                    <a:pos x="T6" y="T7"/>
                  </a:cxn>
                  <a:cxn ang="0">
                    <a:pos x="T8" y="T9"/>
                  </a:cxn>
                </a:cxnLst>
                <a:rect l="0" t="0" r="r" b="b"/>
                <a:pathLst>
                  <a:path w="12" h="12">
                    <a:moveTo>
                      <a:pt x="1" y="5"/>
                    </a:moveTo>
                    <a:cubicBezTo>
                      <a:pt x="0" y="8"/>
                      <a:pt x="2" y="11"/>
                      <a:pt x="5" y="11"/>
                    </a:cubicBezTo>
                    <a:cubicBezTo>
                      <a:pt x="8" y="12"/>
                      <a:pt x="11" y="10"/>
                      <a:pt x="12" y="7"/>
                    </a:cubicBezTo>
                    <a:cubicBezTo>
                      <a:pt x="12" y="4"/>
                      <a:pt x="10" y="1"/>
                      <a:pt x="7" y="1"/>
                    </a:cubicBezTo>
                    <a:cubicBezTo>
                      <a:pt x="5" y="0"/>
                      <a:pt x="2" y="2"/>
                      <a:pt x="1" y="5"/>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29" name="Rectangle 183"/>
              <p:cNvSpPr>
                <a:spLocks noChangeArrowheads="1"/>
              </p:cNvSpPr>
              <p:nvPr/>
            </p:nvSpPr>
            <p:spPr bwMode="auto">
              <a:xfrm>
                <a:off x="2849202" y="1114425"/>
                <a:ext cx="197411" cy="6281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30" name="Rectangle 184"/>
              <p:cNvSpPr>
                <a:spLocks noChangeArrowheads="1"/>
              </p:cNvSpPr>
              <p:nvPr/>
            </p:nvSpPr>
            <p:spPr bwMode="auto">
              <a:xfrm>
                <a:off x="2849202" y="1823311"/>
                <a:ext cx="197411" cy="11665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31" name="Freeform 185"/>
              <p:cNvSpPr>
                <a:spLocks/>
              </p:cNvSpPr>
              <p:nvPr/>
            </p:nvSpPr>
            <p:spPr bwMode="auto">
              <a:xfrm>
                <a:off x="3821303" y="3453447"/>
                <a:ext cx="592233" cy="559332"/>
              </a:xfrm>
              <a:custGeom>
                <a:avLst/>
                <a:gdLst>
                  <a:gd name="T0" fmla="*/ 231 w 234"/>
                  <a:gd name="T1" fmla="*/ 156 h 221"/>
                  <a:gd name="T2" fmla="*/ 47 w 234"/>
                  <a:gd name="T3" fmla="*/ 221 h 221"/>
                  <a:gd name="T4" fmla="*/ 0 w 234"/>
                  <a:gd name="T5" fmla="*/ 219 h 221"/>
                  <a:gd name="T6" fmla="*/ 5 w 234"/>
                  <a:gd name="T7" fmla="*/ 162 h 221"/>
                  <a:gd name="T8" fmla="*/ 189 w 234"/>
                  <a:gd name="T9" fmla="*/ 117 h 221"/>
                  <a:gd name="T10" fmla="*/ 224 w 234"/>
                  <a:gd name="T11" fmla="*/ 0 h 221"/>
                  <a:gd name="T12" fmla="*/ 231 w 234"/>
                  <a:gd name="T13" fmla="*/ 156 h 221"/>
                </a:gdLst>
                <a:ahLst/>
                <a:cxnLst>
                  <a:cxn ang="0">
                    <a:pos x="T0" y="T1"/>
                  </a:cxn>
                  <a:cxn ang="0">
                    <a:pos x="T2" y="T3"/>
                  </a:cxn>
                  <a:cxn ang="0">
                    <a:pos x="T4" y="T5"/>
                  </a:cxn>
                  <a:cxn ang="0">
                    <a:pos x="T6" y="T7"/>
                  </a:cxn>
                  <a:cxn ang="0">
                    <a:pos x="T8" y="T9"/>
                  </a:cxn>
                  <a:cxn ang="0">
                    <a:pos x="T10" y="T11"/>
                  </a:cxn>
                  <a:cxn ang="0">
                    <a:pos x="T12" y="T13"/>
                  </a:cxn>
                </a:cxnLst>
                <a:rect l="0" t="0" r="r" b="b"/>
                <a:pathLst>
                  <a:path w="234" h="221">
                    <a:moveTo>
                      <a:pt x="231" y="156"/>
                    </a:moveTo>
                    <a:cubicBezTo>
                      <a:pt x="190" y="199"/>
                      <a:pt x="128" y="221"/>
                      <a:pt x="47" y="221"/>
                    </a:cubicBezTo>
                    <a:cubicBezTo>
                      <a:pt x="32" y="221"/>
                      <a:pt x="16" y="220"/>
                      <a:pt x="0" y="219"/>
                    </a:cubicBezTo>
                    <a:cubicBezTo>
                      <a:pt x="5" y="162"/>
                      <a:pt x="5" y="162"/>
                      <a:pt x="5" y="162"/>
                    </a:cubicBezTo>
                    <a:cubicBezTo>
                      <a:pt x="92" y="170"/>
                      <a:pt x="154" y="155"/>
                      <a:pt x="189" y="117"/>
                    </a:cubicBezTo>
                    <a:cubicBezTo>
                      <a:pt x="234" y="70"/>
                      <a:pt x="225" y="0"/>
                      <a:pt x="224" y="0"/>
                    </a:cubicBezTo>
                    <a:cubicBezTo>
                      <a:pt x="231" y="156"/>
                      <a:pt x="231" y="156"/>
                      <a:pt x="231" y="156"/>
                    </a:cubicBezTo>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32" name="Freeform 186"/>
              <p:cNvSpPr>
                <a:spLocks/>
              </p:cNvSpPr>
              <p:nvPr/>
            </p:nvSpPr>
            <p:spPr bwMode="auto">
              <a:xfrm>
                <a:off x="4135365" y="3653850"/>
                <a:ext cx="272189" cy="299108"/>
              </a:xfrm>
              <a:custGeom>
                <a:avLst/>
                <a:gdLst>
                  <a:gd name="T0" fmla="*/ 74 w 91"/>
                  <a:gd name="T1" fmla="*/ 0 h 100"/>
                  <a:gd name="T2" fmla="*/ 0 w 91"/>
                  <a:gd name="T3" fmla="*/ 85 h 100"/>
                  <a:gd name="T4" fmla="*/ 17 w 91"/>
                  <a:gd name="T5" fmla="*/ 100 h 100"/>
                  <a:gd name="T6" fmla="*/ 91 w 91"/>
                  <a:gd name="T7" fmla="*/ 15 h 100"/>
                  <a:gd name="T8" fmla="*/ 74 w 91"/>
                  <a:gd name="T9" fmla="*/ 0 h 100"/>
                </a:gdLst>
                <a:ahLst/>
                <a:cxnLst>
                  <a:cxn ang="0">
                    <a:pos x="T0" y="T1"/>
                  </a:cxn>
                  <a:cxn ang="0">
                    <a:pos x="T2" y="T3"/>
                  </a:cxn>
                  <a:cxn ang="0">
                    <a:pos x="T4" y="T5"/>
                  </a:cxn>
                  <a:cxn ang="0">
                    <a:pos x="T6" y="T7"/>
                  </a:cxn>
                  <a:cxn ang="0">
                    <a:pos x="T8" y="T9"/>
                  </a:cxn>
                </a:cxnLst>
                <a:rect l="0" t="0" r="r" b="b"/>
                <a:pathLst>
                  <a:path w="91" h="100">
                    <a:moveTo>
                      <a:pt x="74" y="0"/>
                    </a:moveTo>
                    <a:lnTo>
                      <a:pt x="0" y="85"/>
                    </a:lnTo>
                    <a:lnTo>
                      <a:pt x="17" y="100"/>
                    </a:lnTo>
                    <a:lnTo>
                      <a:pt x="91" y="15"/>
                    </a:lnTo>
                    <a:lnTo>
                      <a:pt x="74" y="0"/>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33" name="Freeform 187"/>
              <p:cNvSpPr>
                <a:spLocks/>
              </p:cNvSpPr>
              <p:nvPr/>
            </p:nvSpPr>
            <p:spPr bwMode="auto">
              <a:xfrm>
                <a:off x="4314829" y="3653850"/>
                <a:ext cx="92724" cy="95714"/>
              </a:xfrm>
              <a:custGeom>
                <a:avLst/>
                <a:gdLst>
                  <a:gd name="T0" fmla="*/ 0 w 31"/>
                  <a:gd name="T1" fmla="*/ 18 h 32"/>
                  <a:gd name="T2" fmla="*/ 17 w 31"/>
                  <a:gd name="T3" fmla="*/ 32 h 32"/>
                  <a:gd name="T4" fmla="*/ 31 w 31"/>
                  <a:gd name="T5" fmla="*/ 15 h 32"/>
                  <a:gd name="T6" fmla="*/ 14 w 31"/>
                  <a:gd name="T7" fmla="*/ 0 h 32"/>
                  <a:gd name="T8" fmla="*/ 0 w 31"/>
                  <a:gd name="T9" fmla="*/ 18 h 32"/>
                </a:gdLst>
                <a:ahLst/>
                <a:cxnLst>
                  <a:cxn ang="0">
                    <a:pos x="T0" y="T1"/>
                  </a:cxn>
                  <a:cxn ang="0">
                    <a:pos x="T2" y="T3"/>
                  </a:cxn>
                  <a:cxn ang="0">
                    <a:pos x="T4" y="T5"/>
                  </a:cxn>
                  <a:cxn ang="0">
                    <a:pos x="T6" y="T7"/>
                  </a:cxn>
                  <a:cxn ang="0">
                    <a:pos x="T8" y="T9"/>
                  </a:cxn>
                </a:cxnLst>
                <a:rect l="0" t="0" r="r" b="b"/>
                <a:pathLst>
                  <a:path w="31" h="32">
                    <a:moveTo>
                      <a:pt x="0" y="18"/>
                    </a:moveTo>
                    <a:lnTo>
                      <a:pt x="17" y="32"/>
                    </a:lnTo>
                    <a:lnTo>
                      <a:pt x="31" y="15"/>
                    </a:lnTo>
                    <a:lnTo>
                      <a:pt x="14" y="0"/>
                    </a:lnTo>
                    <a:lnTo>
                      <a:pt x="0" y="18"/>
                    </a:lnTo>
                    <a:close/>
                  </a:path>
                </a:pathLst>
              </a:custGeom>
              <a:solidFill>
                <a:srgbClr val="F472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34" name="Freeform 188"/>
              <p:cNvSpPr>
                <a:spLocks/>
              </p:cNvSpPr>
              <p:nvPr/>
            </p:nvSpPr>
            <p:spPr bwMode="auto">
              <a:xfrm>
                <a:off x="4287911" y="3707689"/>
                <a:ext cx="77768" cy="71786"/>
              </a:xfrm>
              <a:custGeom>
                <a:avLst/>
                <a:gdLst>
                  <a:gd name="T0" fmla="*/ 9 w 26"/>
                  <a:gd name="T1" fmla="*/ 0 h 24"/>
                  <a:gd name="T2" fmla="*/ 26 w 26"/>
                  <a:gd name="T3" fmla="*/ 14 h 24"/>
                  <a:gd name="T4" fmla="*/ 17 w 26"/>
                  <a:gd name="T5" fmla="*/ 24 h 24"/>
                  <a:gd name="T6" fmla="*/ 0 w 26"/>
                  <a:gd name="T7" fmla="*/ 10 h 24"/>
                  <a:gd name="T8" fmla="*/ 9 w 26"/>
                  <a:gd name="T9" fmla="*/ 0 h 24"/>
                </a:gdLst>
                <a:ahLst/>
                <a:cxnLst>
                  <a:cxn ang="0">
                    <a:pos x="T0" y="T1"/>
                  </a:cxn>
                  <a:cxn ang="0">
                    <a:pos x="T2" y="T3"/>
                  </a:cxn>
                  <a:cxn ang="0">
                    <a:pos x="T4" y="T5"/>
                  </a:cxn>
                  <a:cxn ang="0">
                    <a:pos x="T6" y="T7"/>
                  </a:cxn>
                  <a:cxn ang="0">
                    <a:pos x="T8" y="T9"/>
                  </a:cxn>
                </a:cxnLst>
                <a:rect l="0" t="0" r="r" b="b"/>
                <a:pathLst>
                  <a:path w="26" h="24">
                    <a:moveTo>
                      <a:pt x="9" y="0"/>
                    </a:moveTo>
                    <a:lnTo>
                      <a:pt x="26" y="14"/>
                    </a:lnTo>
                    <a:lnTo>
                      <a:pt x="17" y="24"/>
                    </a:lnTo>
                    <a:lnTo>
                      <a:pt x="0" y="10"/>
                    </a:lnTo>
                    <a:lnTo>
                      <a:pt x="9"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35" name="Freeform 189"/>
              <p:cNvSpPr>
                <a:spLocks/>
              </p:cNvSpPr>
              <p:nvPr/>
            </p:nvSpPr>
            <p:spPr bwMode="auto">
              <a:xfrm>
                <a:off x="4287911" y="3707689"/>
                <a:ext cx="77768" cy="71786"/>
              </a:xfrm>
              <a:custGeom>
                <a:avLst/>
                <a:gdLst>
                  <a:gd name="T0" fmla="*/ 9 w 26"/>
                  <a:gd name="T1" fmla="*/ 0 h 24"/>
                  <a:gd name="T2" fmla="*/ 26 w 26"/>
                  <a:gd name="T3" fmla="*/ 14 h 24"/>
                  <a:gd name="T4" fmla="*/ 17 w 26"/>
                  <a:gd name="T5" fmla="*/ 24 h 24"/>
                  <a:gd name="T6" fmla="*/ 0 w 26"/>
                  <a:gd name="T7" fmla="*/ 10 h 24"/>
                </a:gdLst>
                <a:ahLst/>
                <a:cxnLst>
                  <a:cxn ang="0">
                    <a:pos x="T0" y="T1"/>
                  </a:cxn>
                  <a:cxn ang="0">
                    <a:pos x="T2" y="T3"/>
                  </a:cxn>
                  <a:cxn ang="0">
                    <a:pos x="T4" y="T5"/>
                  </a:cxn>
                  <a:cxn ang="0">
                    <a:pos x="T6" y="T7"/>
                  </a:cxn>
                </a:cxnLst>
                <a:rect l="0" t="0" r="r" b="b"/>
                <a:pathLst>
                  <a:path w="26" h="24">
                    <a:moveTo>
                      <a:pt x="9" y="0"/>
                    </a:moveTo>
                    <a:lnTo>
                      <a:pt x="26" y="14"/>
                    </a:lnTo>
                    <a:lnTo>
                      <a:pt x="17" y="24"/>
                    </a:lnTo>
                    <a:lnTo>
                      <a:pt x="0" y="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36" name="Freeform 190"/>
              <p:cNvSpPr>
                <a:spLocks/>
              </p:cNvSpPr>
              <p:nvPr/>
            </p:nvSpPr>
            <p:spPr bwMode="auto">
              <a:xfrm>
                <a:off x="4114428" y="3908090"/>
                <a:ext cx="71786" cy="71786"/>
              </a:xfrm>
              <a:custGeom>
                <a:avLst/>
                <a:gdLst>
                  <a:gd name="T0" fmla="*/ 7 w 24"/>
                  <a:gd name="T1" fmla="*/ 0 h 24"/>
                  <a:gd name="T2" fmla="*/ 24 w 24"/>
                  <a:gd name="T3" fmla="*/ 15 h 24"/>
                  <a:gd name="T4" fmla="*/ 0 w 24"/>
                  <a:gd name="T5" fmla="*/ 24 h 24"/>
                  <a:gd name="T6" fmla="*/ 7 w 24"/>
                  <a:gd name="T7" fmla="*/ 0 h 24"/>
                </a:gdLst>
                <a:ahLst/>
                <a:cxnLst>
                  <a:cxn ang="0">
                    <a:pos x="T0" y="T1"/>
                  </a:cxn>
                  <a:cxn ang="0">
                    <a:pos x="T2" y="T3"/>
                  </a:cxn>
                  <a:cxn ang="0">
                    <a:pos x="T4" y="T5"/>
                  </a:cxn>
                  <a:cxn ang="0">
                    <a:pos x="T6" y="T7"/>
                  </a:cxn>
                </a:cxnLst>
                <a:rect l="0" t="0" r="r" b="b"/>
                <a:pathLst>
                  <a:path w="24" h="24">
                    <a:moveTo>
                      <a:pt x="7" y="0"/>
                    </a:moveTo>
                    <a:lnTo>
                      <a:pt x="24" y="15"/>
                    </a:lnTo>
                    <a:lnTo>
                      <a:pt x="0" y="24"/>
                    </a:lnTo>
                    <a:lnTo>
                      <a:pt x="7" y="0"/>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37" name="Freeform 191"/>
              <p:cNvSpPr>
                <a:spLocks/>
              </p:cNvSpPr>
              <p:nvPr/>
            </p:nvSpPr>
            <p:spPr bwMode="auto">
              <a:xfrm>
                <a:off x="4114428" y="3943983"/>
                <a:ext cx="35893" cy="35893"/>
              </a:xfrm>
              <a:custGeom>
                <a:avLst/>
                <a:gdLst>
                  <a:gd name="T0" fmla="*/ 12 w 12"/>
                  <a:gd name="T1" fmla="*/ 8 h 12"/>
                  <a:gd name="T2" fmla="*/ 4 w 12"/>
                  <a:gd name="T3" fmla="*/ 0 h 12"/>
                  <a:gd name="T4" fmla="*/ 0 w 12"/>
                  <a:gd name="T5" fmla="*/ 12 h 12"/>
                  <a:gd name="T6" fmla="*/ 12 w 12"/>
                  <a:gd name="T7" fmla="*/ 8 h 12"/>
                </a:gdLst>
                <a:ahLst/>
                <a:cxnLst>
                  <a:cxn ang="0">
                    <a:pos x="T0" y="T1"/>
                  </a:cxn>
                  <a:cxn ang="0">
                    <a:pos x="T2" y="T3"/>
                  </a:cxn>
                  <a:cxn ang="0">
                    <a:pos x="T4" y="T5"/>
                  </a:cxn>
                  <a:cxn ang="0">
                    <a:pos x="T6" y="T7"/>
                  </a:cxn>
                </a:cxnLst>
                <a:rect l="0" t="0" r="r" b="b"/>
                <a:pathLst>
                  <a:path w="12" h="12">
                    <a:moveTo>
                      <a:pt x="12" y="8"/>
                    </a:moveTo>
                    <a:lnTo>
                      <a:pt x="4" y="0"/>
                    </a:lnTo>
                    <a:lnTo>
                      <a:pt x="0" y="12"/>
                    </a:lnTo>
                    <a:lnTo>
                      <a:pt x="12" y="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38" name="Freeform 192"/>
              <p:cNvSpPr>
                <a:spLocks/>
              </p:cNvSpPr>
              <p:nvPr/>
            </p:nvSpPr>
            <p:spPr bwMode="auto">
              <a:xfrm>
                <a:off x="4147329" y="3716661"/>
                <a:ext cx="239286" cy="239286"/>
              </a:xfrm>
              <a:custGeom>
                <a:avLst/>
                <a:gdLst>
                  <a:gd name="T0" fmla="*/ 66 w 95"/>
                  <a:gd name="T1" fmla="*/ 14 h 95"/>
                  <a:gd name="T2" fmla="*/ 66 w 95"/>
                  <a:gd name="T3" fmla="*/ 14 h 95"/>
                  <a:gd name="T4" fmla="*/ 65 w 95"/>
                  <a:gd name="T5" fmla="*/ 13 h 95"/>
                  <a:gd name="T6" fmla="*/ 13 w 95"/>
                  <a:gd name="T7" fmla="*/ 17 h 95"/>
                  <a:gd name="T8" fmla="*/ 17 w 95"/>
                  <a:gd name="T9" fmla="*/ 69 h 95"/>
                  <a:gd name="T10" fmla="*/ 18 w 95"/>
                  <a:gd name="T11" fmla="*/ 70 h 95"/>
                  <a:gd name="T12" fmla="*/ 18 w 95"/>
                  <a:gd name="T13" fmla="*/ 70 h 95"/>
                  <a:gd name="T14" fmla="*/ 47 w 95"/>
                  <a:gd name="T15" fmla="*/ 95 h 95"/>
                  <a:gd name="T16" fmla="*/ 95 w 95"/>
                  <a:gd name="T17" fmla="*/ 39 h 95"/>
                  <a:gd name="T18" fmla="*/ 66 w 95"/>
                  <a:gd name="T19" fmla="*/ 1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 h="95">
                    <a:moveTo>
                      <a:pt x="66" y="14"/>
                    </a:moveTo>
                    <a:cubicBezTo>
                      <a:pt x="66" y="14"/>
                      <a:pt x="66" y="14"/>
                      <a:pt x="66" y="14"/>
                    </a:cubicBezTo>
                    <a:cubicBezTo>
                      <a:pt x="66" y="14"/>
                      <a:pt x="66" y="13"/>
                      <a:pt x="65" y="13"/>
                    </a:cubicBezTo>
                    <a:cubicBezTo>
                      <a:pt x="50" y="0"/>
                      <a:pt x="27" y="1"/>
                      <a:pt x="13" y="17"/>
                    </a:cubicBezTo>
                    <a:cubicBezTo>
                      <a:pt x="0" y="32"/>
                      <a:pt x="1" y="56"/>
                      <a:pt x="17" y="69"/>
                    </a:cubicBezTo>
                    <a:cubicBezTo>
                      <a:pt x="17" y="70"/>
                      <a:pt x="18" y="70"/>
                      <a:pt x="18" y="70"/>
                    </a:cubicBezTo>
                    <a:cubicBezTo>
                      <a:pt x="18" y="70"/>
                      <a:pt x="18" y="70"/>
                      <a:pt x="18" y="70"/>
                    </a:cubicBezTo>
                    <a:cubicBezTo>
                      <a:pt x="47" y="95"/>
                      <a:pt x="47" y="95"/>
                      <a:pt x="47" y="95"/>
                    </a:cubicBezTo>
                    <a:cubicBezTo>
                      <a:pt x="95" y="39"/>
                      <a:pt x="95" y="39"/>
                      <a:pt x="95" y="39"/>
                    </a:cubicBezTo>
                    <a:lnTo>
                      <a:pt x="66" y="14"/>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39" name="Freeform 193"/>
              <p:cNvSpPr>
                <a:spLocks/>
              </p:cNvSpPr>
              <p:nvPr/>
            </p:nvSpPr>
            <p:spPr bwMode="auto">
              <a:xfrm>
                <a:off x="3656793" y="3854251"/>
                <a:ext cx="203393" cy="197411"/>
              </a:xfrm>
              <a:custGeom>
                <a:avLst/>
                <a:gdLst>
                  <a:gd name="T0" fmla="*/ 42 w 81"/>
                  <a:gd name="T1" fmla="*/ 1 h 78"/>
                  <a:gd name="T2" fmla="*/ 42 w 81"/>
                  <a:gd name="T3" fmla="*/ 1 h 78"/>
                  <a:gd name="T4" fmla="*/ 41 w 81"/>
                  <a:gd name="T5" fmla="*/ 1 h 78"/>
                  <a:gd name="T6" fmla="*/ 1 w 81"/>
                  <a:gd name="T7" fmla="*/ 36 h 78"/>
                  <a:gd name="T8" fmla="*/ 36 w 81"/>
                  <a:gd name="T9" fmla="*/ 75 h 78"/>
                  <a:gd name="T10" fmla="*/ 37 w 81"/>
                  <a:gd name="T11" fmla="*/ 75 h 78"/>
                  <a:gd name="T12" fmla="*/ 37 w 81"/>
                  <a:gd name="T13" fmla="*/ 75 h 78"/>
                  <a:gd name="T14" fmla="*/ 76 w 81"/>
                  <a:gd name="T15" fmla="*/ 78 h 78"/>
                  <a:gd name="T16" fmla="*/ 81 w 81"/>
                  <a:gd name="T17" fmla="*/ 4 h 78"/>
                  <a:gd name="T18" fmla="*/ 42 w 81"/>
                  <a:gd name="T19"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78">
                    <a:moveTo>
                      <a:pt x="42" y="1"/>
                    </a:moveTo>
                    <a:cubicBezTo>
                      <a:pt x="42" y="1"/>
                      <a:pt x="42" y="1"/>
                      <a:pt x="42" y="1"/>
                    </a:cubicBezTo>
                    <a:cubicBezTo>
                      <a:pt x="42" y="1"/>
                      <a:pt x="41" y="1"/>
                      <a:pt x="41" y="1"/>
                    </a:cubicBezTo>
                    <a:cubicBezTo>
                      <a:pt x="21" y="0"/>
                      <a:pt x="3" y="15"/>
                      <a:pt x="1" y="36"/>
                    </a:cubicBezTo>
                    <a:cubicBezTo>
                      <a:pt x="0" y="56"/>
                      <a:pt x="15" y="74"/>
                      <a:pt x="36" y="75"/>
                    </a:cubicBezTo>
                    <a:cubicBezTo>
                      <a:pt x="36" y="75"/>
                      <a:pt x="37" y="75"/>
                      <a:pt x="37" y="75"/>
                    </a:cubicBezTo>
                    <a:cubicBezTo>
                      <a:pt x="37" y="75"/>
                      <a:pt x="37" y="75"/>
                      <a:pt x="37" y="75"/>
                    </a:cubicBezTo>
                    <a:cubicBezTo>
                      <a:pt x="76" y="78"/>
                      <a:pt x="76" y="78"/>
                      <a:pt x="76" y="78"/>
                    </a:cubicBezTo>
                    <a:cubicBezTo>
                      <a:pt x="81" y="4"/>
                      <a:pt x="81" y="4"/>
                      <a:pt x="81" y="4"/>
                    </a:cubicBezTo>
                    <a:cubicBezTo>
                      <a:pt x="42" y="1"/>
                      <a:pt x="42" y="1"/>
                      <a:pt x="42" y="1"/>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40" name="Rectangle 202"/>
              <p:cNvSpPr>
                <a:spLocks noChangeArrowheads="1"/>
              </p:cNvSpPr>
              <p:nvPr/>
            </p:nvSpPr>
            <p:spPr bwMode="auto">
              <a:xfrm>
                <a:off x="1102413" y="4006797"/>
                <a:ext cx="3690988" cy="15852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41" name="Rectangle 203"/>
              <p:cNvSpPr>
                <a:spLocks noChangeArrowheads="1"/>
              </p:cNvSpPr>
              <p:nvPr/>
            </p:nvSpPr>
            <p:spPr bwMode="auto">
              <a:xfrm>
                <a:off x="1281877" y="4006797"/>
                <a:ext cx="3511524" cy="158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42" name="Freeform 211"/>
              <p:cNvSpPr>
                <a:spLocks/>
              </p:cNvSpPr>
              <p:nvPr/>
            </p:nvSpPr>
            <p:spPr bwMode="auto">
              <a:xfrm>
                <a:off x="2025553" y="4006797"/>
                <a:ext cx="2956022" cy="158528"/>
              </a:xfrm>
              <a:custGeom>
                <a:avLst/>
                <a:gdLst>
                  <a:gd name="T0" fmla="*/ 919 w 919"/>
                  <a:gd name="T1" fmla="*/ 0 h 53"/>
                  <a:gd name="T2" fmla="*/ 604 w 919"/>
                  <a:gd name="T3" fmla="*/ 0 h 53"/>
                  <a:gd name="T4" fmla="*/ 545 w 919"/>
                  <a:gd name="T5" fmla="*/ 0 h 53"/>
                  <a:gd name="T6" fmla="*/ 413 w 919"/>
                  <a:gd name="T7" fmla="*/ 0 h 53"/>
                  <a:gd name="T8" fmla="*/ 178 w 919"/>
                  <a:gd name="T9" fmla="*/ 0 h 53"/>
                  <a:gd name="T10" fmla="*/ 173 w 919"/>
                  <a:gd name="T11" fmla="*/ 0 h 53"/>
                  <a:gd name="T12" fmla="*/ 120 w 919"/>
                  <a:gd name="T13" fmla="*/ 0 h 53"/>
                  <a:gd name="T14" fmla="*/ 0 w 919"/>
                  <a:gd name="T15" fmla="*/ 0 h 53"/>
                  <a:gd name="T16" fmla="*/ 0 w 919"/>
                  <a:gd name="T17" fmla="*/ 53 h 53"/>
                  <a:gd name="T18" fmla="*/ 1 w 919"/>
                  <a:gd name="T19" fmla="*/ 53 h 53"/>
                  <a:gd name="T20" fmla="*/ 24 w 919"/>
                  <a:gd name="T21" fmla="*/ 53 h 53"/>
                  <a:gd name="T22" fmla="*/ 664 w 919"/>
                  <a:gd name="T23" fmla="*/ 53 h 53"/>
                  <a:gd name="T24" fmla="*/ 687 w 919"/>
                  <a:gd name="T25" fmla="*/ 53 h 53"/>
                  <a:gd name="T26" fmla="*/ 896 w 919"/>
                  <a:gd name="T27" fmla="*/ 53 h 53"/>
                  <a:gd name="T28" fmla="*/ 919 w 919"/>
                  <a:gd name="T29" fmla="*/ 53 h 53"/>
                  <a:gd name="T30" fmla="*/ 919 w 919"/>
                  <a:gd name="T31" fmla="*/ 53 h 53"/>
                  <a:gd name="T32" fmla="*/ 919 w 919"/>
                  <a:gd name="T33" fmla="*/ 31 h 53"/>
                  <a:gd name="T34" fmla="*/ 919 w 919"/>
                  <a:gd name="T3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9" h="53">
                    <a:moveTo>
                      <a:pt x="919" y="0"/>
                    </a:moveTo>
                    <a:lnTo>
                      <a:pt x="604" y="0"/>
                    </a:lnTo>
                    <a:lnTo>
                      <a:pt x="545" y="0"/>
                    </a:lnTo>
                    <a:lnTo>
                      <a:pt x="413" y="0"/>
                    </a:lnTo>
                    <a:lnTo>
                      <a:pt x="178" y="0"/>
                    </a:lnTo>
                    <a:lnTo>
                      <a:pt x="173" y="0"/>
                    </a:lnTo>
                    <a:lnTo>
                      <a:pt x="120" y="0"/>
                    </a:lnTo>
                    <a:lnTo>
                      <a:pt x="0" y="0"/>
                    </a:lnTo>
                    <a:lnTo>
                      <a:pt x="0" y="53"/>
                    </a:lnTo>
                    <a:lnTo>
                      <a:pt x="1" y="53"/>
                    </a:lnTo>
                    <a:lnTo>
                      <a:pt x="24" y="53"/>
                    </a:lnTo>
                    <a:lnTo>
                      <a:pt x="664" y="53"/>
                    </a:lnTo>
                    <a:lnTo>
                      <a:pt x="687" y="53"/>
                    </a:lnTo>
                    <a:lnTo>
                      <a:pt x="896" y="53"/>
                    </a:lnTo>
                    <a:lnTo>
                      <a:pt x="919" y="53"/>
                    </a:lnTo>
                    <a:lnTo>
                      <a:pt x="919" y="53"/>
                    </a:lnTo>
                    <a:lnTo>
                      <a:pt x="919" y="31"/>
                    </a:lnTo>
                    <a:lnTo>
                      <a:pt x="919" y="0"/>
                    </a:lnTo>
                    <a:close/>
                  </a:path>
                </a:pathLst>
              </a:custGeom>
              <a:solidFill>
                <a:srgbClr val="591C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43" name="Freeform 212"/>
              <p:cNvSpPr>
                <a:spLocks/>
              </p:cNvSpPr>
              <p:nvPr/>
            </p:nvSpPr>
            <p:spPr bwMode="auto">
              <a:xfrm>
                <a:off x="2044603" y="4006797"/>
                <a:ext cx="2748801" cy="158528"/>
              </a:xfrm>
              <a:custGeom>
                <a:avLst/>
                <a:gdLst>
                  <a:gd name="T0" fmla="*/ 919 w 919"/>
                  <a:gd name="T1" fmla="*/ 0 h 53"/>
                  <a:gd name="T2" fmla="*/ 604 w 919"/>
                  <a:gd name="T3" fmla="*/ 0 h 53"/>
                  <a:gd name="T4" fmla="*/ 545 w 919"/>
                  <a:gd name="T5" fmla="*/ 0 h 53"/>
                  <a:gd name="T6" fmla="*/ 413 w 919"/>
                  <a:gd name="T7" fmla="*/ 0 h 53"/>
                  <a:gd name="T8" fmla="*/ 178 w 919"/>
                  <a:gd name="T9" fmla="*/ 0 h 53"/>
                  <a:gd name="T10" fmla="*/ 173 w 919"/>
                  <a:gd name="T11" fmla="*/ 0 h 53"/>
                  <a:gd name="T12" fmla="*/ 120 w 919"/>
                  <a:gd name="T13" fmla="*/ 0 h 53"/>
                  <a:gd name="T14" fmla="*/ 0 w 919"/>
                  <a:gd name="T15" fmla="*/ 0 h 53"/>
                  <a:gd name="T16" fmla="*/ 0 w 919"/>
                  <a:gd name="T17" fmla="*/ 53 h 53"/>
                  <a:gd name="T18" fmla="*/ 1 w 919"/>
                  <a:gd name="T19" fmla="*/ 53 h 53"/>
                  <a:gd name="T20" fmla="*/ 24 w 919"/>
                  <a:gd name="T21" fmla="*/ 53 h 53"/>
                  <a:gd name="T22" fmla="*/ 664 w 919"/>
                  <a:gd name="T23" fmla="*/ 53 h 53"/>
                  <a:gd name="T24" fmla="*/ 687 w 919"/>
                  <a:gd name="T25" fmla="*/ 53 h 53"/>
                  <a:gd name="T26" fmla="*/ 896 w 919"/>
                  <a:gd name="T27" fmla="*/ 53 h 53"/>
                  <a:gd name="T28" fmla="*/ 919 w 919"/>
                  <a:gd name="T29" fmla="*/ 53 h 53"/>
                  <a:gd name="T30" fmla="*/ 919 w 919"/>
                  <a:gd name="T31" fmla="*/ 53 h 53"/>
                  <a:gd name="T32" fmla="*/ 919 w 919"/>
                  <a:gd name="T33" fmla="*/ 31 h 53"/>
                  <a:gd name="T34" fmla="*/ 919 w 919"/>
                  <a:gd name="T3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9" h="53">
                    <a:moveTo>
                      <a:pt x="919" y="0"/>
                    </a:moveTo>
                    <a:lnTo>
                      <a:pt x="604" y="0"/>
                    </a:lnTo>
                    <a:lnTo>
                      <a:pt x="545" y="0"/>
                    </a:lnTo>
                    <a:lnTo>
                      <a:pt x="413" y="0"/>
                    </a:lnTo>
                    <a:lnTo>
                      <a:pt x="178" y="0"/>
                    </a:lnTo>
                    <a:lnTo>
                      <a:pt x="173" y="0"/>
                    </a:lnTo>
                    <a:lnTo>
                      <a:pt x="120" y="0"/>
                    </a:lnTo>
                    <a:lnTo>
                      <a:pt x="0" y="0"/>
                    </a:lnTo>
                    <a:lnTo>
                      <a:pt x="0" y="53"/>
                    </a:lnTo>
                    <a:lnTo>
                      <a:pt x="1" y="53"/>
                    </a:lnTo>
                    <a:lnTo>
                      <a:pt x="24" y="53"/>
                    </a:lnTo>
                    <a:lnTo>
                      <a:pt x="664" y="53"/>
                    </a:lnTo>
                    <a:lnTo>
                      <a:pt x="687" y="53"/>
                    </a:lnTo>
                    <a:lnTo>
                      <a:pt x="896" y="53"/>
                    </a:lnTo>
                    <a:lnTo>
                      <a:pt x="919" y="53"/>
                    </a:lnTo>
                    <a:lnTo>
                      <a:pt x="919" y="53"/>
                    </a:lnTo>
                    <a:lnTo>
                      <a:pt x="919" y="31"/>
                    </a:lnTo>
                    <a:lnTo>
                      <a:pt x="9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44" name="Rectangle 213"/>
              <p:cNvSpPr>
                <a:spLocks noChangeArrowheads="1"/>
              </p:cNvSpPr>
              <p:nvPr/>
            </p:nvSpPr>
            <p:spPr bwMode="auto">
              <a:xfrm>
                <a:off x="1766432" y="3920055"/>
                <a:ext cx="906297" cy="86742"/>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45" name="Rectangle 214"/>
              <p:cNvSpPr>
                <a:spLocks noChangeArrowheads="1"/>
              </p:cNvSpPr>
              <p:nvPr/>
            </p:nvSpPr>
            <p:spPr bwMode="auto">
              <a:xfrm>
                <a:off x="2083486" y="3486350"/>
                <a:ext cx="589243" cy="466608"/>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46" name="Rectangle 215"/>
              <p:cNvSpPr>
                <a:spLocks noChangeArrowheads="1"/>
              </p:cNvSpPr>
              <p:nvPr/>
            </p:nvSpPr>
            <p:spPr bwMode="auto">
              <a:xfrm>
                <a:off x="1766432" y="3920055"/>
                <a:ext cx="367903" cy="86742"/>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47" name="Rectangle 216"/>
              <p:cNvSpPr>
                <a:spLocks noChangeArrowheads="1"/>
              </p:cNvSpPr>
              <p:nvPr/>
            </p:nvSpPr>
            <p:spPr bwMode="auto">
              <a:xfrm>
                <a:off x="2083486" y="3486350"/>
                <a:ext cx="50849" cy="433707"/>
              </a:xfrm>
              <a:prstGeom prst="rect">
                <a:avLst/>
              </a:prstGeom>
              <a:solidFill>
                <a:srgbClr val="0018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48" name="Freeform 217"/>
              <p:cNvSpPr>
                <a:spLocks/>
              </p:cNvSpPr>
              <p:nvPr/>
            </p:nvSpPr>
            <p:spPr bwMode="auto">
              <a:xfrm>
                <a:off x="3106434" y="3130410"/>
                <a:ext cx="95714" cy="65804"/>
              </a:xfrm>
              <a:custGeom>
                <a:avLst/>
                <a:gdLst>
                  <a:gd name="T0" fmla="*/ 0 w 32"/>
                  <a:gd name="T1" fmla="*/ 22 h 22"/>
                  <a:gd name="T2" fmla="*/ 16 w 32"/>
                  <a:gd name="T3" fmla="*/ 0 h 22"/>
                  <a:gd name="T4" fmla="*/ 32 w 32"/>
                  <a:gd name="T5" fmla="*/ 22 h 22"/>
                  <a:gd name="T6" fmla="*/ 0 w 32"/>
                  <a:gd name="T7" fmla="*/ 22 h 22"/>
                </a:gdLst>
                <a:ahLst/>
                <a:cxnLst>
                  <a:cxn ang="0">
                    <a:pos x="T0" y="T1"/>
                  </a:cxn>
                  <a:cxn ang="0">
                    <a:pos x="T2" y="T3"/>
                  </a:cxn>
                  <a:cxn ang="0">
                    <a:pos x="T4" y="T5"/>
                  </a:cxn>
                  <a:cxn ang="0">
                    <a:pos x="T6" y="T7"/>
                  </a:cxn>
                </a:cxnLst>
                <a:rect l="0" t="0" r="r" b="b"/>
                <a:pathLst>
                  <a:path w="32" h="22">
                    <a:moveTo>
                      <a:pt x="0" y="22"/>
                    </a:moveTo>
                    <a:lnTo>
                      <a:pt x="16" y="0"/>
                    </a:lnTo>
                    <a:lnTo>
                      <a:pt x="32" y="22"/>
                    </a:lnTo>
                    <a:lnTo>
                      <a:pt x="0"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49" name="Freeform 218"/>
              <p:cNvSpPr>
                <a:spLocks/>
              </p:cNvSpPr>
              <p:nvPr/>
            </p:nvSpPr>
            <p:spPr bwMode="auto">
              <a:xfrm>
                <a:off x="3154292" y="3130410"/>
                <a:ext cx="95714" cy="65804"/>
              </a:xfrm>
              <a:custGeom>
                <a:avLst/>
                <a:gdLst>
                  <a:gd name="T0" fmla="*/ 0 w 32"/>
                  <a:gd name="T1" fmla="*/ 22 h 22"/>
                  <a:gd name="T2" fmla="*/ 16 w 32"/>
                  <a:gd name="T3" fmla="*/ 0 h 22"/>
                  <a:gd name="T4" fmla="*/ 32 w 32"/>
                  <a:gd name="T5" fmla="*/ 22 h 22"/>
                  <a:gd name="T6" fmla="*/ 0 w 32"/>
                  <a:gd name="T7" fmla="*/ 22 h 22"/>
                </a:gdLst>
                <a:ahLst/>
                <a:cxnLst>
                  <a:cxn ang="0">
                    <a:pos x="T0" y="T1"/>
                  </a:cxn>
                  <a:cxn ang="0">
                    <a:pos x="T2" y="T3"/>
                  </a:cxn>
                  <a:cxn ang="0">
                    <a:pos x="T4" y="T5"/>
                  </a:cxn>
                  <a:cxn ang="0">
                    <a:pos x="T6" y="T7"/>
                  </a:cxn>
                </a:cxnLst>
                <a:rect l="0" t="0" r="r" b="b"/>
                <a:pathLst>
                  <a:path w="32" h="22">
                    <a:moveTo>
                      <a:pt x="0" y="22"/>
                    </a:moveTo>
                    <a:lnTo>
                      <a:pt x="16" y="0"/>
                    </a:lnTo>
                    <a:lnTo>
                      <a:pt x="32" y="22"/>
                    </a:lnTo>
                    <a:lnTo>
                      <a:pt x="0"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50" name="Freeform 219"/>
              <p:cNvSpPr>
                <a:spLocks/>
              </p:cNvSpPr>
              <p:nvPr/>
            </p:nvSpPr>
            <p:spPr bwMode="auto">
              <a:xfrm>
                <a:off x="2900051" y="2867196"/>
                <a:ext cx="155536" cy="62814"/>
              </a:xfrm>
              <a:custGeom>
                <a:avLst/>
                <a:gdLst>
                  <a:gd name="T0" fmla="*/ 52 w 52"/>
                  <a:gd name="T1" fmla="*/ 0 h 21"/>
                  <a:gd name="T2" fmla="*/ 25 w 52"/>
                  <a:gd name="T3" fmla="*/ 21 h 21"/>
                  <a:gd name="T4" fmla="*/ 0 w 52"/>
                  <a:gd name="T5" fmla="*/ 0 h 21"/>
                  <a:gd name="T6" fmla="*/ 52 w 52"/>
                  <a:gd name="T7" fmla="*/ 0 h 21"/>
                </a:gdLst>
                <a:ahLst/>
                <a:cxnLst>
                  <a:cxn ang="0">
                    <a:pos x="T0" y="T1"/>
                  </a:cxn>
                  <a:cxn ang="0">
                    <a:pos x="T2" y="T3"/>
                  </a:cxn>
                  <a:cxn ang="0">
                    <a:pos x="T4" y="T5"/>
                  </a:cxn>
                  <a:cxn ang="0">
                    <a:pos x="T6" y="T7"/>
                  </a:cxn>
                </a:cxnLst>
                <a:rect l="0" t="0" r="r" b="b"/>
                <a:pathLst>
                  <a:path w="52" h="21">
                    <a:moveTo>
                      <a:pt x="52" y="0"/>
                    </a:moveTo>
                    <a:lnTo>
                      <a:pt x="25" y="21"/>
                    </a:lnTo>
                    <a:lnTo>
                      <a:pt x="0" y="0"/>
                    </a:lnTo>
                    <a:lnTo>
                      <a:pt x="52"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51" name="Freeform 220"/>
              <p:cNvSpPr>
                <a:spLocks/>
              </p:cNvSpPr>
              <p:nvPr/>
            </p:nvSpPr>
            <p:spPr bwMode="auto">
              <a:xfrm>
                <a:off x="2900051" y="2867196"/>
                <a:ext cx="155536" cy="62814"/>
              </a:xfrm>
              <a:custGeom>
                <a:avLst/>
                <a:gdLst>
                  <a:gd name="T0" fmla="*/ 52 w 52"/>
                  <a:gd name="T1" fmla="*/ 0 h 21"/>
                  <a:gd name="T2" fmla="*/ 25 w 52"/>
                  <a:gd name="T3" fmla="*/ 21 h 21"/>
                  <a:gd name="T4" fmla="*/ 0 w 52"/>
                  <a:gd name="T5" fmla="*/ 0 h 21"/>
                  <a:gd name="T6" fmla="*/ 52 w 52"/>
                  <a:gd name="T7" fmla="*/ 0 h 21"/>
                </a:gdLst>
                <a:ahLst/>
                <a:cxnLst>
                  <a:cxn ang="0">
                    <a:pos x="T0" y="T1"/>
                  </a:cxn>
                  <a:cxn ang="0">
                    <a:pos x="T2" y="T3"/>
                  </a:cxn>
                  <a:cxn ang="0">
                    <a:pos x="T4" y="T5"/>
                  </a:cxn>
                  <a:cxn ang="0">
                    <a:pos x="T6" y="T7"/>
                  </a:cxn>
                </a:cxnLst>
                <a:rect l="0" t="0" r="r" b="b"/>
                <a:pathLst>
                  <a:path w="52" h="21">
                    <a:moveTo>
                      <a:pt x="52" y="0"/>
                    </a:moveTo>
                    <a:lnTo>
                      <a:pt x="25" y="21"/>
                    </a:lnTo>
                    <a:lnTo>
                      <a:pt x="0" y="0"/>
                    </a:lnTo>
                    <a:lnTo>
                      <a:pt x="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52" name="Freeform 221"/>
              <p:cNvSpPr>
                <a:spLocks/>
              </p:cNvSpPr>
              <p:nvPr/>
            </p:nvSpPr>
            <p:spPr bwMode="auto">
              <a:xfrm>
                <a:off x="2900051" y="2930009"/>
                <a:ext cx="155536" cy="568305"/>
              </a:xfrm>
              <a:custGeom>
                <a:avLst/>
                <a:gdLst>
                  <a:gd name="T0" fmla="*/ 52 w 52"/>
                  <a:gd name="T1" fmla="*/ 0 h 190"/>
                  <a:gd name="T2" fmla="*/ 25 w 52"/>
                  <a:gd name="T3" fmla="*/ 0 h 190"/>
                  <a:gd name="T4" fmla="*/ 0 w 52"/>
                  <a:gd name="T5" fmla="*/ 0 h 190"/>
                  <a:gd name="T6" fmla="*/ 27 w 52"/>
                  <a:gd name="T7" fmla="*/ 190 h 190"/>
                  <a:gd name="T8" fmla="*/ 52 w 52"/>
                  <a:gd name="T9" fmla="*/ 0 h 190"/>
                </a:gdLst>
                <a:ahLst/>
                <a:cxnLst>
                  <a:cxn ang="0">
                    <a:pos x="T0" y="T1"/>
                  </a:cxn>
                  <a:cxn ang="0">
                    <a:pos x="T2" y="T3"/>
                  </a:cxn>
                  <a:cxn ang="0">
                    <a:pos x="T4" y="T5"/>
                  </a:cxn>
                  <a:cxn ang="0">
                    <a:pos x="T6" y="T7"/>
                  </a:cxn>
                  <a:cxn ang="0">
                    <a:pos x="T8" y="T9"/>
                  </a:cxn>
                </a:cxnLst>
                <a:rect l="0" t="0" r="r" b="b"/>
                <a:pathLst>
                  <a:path w="52" h="190">
                    <a:moveTo>
                      <a:pt x="52" y="0"/>
                    </a:moveTo>
                    <a:lnTo>
                      <a:pt x="25" y="0"/>
                    </a:lnTo>
                    <a:lnTo>
                      <a:pt x="0" y="0"/>
                    </a:lnTo>
                    <a:lnTo>
                      <a:pt x="27" y="190"/>
                    </a:lnTo>
                    <a:lnTo>
                      <a:pt x="52" y="0"/>
                    </a:lnTo>
                    <a:close/>
                  </a:path>
                </a:pathLst>
              </a:custGeom>
              <a:solidFill>
                <a:srgbClr val="E5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53" name="Freeform 222"/>
              <p:cNvSpPr>
                <a:spLocks/>
              </p:cNvSpPr>
              <p:nvPr/>
            </p:nvSpPr>
            <p:spPr bwMode="auto">
              <a:xfrm>
                <a:off x="2900051" y="2930009"/>
                <a:ext cx="155536" cy="568305"/>
              </a:xfrm>
              <a:custGeom>
                <a:avLst/>
                <a:gdLst>
                  <a:gd name="T0" fmla="*/ 52 w 52"/>
                  <a:gd name="T1" fmla="*/ 0 h 190"/>
                  <a:gd name="T2" fmla="*/ 25 w 52"/>
                  <a:gd name="T3" fmla="*/ 0 h 190"/>
                  <a:gd name="T4" fmla="*/ 0 w 52"/>
                  <a:gd name="T5" fmla="*/ 0 h 190"/>
                  <a:gd name="T6" fmla="*/ 27 w 52"/>
                  <a:gd name="T7" fmla="*/ 190 h 190"/>
                  <a:gd name="T8" fmla="*/ 52 w 52"/>
                  <a:gd name="T9" fmla="*/ 0 h 190"/>
                </a:gdLst>
                <a:ahLst/>
                <a:cxnLst>
                  <a:cxn ang="0">
                    <a:pos x="T0" y="T1"/>
                  </a:cxn>
                  <a:cxn ang="0">
                    <a:pos x="T2" y="T3"/>
                  </a:cxn>
                  <a:cxn ang="0">
                    <a:pos x="T4" y="T5"/>
                  </a:cxn>
                  <a:cxn ang="0">
                    <a:pos x="T6" y="T7"/>
                  </a:cxn>
                  <a:cxn ang="0">
                    <a:pos x="T8" y="T9"/>
                  </a:cxn>
                </a:cxnLst>
                <a:rect l="0" t="0" r="r" b="b"/>
                <a:pathLst>
                  <a:path w="52" h="190">
                    <a:moveTo>
                      <a:pt x="52" y="0"/>
                    </a:moveTo>
                    <a:lnTo>
                      <a:pt x="25" y="0"/>
                    </a:lnTo>
                    <a:lnTo>
                      <a:pt x="0" y="0"/>
                    </a:lnTo>
                    <a:lnTo>
                      <a:pt x="27" y="190"/>
                    </a:lnTo>
                    <a:lnTo>
                      <a:pt x="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54" name="Freeform 223"/>
              <p:cNvSpPr>
                <a:spLocks/>
              </p:cNvSpPr>
              <p:nvPr/>
            </p:nvSpPr>
            <p:spPr bwMode="auto">
              <a:xfrm>
                <a:off x="2941926" y="2930009"/>
                <a:ext cx="74778" cy="107679"/>
              </a:xfrm>
              <a:custGeom>
                <a:avLst/>
                <a:gdLst>
                  <a:gd name="T0" fmla="*/ 0 w 25"/>
                  <a:gd name="T1" fmla="*/ 22 h 36"/>
                  <a:gd name="T2" fmla="*/ 3 w 25"/>
                  <a:gd name="T3" fmla="*/ 36 h 36"/>
                  <a:gd name="T4" fmla="*/ 20 w 25"/>
                  <a:gd name="T5" fmla="*/ 36 h 36"/>
                  <a:gd name="T6" fmla="*/ 25 w 25"/>
                  <a:gd name="T7" fmla="*/ 16 h 36"/>
                  <a:gd name="T8" fmla="*/ 11 w 25"/>
                  <a:gd name="T9" fmla="*/ 0 h 36"/>
                  <a:gd name="T10" fmla="*/ 0 w 25"/>
                  <a:gd name="T11" fmla="*/ 22 h 36"/>
                </a:gdLst>
                <a:ahLst/>
                <a:cxnLst>
                  <a:cxn ang="0">
                    <a:pos x="T0" y="T1"/>
                  </a:cxn>
                  <a:cxn ang="0">
                    <a:pos x="T2" y="T3"/>
                  </a:cxn>
                  <a:cxn ang="0">
                    <a:pos x="T4" y="T5"/>
                  </a:cxn>
                  <a:cxn ang="0">
                    <a:pos x="T6" y="T7"/>
                  </a:cxn>
                  <a:cxn ang="0">
                    <a:pos x="T8" y="T9"/>
                  </a:cxn>
                  <a:cxn ang="0">
                    <a:pos x="T10" y="T11"/>
                  </a:cxn>
                </a:cxnLst>
                <a:rect l="0" t="0" r="r" b="b"/>
                <a:pathLst>
                  <a:path w="25" h="36">
                    <a:moveTo>
                      <a:pt x="0" y="22"/>
                    </a:moveTo>
                    <a:lnTo>
                      <a:pt x="3" y="36"/>
                    </a:lnTo>
                    <a:lnTo>
                      <a:pt x="20" y="36"/>
                    </a:lnTo>
                    <a:lnTo>
                      <a:pt x="25" y="16"/>
                    </a:lnTo>
                    <a:lnTo>
                      <a:pt x="11" y="0"/>
                    </a:lnTo>
                    <a:lnTo>
                      <a:pt x="0" y="22"/>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55" name="Freeform 224"/>
              <p:cNvSpPr>
                <a:spLocks/>
              </p:cNvSpPr>
              <p:nvPr/>
            </p:nvSpPr>
            <p:spPr bwMode="auto">
              <a:xfrm>
                <a:off x="2929962" y="3037688"/>
                <a:ext cx="92724" cy="460626"/>
              </a:xfrm>
              <a:custGeom>
                <a:avLst/>
                <a:gdLst>
                  <a:gd name="T0" fmla="*/ 24 w 31"/>
                  <a:gd name="T1" fmla="*/ 0 h 154"/>
                  <a:gd name="T2" fmla="*/ 7 w 31"/>
                  <a:gd name="T3" fmla="*/ 0 h 154"/>
                  <a:gd name="T4" fmla="*/ 0 w 31"/>
                  <a:gd name="T5" fmla="*/ 38 h 154"/>
                  <a:gd name="T6" fmla="*/ 17 w 31"/>
                  <a:gd name="T7" fmla="*/ 154 h 154"/>
                  <a:gd name="T8" fmla="*/ 31 w 31"/>
                  <a:gd name="T9" fmla="*/ 45 h 154"/>
                  <a:gd name="T10" fmla="*/ 24 w 31"/>
                  <a:gd name="T11" fmla="*/ 0 h 154"/>
                </a:gdLst>
                <a:ahLst/>
                <a:cxnLst>
                  <a:cxn ang="0">
                    <a:pos x="T0" y="T1"/>
                  </a:cxn>
                  <a:cxn ang="0">
                    <a:pos x="T2" y="T3"/>
                  </a:cxn>
                  <a:cxn ang="0">
                    <a:pos x="T4" y="T5"/>
                  </a:cxn>
                  <a:cxn ang="0">
                    <a:pos x="T6" y="T7"/>
                  </a:cxn>
                  <a:cxn ang="0">
                    <a:pos x="T8" y="T9"/>
                  </a:cxn>
                  <a:cxn ang="0">
                    <a:pos x="T10" y="T11"/>
                  </a:cxn>
                </a:cxnLst>
                <a:rect l="0" t="0" r="r" b="b"/>
                <a:pathLst>
                  <a:path w="31" h="154">
                    <a:moveTo>
                      <a:pt x="24" y="0"/>
                    </a:moveTo>
                    <a:lnTo>
                      <a:pt x="7" y="0"/>
                    </a:lnTo>
                    <a:lnTo>
                      <a:pt x="0" y="38"/>
                    </a:lnTo>
                    <a:lnTo>
                      <a:pt x="17" y="154"/>
                    </a:lnTo>
                    <a:lnTo>
                      <a:pt x="31" y="45"/>
                    </a:lnTo>
                    <a:lnTo>
                      <a:pt x="24" y="0"/>
                    </a:lnTo>
                    <a:close/>
                  </a:path>
                </a:pathLst>
              </a:custGeom>
              <a:solidFill>
                <a:srgbClr val="EC0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56" name="Freeform 225"/>
              <p:cNvSpPr>
                <a:spLocks/>
              </p:cNvSpPr>
              <p:nvPr/>
            </p:nvSpPr>
            <p:spPr bwMode="auto">
              <a:xfrm>
                <a:off x="2900051" y="2867196"/>
                <a:ext cx="77768" cy="149554"/>
              </a:xfrm>
              <a:custGeom>
                <a:avLst/>
                <a:gdLst>
                  <a:gd name="T0" fmla="*/ 26 w 26"/>
                  <a:gd name="T1" fmla="*/ 21 h 50"/>
                  <a:gd name="T2" fmla="*/ 9 w 26"/>
                  <a:gd name="T3" fmla="*/ 50 h 50"/>
                  <a:gd name="T4" fmla="*/ 0 w 26"/>
                  <a:gd name="T5" fmla="*/ 21 h 50"/>
                  <a:gd name="T6" fmla="*/ 0 w 26"/>
                  <a:gd name="T7" fmla="*/ 0 h 50"/>
                  <a:gd name="T8" fmla="*/ 26 w 26"/>
                  <a:gd name="T9" fmla="*/ 21 h 50"/>
                </a:gdLst>
                <a:ahLst/>
                <a:cxnLst>
                  <a:cxn ang="0">
                    <a:pos x="T0" y="T1"/>
                  </a:cxn>
                  <a:cxn ang="0">
                    <a:pos x="T2" y="T3"/>
                  </a:cxn>
                  <a:cxn ang="0">
                    <a:pos x="T4" y="T5"/>
                  </a:cxn>
                  <a:cxn ang="0">
                    <a:pos x="T6" y="T7"/>
                  </a:cxn>
                  <a:cxn ang="0">
                    <a:pos x="T8" y="T9"/>
                  </a:cxn>
                </a:cxnLst>
                <a:rect l="0" t="0" r="r" b="b"/>
                <a:pathLst>
                  <a:path w="26" h="50">
                    <a:moveTo>
                      <a:pt x="26" y="21"/>
                    </a:moveTo>
                    <a:lnTo>
                      <a:pt x="9" y="50"/>
                    </a:lnTo>
                    <a:lnTo>
                      <a:pt x="0" y="21"/>
                    </a:lnTo>
                    <a:lnTo>
                      <a:pt x="0" y="0"/>
                    </a:lnTo>
                    <a:lnTo>
                      <a:pt x="26"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57" name="Freeform 226"/>
              <p:cNvSpPr>
                <a:spLocks/>
              </p:cNvSpPr>
              <p:nvPr/>
            </p:nvSpPr>
            <p:spPr bwMode="auto">
              <a:xfrm>
                <a:off x="2974827" y="2867196"/>
                <a:ext cx="80760" cy="149554"/>
              </a:xfrm>
              <a:custGeom>
                <a:avLst/>
                <a:gdLst>
                  <a:gd name="T0" fmla="*/ 0 w 27"/>
                  <a:gd name="T1" fmla="*/ 21 h 50"/>
                  <a:gd name="T2" fmla="*/ 19 w 27"/>
                  <a:gd name="T3" fmla="*/ 50 h 50"/>
                  <a:gd name="T4" fmla="*/ 27 w 27"/>
                  <a:gd name="T5" fmla="*/ 21 h 50"/>
                  <a:gd name="T6" fmla="*/ 27 w 27"/>
                  <a:gd name="T7" fmla="*/ 0 h 50"/>
                  <a:gd name="T8" fmla="*/ 0 w 27"/>
                  <a:gd name="T9" fmla="*/ 21 h 50"/>
                </a:gdLst>
                <a:ahLst/>
                <a:cxnLst>
                  <a:cxn ang="0">
                    <a:pos x="T0" y="T1"/>
                  </a:cxn>
                  <a:cxn ang="0">
                    <a:pos x="T2" y="T3"/>
                  </a:cxn>
                  <a:cxn ang="0">
                    <a:pos x="T4" y="T5"/>
                  </a:cxn>
                  <a:cxn ang="0">
                    <a:pos x="T6" y="T7"/>
                  </a:cxn>
                  <a:cxn ang="0">
                    <a:pos x="T8" y="T9"/>
                  </a:cxn>
                </a:cxnLst>
                <a:rect l="0" t="0" r="r" b="b"/>
                <a:pathLst>
                  <a:path w="27" h="50">
                    <a:moveTo>
                      <a:pt x="0" y="21"/>
                    </a:moveTo>
                    <a:lnTo>
                      <a:pt x="19" y="50"/>
                    </a:lnTo>
                    <a:lnTo>
                      <a:pt x="27" y="21"/>
                    </a:lnTo>
                    <a:lnTo>
                      <a:pt x="27" y="0"/>
                    </a:lnTo>
                    <a:lnTo>
                      <a:pt x="0" y="2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58" name="Freeform 227"/>
              <p:cNvSpPr>
                <a:spLocks/>
              </p:cNvSpPr>
              <p:nvPr/>
            </p:nvSpPr>
            <p:spPr bwMode="auto">
              <a:xfrm>
                <a:off x="4694697" y="3256036"/>
                <a:ext cx="433707" cy="394822"/>
              </a:xfrm>
              <a:custGeom>
                <a:avLst/>
                <a:gdLst>
                  <a:gd name="T0" fmla="*/ 0 w 172"/>
                  <a:gd name="T1" fmla="*/ 48 h 156"/>
                  <a:gd name="T2" fmla="*/ 113 w 172"/>
                  <a:gd name="T3" fmla="*/ 156 h 156"/>
                  <a:gd name="T4" fmla="*/ 172 w 172"/>
                  <a:gd name="T5" fmla="*/ 0 h 156"/>
                  <a:gd name="T6" fmla="*/ 6 w 172"/>
                  <a:gd name="T7" fmla="*/ 26 h 156"/>
                  <a:gd name="T8" fmla="*/ 0 w 172"/>
                  <a:gd name="T9" fmla="*/ 48 h 156"/>
                </a:gdLst>
                <a:ahLst/>
                <a:cxnLst>
                  <a:cxn ang="0">
                    <a:pos x="T0" y="T1"/>
                  </a:cxn>
                  <a:cxn ang="0">
                    <a:pos x="T2" y="T3"/>
                  </a:cxn>
                  <a:cxn ang="0">
                    <a:pos x="T4" y="T5"/>
                  </a:cxn>
                  <a:cxn ang="0">
                    <a:pos x="T6" y="T7"/>
                  </a:cxn>
                  <a:cxn ang="0">
                    <a:pos x="T8" y="T9"/>
                  </a:cxn>
                </a:cxnLst>
                <a:rect l="0" t="0" r="r" b="b"/>
                <a:pathLst>
                  <a:path w="172" h="156">
                    <a:moveTo>
                      <a:pt x="0" y="48"/>
                    </a:moveTo>
                    <a:cubicBezTo>
                      <a:pt x="0" y="48"/>
                      <a:pt x="113" y="37"/>
                      <a:pt x="113" y="156"/>
                    </a:cubicBezTo>
                    <a:cubicBezTo>
                      <a:pt x="172" y="0"/>
                      <a:pt x="172" y="0"/>
                      <a:pt x="172" y="0"/>
                    </a:cubicBezTo>
                    <a:cubicBezTo>
                      <a:pt x="6" y="26"/>
                      <a:pt x="6" y="26"/>
                      <a:pt x="6" y="26"/>
                    </a:cubicBezTo>
                    <a:lnTo>
                      <a:pt x="0" y="4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59" name="Freeform 228"/>
              <p:cNvSpPr>
                <a:spLocks/>
              </p:cNvSpPr>
              <p:nvPr/>
            </p:nvSpPr>
            <p:spPr bwMode="auto">
              <a:xfrm>
                <a:off x="3773445" y="1886123"/>
                <a:ext cx="164510" cy="317054"/>
              </a:xfrm>
              <a:custGeom>
                <a:avLst/>
                <a:gdLst>
                  <a:gd name="T0" fmla="*/ 65 w 65"/>
                  <a:gd name="T1" fmla="*/ 91 h 126"/>
                  <a:gd name="T2" fmla="*/ 33 w 65"/>
                  <a:gd name="T3" fmla="*/ 59 h 126"/>
                  <a:gd name="T4" fmla="*/ 21 w 65"/>
                  <a:gd name="T5" fmla="*/ 61 h 126"/>
                  <a:gd name="T6" fmla="*/ 21 w 65"/>
                  <a:gd name="T7" fmla="*/ 11 h 126"/>
                  <a:gd name="T8" fmla="*/ 21 w 65"/>
                  <a:gd name="T9" fmla="*/ 11 h 126"/>
                  <a:gd name="T10" fmla="*/ 21 w 65"/>
                  <a:gd name="T11" fmla="*/ 11 h 126"/>
                  <a:gd name="T12" fmla="*/ 11 w 65"/>
                  <a:gd name="T13" fmla="*/ 0 h 126"/>
                  <a:gd name="T14" fmla="*/ 0 w 65"/>
                  <a:gd name="T15" fmla="*/ 11 h 126"/>
                  <a:gd name="T16" fmla="*/ 0 w 65"/>
                  <a:gd name="T17" fmla="*/ 11 h 126"/>
                  <a:gd name="T18" fmla="*/ 0 w 65"/>
                  <a:gd name="T19" fmla="*/ 11 h 126"/>
                  <a:gd name="T20" fmla="*/ 0 w 65"/>
                  <a:gd name="T21" fmla="*/ 126 h 126"/>
                  <a:gd name="T22" fmla="*/ 65 w 65"/>
                  <a:gd name="T23" fmla="*/ 126 h 126"/>
                  <a:gd name="T24" fmla="*/ 65 w 65"/>
                  <a:gd name="T25" fmla="*/ 92 h 126"/>
                  <a:gd name="T26" fmla="*/ 65 w 65"/>
                  <a:gd name="T27" fmla="*/ 92 h 126"/>
                  <a:gd name="T28" fmla="*/ 65 w 65"/>
                  <a:gd name="T29" fmla="*/ 9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126">
                    <a:moveTo>
                      <a:pt x="65" y="91"/>
                    </a:moveTo>
                    <a:cubicBezTo>
                      <a:pt x="65" y="73"/>
                      <a:pt x="51" y="59"/>
                      <a:pt x="33" y="59"/>
                    </a:cubicBezTo>
                    <a:cubicBezTo>
                      <a:pt x="29" y="59"/>
                      <a:pt x="25" y="59"/>
                      <a:pt x="21" y="61"/>
                    </a:cubicBezTo>
                    <a:cubicBezTo>
                      <a:pt x="21" y="11"/>
                      <a:pt x="21" y="11"/>
                      <a:pt x="21" y="11"/>
                    </a:cubicBezTo>
                    <a:cubicBezTo>
                      <a:pt x="21" y="11"/>
                      <a:pt x="21" y="11"/>
                      <a:pt x="21" y="11"/>
                    </a:cubicBezTo>
                    <a:cubicBezTo>
                      <a:pt x="21" y="11"/>
                      <a:pt x="21" y="11"/>
                      <a:pt x="21" y="11"/>
                    </a:cubicBezTo>
                    <a:cubicBezTo>
                      <a:pt x="21" y="5"/>
                      <a:pt x="17" y="0"/>
                      <a:pt x="11" y="0"/>
                    </a:cubicBezTo>
                    <a:cubicBezTo>
                      <a:pt x="5" y="0"/>
                      <a:pt x="0" y="5"/>
                      <a:pt x="0" y="11"/>
                    </a:cubicBezTo>
                    <a:cubicBezTo>
                      <a:pt x="0" y="11"/>
                      <a:pt x="0" y="11"/>
                      <a:pt x="0" y="11"/>
                    </a:cubicBezTo>
                    <a:cubicBezTo>
                      <a:pt x="0" y="11"/>
                      <a:pt x="0" y="11"/>
                      <a:pt x="0" y="11"/>
                    </a:cubicBezTo>
                    <a:cubicBezTo>
                      <a:pt x="0" y="126"/>
                      <a:pt x="0" y="126"/>
                      <a:pt x="0" y="126"/>
                    </a:cubicBezTo>
                    <a:cubicBezTo>
                      <a:pt x="65" y="126"/>
                      <a:pt x="65" y="126"/>
                      <a:pt x="65" y="126"/>
                    </a:cubicBezTo>
                    <a:cubicBezTo>
                      <a:pt x="65" y="92"/>
                      <a:pt x="65" y="92"/>
                      <a:pt x="65" y="92"/>
                    </a:cubicBezTo>
                    <a:cubicBezTo>
                      <a:pt x="65" y="92"/>
                      <a:pt x="65" y="92"/>
                      <a:pt x="65" y="92"/>
                    </a:cubicBezTo>
                    <a:cubicBezTo>
                      <a:pt x="65" y="92"/>
                      <a:pt x="65" y="91"/>
                      <a:pt x="65" y="91"/>
                    </a:cubicBez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60" name="Rectangle 229"/>
              <p:cNvSpPr>
                <a:spLocks noChangeArrowheads="1"/>
              </p:cNvSpPr>
              <p:nvPr/>
            </p:nvSpPr>
            <p:spPr bwMode="auto">
              <a:xfrm>
                <a:off x="2376612" y="3740590"/>
                <a:ext cx="74778" cy="77768"/>
              </a:xfrm>
              <a:prstGeom prst="rect">
                <a:avLst/>
              </a:prstGeom>
              <a:solidFill>
                <a:srgbClr val="263C7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61" name="Freeform 230"/>
              <p:cNvSpPr>
                <a:spLocks/>
              </p:cNvSpPr>
              <p:nvPr/>
            </p:nvSpPr>
            <p:spPr bwMode="auto">
              <a:xfrm>
                <a:off x="4485322" y="3160321"/>
                <a:ext cx="179465" cy="287143"/>
              </a:xfrm>
              <a:custGeom>
                <a:avLst/>
                <a:gdLst>
                  <a:gd name="T0" fmla="*/ 29 w 71"/>
                  <a:gd name="T1" fmla="*/ 21 h 113"/>
                  <a:gd name="T2" fmla="*/ 25 w 71"/>
                  <a:gd name="T3" fmla="*/ 0 h 113"/>
                  <a:gd name="T4" fmla="*/ 0 w 71"/>
                  <a:gd name="T5" fmla="*/ 3 h 113"/>
                  <a:gd name="T6" fmla="*/ 15 w 71"/>
                  <a:gd name="T7" fmla="*/ 48 h 113"/>
                  <a:gd name="T8" fmla="*/ 7 w 71"/>
                  <a:gd name="T9" fmla="*/ 86 h 113"/>
                  <a:gd name="T10" fmla="*/ 29 w 71"/>
                  <a:gd name="T11" fmla="*/ 113 h 113"/>
                  <a:gd name="T12" fmla="*/ 59 w 71"/>
                  <a:gd name="T13" fmla="*/ 86 h 113"/>
                  <a:gd name="T14" fmla="*/ 71 w 71"/>
                  <a:gd name="T15" fmla="*/ 29 h 113"/>
                  <a:gd name="T16" fmla="*/ 29 w 71"/>
                  <a:gd name="T17" fmla="*/ 2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1" h="113">
                    <a:moveTo>
                      <a:pt x="29" y="21"/>
                    </a:moveTo>
                    <a:cubicBezTo>
                      <a:pt x="25" y="0"/>
                      <a:pt x="25" y="0"/>
                      <a:pt x="25" y="0"/>
                    </a:cubicBezTo>
                    <a:cubicBezTo>
                      <a:pt x="0" y="3"/>
                      <a:pt x="0" y="3"/>
                      <a:pt x="0" y="3"/>
                    </a:cubicBezTo>
                    <a:cubicBezTo>
                      <a:pt x="18" y="13"/>
                      <a:pt x="17" y="35"/>
                      <a:pt x="15" y="48"/>
                    </a:cubicBezTo>
                    <a:cubicBezTo>
                      <a:pt x="7" y="86"/>
                      <a:pt x="7" y="86"/>
                      <a:pt x="7" y="86"/>
                    </a:cubicBezTo>
                    <a:cubicBezTo>
                      <a:pt x="29" y="113"/>
                      <a:pt x="29" y="113"/>
                      <a:pt x="29" y="113"/>
                    </a:cubicBezTo>
                    <a:cubicBezTo>
                      <a:pt x="59" y="86"/>
                      <a:pt x="59" y="86"/>
                      <a:pt x="59" y="86"/>
                    </a:cubicBezTo>
                    <a:cubicBezTo>
                      <a:pt x="71" y="29"/>
                      <a:pt x="71" y="29"/>
                      <a:pt x="71" y="29"/>
                    </a:cubicBezTo>
                    <a:lnTo>
                      <a:pt x="29" y="21"/>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62" name="Freeform 231"/>
              <p:cNvSpPr>
                <a:spLocks/>
              </p:cNvSpPr>
              <p:nvPr/>
            </p:nvSpPr>
            <p:spPr bwMode="auto">
              <a:xfrm>
                <a:off x="1443396" y="3124428"/>
                <a:ext cx="197411" cy="314064"/>
              </a:xfrm>
              <a:custGeom>
                <a:avLst/>
                <a:gdLst>
                  <a:gd name="T0" fmla="*/ 54 w 79"/>
                  <a:gd name="T1" fmla="*/ 0 h 125"/>
                  <a:gd name="T2" fmla="*/ 45 w 79"/>
                  <a:gd name="T3" fmla="*/ 21 h 125"/>
                  <a:gd name="T4" fmla="*/ 0 w 79"/>
                  <a:gd name="T5" fmla="*/ 21 h 125"/>
                  <a:gd name="T6" fmla="*/ 0 w 79"/>
                  <a:gd name="T7" fmla="*/ 94 h 125"/>
                  <a:gd name="T8" fmla="*/ 29 w 79"/>
                  <a:gd name="T9" fmla="*/ 125 h 125"/>
                  <a:gd name="T10" fmla="*/ 54 w 79"/>
                  <a:gd name="T11" fmla="*/ 94 h 125"/>
                  <a:gd name="T12" fmla="*/ 54 w 79"/>
                  <a:gd name="T13" fmla="*/ 52 h 125"/>
                  <a:gd name="T14" fmla="*/ 79 w 79"/>
                  <a:gd name="T15" fmla="*/ 9 h 125"/>
                  <a:gd name="T16" fmla="*/ 54 w 79"/>
                  <a:gd name="T17"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125">
                    <a:moveTo>
                      <a:pt x="54" y="0"/>
                    </a:moveTo>
                    <a:cubicBezTo>
                      <a:pt x="45" y="21"/>
                      <a:pt x="45" y="21"/>
                      <a:pt x="45" y="21"/>
                    </a:cubicBezTo>
                    <a:cubicBezTo>
                      <a:pt x="0" y="21"/>
                      <a:pt x="0" y="21"/>
                      <a:pt x="0" y="21"/>
                    </a:cubicBezTo>
                    <a:cubicBezTo>
                      <a:pt x="0" y="94"/>
                      <a:pt x="0" y="94"/>
                      <a:pt x="0" y="94"/>
                    </a:cubicBezTo>
                    <a:cubicBezTo>
                      <a:pt x="29" y="125"/>
                      <a:pt x="29" y="125"/>
                      <a:pt x="29" y="125"/>
                    </a:cubicBezTo>
                    <a:cubicBezTo>
                      <a:pt x="54" y="94"/>
                      <a:pt x="54" y="94"/>
                      <a:pt x="54" y="94"/>
                    </a:cubicBezTo>
                    <a:cubicBezTo>
                      <a:pt x="54" y="52"/>
                      <a:pt x="54" y="52"/>
                      <a:pt x="54" y="52"/>
                    </a:cubicBezTo>
                    <a:cubicBezTo>
                      <a:pt x="55" y="38"/>
                      <a:pt x="59" y="15"/>
                      <a:pt x="79" y="9"/>
                    </a:cubicBezTo>
                    <a:lnTo>
                      <a:pt x="54" y="0"/>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63" name="Freeform 232"/>
              <p:cNvSpPr>
                <a:spLocks/>
              </p:cNvSpPr>
              <p:nvPr/>
            </p:nvSpPr>
            <p:spPr bwMode="auto">
              <a:xfrm>
                <a:off x="4353714" y="2915053"/>
                <a:ext cx="86742" cy="167500"/>
              </a:xfrm>
              <a:custGeom>
                <a:avLst/>
                <a:gdLst>
                  <a:gd name="T0" fmla="*/ 34 w 34"/>
                  <a:gd name="T1" fmla="*/ 0 h 66"/>
                  <a:gd name="T2" fmla="*/ 0 w 34"/>
                  <a:gd name="T3" fmla="*/ 60 h 66"/>
                  <a:gd name="T4" fmla="*/ 29 w 34"/>
                  <a:gd name="T5" fmla="*/ 66 h 66"/>
                  <a:gd name="T6" fmla="*/ 34 w 34"/>
                  <a:gd name="T7" fmla="*/ 0 h 66"/>
                </a:gdLst>
                <a:ahLst/>
                <a:cxnLst>
                  <a:cxn ang="0">
                    <a:pos x="T0" y="T1"/>
                  </a:cxn>
                  <a:cxn ang="0">
                    <a:pos x="T2" y="T3"/>
                  </a:cxn>
                  <a:cxn ang="0">
                    <a:pos x="T4" y="T5"/>
                  </a:cxn>
                  <a:cxn ang="0">
                    <a:pos x="T6" y="T7"/>
                  </a:cxn>
                </a:cxnLst>
                <a:rect l="0" t="0" r="r" b="b"/>
                <a:pathLst>
                  <a:path w="34" h="66">
                    <a:moveTo>
                      <a:pt x="34" y="0"/>
                    </a:moveTo>
                    <a:cubicBezTo>
                      <a:pt x="34" y="0"/>
                      <a:pt x="11" y="25"/>
                      <a:pt x="0" y="60"/>
                    </a:cubicBezTo>
                    <a:cubicBezTo>
                      <a:pt x="29" y="66"/>
                      <a:pt x="29" y="66"/>
                      <a:pt x="29" y="66"/>
                    </a:cubicBezTo>
                    <a:lnTo>
                      <a:pt x="34"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64" name="Freeform 233"/>
              <p:cNvSpPr>
                <a:spLocks/>
              </p:cNvSpPr>
              <p:nvPr/>
            </p:nvSpPr>
            <p:spPr bwMode="auto">
              <a:xfrm>
                <a:off x="4368669" y="2813356"/>
                <a:ext cx="424733" cy="496519"/>
              </a:xfrm>
              <a:custGeom>
                <a:avLst/>
                <a:gdLst>
                  <a:gd name="T0" fmla="*/ 169 w 169"/>
                  <a:gd name="T1" fmla="*/ 27 h 197"/>
                  <a:gd name="T2" fmla="*/ 150 w 169"/>
                  <a:gd name="T3" fmla="*/ 120 h 197"/>
                  <a:gd name="T4" fmla="*/ 149 w 169"/>
                  <a:gd name="T5" fmla="*/ 120 h 197"/>
                  <a:gd name="T6" fmla="*/ 0 w 169"/>
                  <a:gd name="T7" fmla="*/ 183 h 197"/>
                  <a:gd name="T8" fmla="*/ 1 w 169"/>
                  <a:gd name="T9" fmla="*/ 177 h 197"/>
                  <a:gd name="T10" fmla="*/ 12 w 169"/>
                  <a:gd name="T11" fmla="*/ 124 h 197"/>
                  <a:gd name="T12" fmla="*/ 25 w 169"/>
                  <a:gd name="T13" fmla="*/ 58 h 197"/>
                  <a:gd name="T14" fmla="*/ 37 w 169"/>
                  <a:gd name="T15" fmla="*/ 0 h 197"/>
                  <a:gd name="T16" fmla="*/ 169 w 169"/>
                  <a:gd name="T17" fmla="*/ 2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197">
                    <a:moveTo>
                      <a:pt x="169" y="27"/>
                    </a:moveTo>
                    <a:cubicBezTo>
                      <a:pt x="150" y="120"/>
                      <a:pt x="150" y="120"/>
                      <a:pt x="150" y="120"/>
                    </a:cubicBezTo>
                    <a:cubicBezTo>
                      <a:pt x="149" y="120"/>
                      <a:pt x="149" y="120"/>
                      <a:pt x="149" y="120"/>
                    </a:cubicBezTo>
                    <a:cubicBezTo>
                      <a:pt x="131" y="188"/>
                      <a:pt x="70" y="197"/>
                      <a:pt x="0" y="183"/>
                    </a:cubicBezTo>
                    <a:cubicBezTo>
                      <a:pt x="1" y="177"/>
                      <a:pt x="1" y="177"/>
                      <a:pt x="1" y="177"/>
                    </a:cubicBezTo>
                    <a:cubicBezTo>
                      <a:pt x="12" y="124"/>
                      <a:pt x="12" y="124"/>
                      <a:pt x="12" y="124"/>
                    </a:cubicBezTo>
                    <a:cubicBezTo>
                      <a:pt x="25" y="58"/>
                      <a:pt x="25" y="58"/>
                      <a:pt x="25" y="58"/>
                    </a:cubicBezTo>
                    <a:cubicBezTo>
                      <a:pt x="37" y="0"/>
                      <a:pt x="37" y="0"/>
                      <a:pt x="37" y="0"/>
                    </a:cubicBezTo>
                    <a:cubicBezTo>
                      <a:pt x="169" y="27"/>
                      <a:pt x="169" y="27"/>
                      <a:pt x="169" y="27"/>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65" name="Freeform 234"/>
              <p:cNvSpPr>
                <a:spLocks/>
              </p:cNvSpPr>
              <p:nvPr/>
            </p:nvSpPr>
            <p:spPr bwMode="auto">
              <a:xfrm>
                <a:off x="4500276" y="2992821"/>
                <a:ext cx="29911" cy="29911"/>
              </a:xfrm>
              <a:custGeom>
                <a:avLst/>
                <a:gdLst>
                  <a:gd name="T0" fmla="*/ 1 w 12"/>
                  <a:gd name="T1" fmla="*/ 5 h 12"/>
                  <a:gd name="T2" fmla="*/ 5 w 12"/>
                  <a:gd name="T3" fmla="*/ 11 h 12"/>
                  <a:gd name="T4" fmla="*/ 12 w 12"/>
                  <a:gd name="T5" fmla="*/ 7 h 12"/>
                  <a:gd name="T6" fmla="*/ 7 w 12"/>
                  <a:gd name="T7" fmla="*/ 1 h 12"/>
                  <a:gd name="T8" fmla="*/ 1 w 12"/>
                  <a:gd name="T9" fmla="*/ 5 h 12"/>
                </a:gdLst>
                <a:ahLst/>
                <a:cxnLst>
                  <a:cxn ang="0">
                    <a:pos x="T0" y="T1"/>
                  </a:cxn>
                  <a:cxn ang="0">
                    <a:pos x="T2" y="T3"/>
                  </a:cxn>
                  <a:cxn ang="0">
                    <a:pos x="T4" y="T5"/>
                  </a:cxn>
                  <a:cxn ang="0">
                    <a:pos x="T6" y="T7"/>
                  </a:cxn>
                  <a:cxn ang="0">
                    <a:pos x="T8" y="T9"/>
                  </a:cxn>
                </a:cxnLst>
                <a:rect l="0" t="0" r="r" b="b"/>
                <a:pathLst>
                  <a:path w="12" h="12">
                    <a:moveTo>
                      <a:pt x="1" y="5"/>
                    </a:moveTo>
                    <a:cubicBezTo>
                      <a:pt x="0" y="8"/>
                      <a:pt x="2" y="11"/>
                      <a:pt x="5" y="11"/>
                    </a:cubicBezTo>
                    <a:cubicBezTo>
                      <a:pt x="8" y="12"/>
                      <a:pt x="11" y="10"/>
                      <a:pt x="12" y="7"/>
                    </a:cubicBezTo>
                    <a:cubicBezTo>
                      <a:pt x="12" y="4"/>
                      <a:pt x="10" y="1"/>
                      <a:pt x="7" y="1"/>
                    </a:cubicBezTo>
                    <a:cubicBezTo>
                      <a:pt x="5" y="0"/>
                      <a:pt x="2" y="2"/>
                      <a:pt x="1" y="5"/>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66" name="Freeform 235"/>
              <p:cNvSpPr>
                <a:spLocks/>
              </p:cNvSpPr>
              <p:nvPr/>
            </p:nvSpPr>
            <p:spPr bwMode="auto">
              <a:xfrm>
                <a:off x="4368669" y="2681749"/>
                <a:ext cx="538394" cy="702904"/>
              </a:xfrm>
              <a:custGeom>
                <a:avLst/>
                <a:gdLst>
                  <a:gd name="T0" fmla="*/ 201 w 213"/>
                  <a:gd name="T1" fmla="*/ 72 h 278"/>
                  <a:gd name="T2" fmla="*/ 170 w 213"/>
                  <a:gd name="T3" fmla="*/ 59 h 278"/>
                  <a:gd name="T4" fmla="*/ 164 w 213"/>
                  <a:gd name="T5" fmla="*/ 44 h 278"/>
                  <a:gd name="T6" fmla="*/ 143 w 213"/>
                  <a:gd name="T7" fmla="*/ 34 h 278"/>
                  <a:gd name="T8" fmla="*/ 119 w 213"/>
                  <a:gd name="T9" fmla="*/ 22 h 278"/>
                  <a:gd name="T10" fmla="*/ 38 w 213"/>
                  <a:gd name="T11" fmla="*/ 52 h 278"/>
                  <a:gd name="T12" fmla="*/ 39 w 213"/>
                  <a:gd name="T13" fmla="*/ 52 h 278"/>
                  <a:gd name="T14" fmla="*/ 38 w 213"/>
                  <a:gd name="T15" fmla="*/ 52 h 278"/>
                  <a:gd name="T16" fmla="*/ 85 w 213"/>
                  <a:gd name="T17" fmla="*/ 96 h 278"/>
                  <a:gd name="T18" fmla="*/ 110 w 213"/>
                  <a:gd name="T19" fmla="*/ 104 h 278"/>
                  <a:gd name="T20" fmla="*/ 110 w 213"/>
                  <a:gd name="T21" fmla="*/ 104 h 278"/>
                  <a:gd name="T22" fmla="*/ 36 w 213"/>
                  <a:gd name="T23" fmla="*/ 187 h 278"/>
                  <a:gd name="T24" fmla="*/ 16 w 213"/>
                  <a:gd name="T25" fmla="*/ 157 h 278"/>
                  <a:gd name="T26" fmla="*/ 0 w 213"/>
                  <a:gd name="T27" fmla="*/ 235 h 278"/>
                  <a:gd name="T28" fmla="*/ 108 w 213"/>
                  <a:gd name="T29" fmla="*/ 174 h 278"/>
                  <a:gd name="T30" fmla="*/ 119 w 213"/>
                  <a:gd name="T31" fmla="*/ 135 h 278"/>
                  <a:gd name="T32" fmla="*/ 139 w 213"/>
                  <a:gd name="T33" fmla="*/ 199 h 278"/>
                  <a:gd name="T34" fmla="*/ 139 w 213"/>
                  <a:gd name="T35" fmla="*/ 199 h 278"/>
                  <a:gd name="T36" fmla="*/ 139 w 213"/>
                  <a:gd name="T37" fmla="*/ 199 h 278"/>
                  <a:gd name="T38" fmla="*/ 163 w 213"/>
                  <a:gd name="T39" fmla="*/ 160 h 278"/>
                  <a:gd name="T40" fmla="*/ 194 w 213"/>
                  <a:gd name="T41" fmla="*/ 125 h 278"/>
                  <a:gd name="T42" fmla="*/ 201 w 213"/>
                  <a:gd name="T43" fmla="*/ 72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3" h="278">
                    <a:moveTo>
                      <a:pt x="201" y="72"/>
                    </a:moveTo>
                    <a:cubicBezTo>
                      <a:pt x="194" y="63"/>
                      <a:pt x="182" y="59"/>
                      <a:pt x="170" y="59"/>
                    </a:cubicBezTo>
                    <a:cubicBezTo>
                      <a:pt x="169" y="53"/>
                      <a:pt x="167" y="47"/>
                      <a:pt x="164" y="44"/>
                    </a:cubicBezTo>
                    <a:cubicBezTo>
                      <a:pt x="157" y="38"/>
                      <a:pt x="151" y="36"/>
                      <a:pt x="143" y="34"/>
                    </a:cubicBezTo>
                    <a:cubicBezTo>
                      <a:pt x="133" y="32"/>
                      <a:pt x="127" y="29"/>
                      <a:pt x="119" y="22"/>
                    </a:cubicBezTo>
                    <a:cubicBezTo>
                      <a:pt x="95" y="0"/>
                      <a:pt x="44" y="17"/>
                      <a:pt x="38" y="52"/>
                    </a:cubicBezTo>
                    <a:cubicBezTo>
                      <a:pt x="39" y="52"/>
                      <a:pt x="39" y="52"/>
                      <a:pt x="39" y="52"/>
                    </a:cubicBezTo>
                    <a:cubicBezTo>
                      <a:pt x="38" y="52"/>
                      <a:pt x="38" y="52"/>
                      <a:pt x="38" y="52"/>
                    </a:cubicBezTo>
                    <a:cubicBezTo>
                      <a:pt x="39" y="73"/>
                      <a:pt x="67" y="91"/>
                      <a:pt x="85" y="96"/>
                    </a:cubicBezTo>
                    <a:cubicBezTo>
                      <a:pt x="96" y="99"/>
                      <a:pt x="103" y="99"/>
                      <a:pt x="110" y="104"/>
                    </a:cubicBezTo>
                    <a:cubicBezTo>
                      <a:pt x="110" y="104"/>
                      <a:pt x="110" y="104"/>
                      <a:pt x="110" y="104"/>
                    </a:cubicBezTo>
                    <a:cubicBezTo>
                      <a:pt x="110" y="104"/>
                      <a:pt x="88" y="197"/>
                      <a:pt x="36" y="187"/>
                    </a:cubicBezTo>
                    <a:cubicBezTo>
                      <a:pt x="36" y="187"/>
                      <a:pt x="37" y="162"/>
                      <a:pt x="16" y="157"/>
                    </a:cubicBezTo>
                    <a:cubicBezTo>
                      <a:pt x="0" y="235"/>
                      <a:pt x="0" y="235"/>
                      <a:pt x="0" y="235"/>
                    </a:cubicBezTo>
                    <a:cubicBezTo>
                      <a:pt x="0" y="235"/>
                      <a:pt x="87" y="278"/>
                      <a:pt x="108" y="174"/>
                    </a:cubicBezTo>
                    <a:cubicBezTo>
                      <a:pt x="119" y="135"/>
                      <a:pt x="119" y="135"/>
                      <a:pt x="119" y="135"/>
                    </a:cubicBezTo>
                    <a:cubicBezTo>
                      <a:pt x="118" y="153"/>
                      <a:pt x="120" y="181"/>
                      <a:pt x="139" y="199"/>
                    </a:cubicBezTo>
                    <a:cubicBezTo>
                      <a:pt x="139" y="199"/>
                      <a:pt x="139" y="199"/>
                      <a:pt x="139" y="199"/>
                    </a:cubicBezTo>
                    <a:cubicBezTo>
                      <a:pt x="139" y="199"/>
                      <a:pt x="139" y="199"/>
                      <a:pt x="139" y="199"/>
                    </a:cubicBezTo>
                    <a:cubicBezTo>
                      <a:pt x="159" y="193"/>
                      <a:pt x="157" y="176"/>
                      <a:pt x="163" y="160"/>
                    </a:cubicBezTo>
                    <a:cubicBezTo>
                      <a:pt x="168" y="148"/>
                      <a:pt x="185" y="135"/>
                      <a:pt x="194" y="125"/>
                    </a:cubicBezTo>
                    <a:cubicBezTo>
                      <a:pt x="204" y="113"/>
                      <a:pt x="213" y="86"/>
                      <a:pt x="201" y="72"/>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67" name="Freeform 236"/>
              <p:cNvSpPr>
                <a:spLocks/>
              </p:cNvSpPr>
              <p:nvPr/>
            </p:nvSpPr>
            <p:spPr bwMode="auto">
              <a:xfrm>
                <a:off x="3121391" y="2388624"/>
                <a:ext cx="131607" cy="191429"/>
              </a:xfrm>
              <a:custGeom>
                <a:avLst/>
                <a:gdLst>
                  <a:gd name="T0" fmla="*/ 0 w 44"/>
                  <a:gd name="T1" fmla="*/ 0 h 64"/>
                  <a:gd name="T2" fmla="*/ 44 w 44"/>
                  <a:gd name="T3" fmla="*/ 49 h 64"/>
                  <a:gd name="T4" fmla="*/ 12 w 44"/>
                  <a:gd name="T5" fmla="*/ 64 h 64"/>
                  <a:gd name="T6" fmla="*/ 0 w 44"/>
                  <a:gd name="T7" fmla="*/ 0 h 64"/>
                </a:gdLst>
                <a:ahLst/>
                <a:cxnLst>
                  <a:cxn ang="0">
                    <a:pos x="T0" y="T1"/>
                  </a:cxn>
                  <a:cxn ang="0">
                    <a:pos x="T2" y="T3"/>
                  </a:cxn>
                  <a:cxn ang="0">
                    <a:pos x="T4" y="T5"/>
                  </a:cxn>
                  <a:cxn ang="0">
                    <a:pos x="T6" y="T7"/>
                  </a:cxn>
                </a:cxnLst>
                <a:rect l="0" t="0" r="r" b="b"/>
                <a:pathLst>
                  <a:path w="44" h="64">
                    <a:moveTo>
                      <a:pt x="0" y="0"/>
                    </a:moveTo>
                    <a:lnTo>
                      <a:pt x="44" y="49"/>
                    </a:lnTo>
                    <a:lnTo>
                      <a:pt x="12" y="64"/>
                    </a:lnTo>
                    <a:lnTo>
                      <a:pt x="0" y="0"/>
                    </a:lnTo>
                    <a:close/>
                  </a:path>
                </a:pathLst>
              </a:custGeom>
              <a:solidFill>
                <a:srgbClr val="DD5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68" name="Freeform 237"/>
              <p:cNvSpPr>
                <a:spLocks/>
              </p:cNvSpPr>
              <p:nvPr/>
            </p:nvSpPr>
            <p:spPr bwMode="auto">
              <a:xfrm>
                <a:off x="2765452" y="2271972"/>
                <a:ext cx="502501" cy="514465"/>
              </a:xfrm>
              <a:custGeom>
                <a:avLst/>
                <a:gdLst>
                  <a:gd name="T0" fmla="*/ 0 w 199"/>
                  <a:gd name="T1" fmla="*/ 57 h 204"/>
                  <a:gd name="T2" fmla="*/ 40 w 199"/>
                  <a:gd name="T3" fmla="*/ 142 h 204"/>
                  <a:gd name="T4" fmla="*/ 40 w 199"/>
                  <a:gd name="T5" fmla="*/ 142 h 204"/>
                  <a:gd name="T6" fmla="*/ 199 w 199"/>
                  <a:gd name="T7" fmla="*/ 167 h 204"/>
                  <a:gd name="T8" fmla="*/ 196 w 199"/>
                  <a:gd name="T9" fmla="*/ 161 h 204"/>
                  <a:gd name="T10" fmla="*/ 173 w 199"/>
                  <a:gd name="T11" fmla="*/ 113 h 204"/>
                  <a:gd name="T12" fmla="*/ 144 w 199"/>
                  <a:gd name="T13" fmla="*/ 53 h 204"/>
                  <a:gd name="T14" fmla="*/ 119 w 199"/>
                  <a:gd name="T15" fmla="*/ 0 h 204"/>
                  <a:gd name="T16" fmla="*/ 0 w 199"/>
                  <a:gd name="T17" fmla="*/ 5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204">
                    <a:moveTo>
                      <a:pt x="0" y="57"/>
                    </a:moveTo>
                    <a:cubicBezTo>
                      <a:pt x="40" y="142"/>
                      <a:pt x="40" y="142"/>
                      <a:pt x="40" y="142"/>
                    </a:cubicBezTo>
                    <a:cubicBezTo>
                      <a:pt x="40" y="142"/>
                      <a:pt x="40" y="142"/>
                      <a:pt x="40" y="142"/>
                    </a:cubicBezTo>
                    <a:cubicBezTo>
                      <a:pt x="74" y="204"/>
                      <a:pt x="135" y="198"/>
                      <a:pt x="199" y="167"/>
                    </a:cubicBezTo>
                    <a:cubicBezTo>
                      <a:pt x="196" y="161"/>
                      <a:pt x="196" y="161"/>
                      <a:pt x="196" y="161"/>
                    </a:cubicBezTo>
                    <a:cubicBezTo>
                      <a:pt x="173" y="113"/>
                      <a:pt x="173" y="113"/>
                      <a:pt x="173" y="113"/>
                    </a:cubicBezTo>
                    <a:cubicBezTo>
                      <a:pt x="144" y="53"/>
                      <a:pt x="144" y="53"/>
                      <a:pt x="144" y="53"/>
                    </a:cubicBezTo>
                    <a:cubicBezTo>
                      <a:pt x="119" y="0"/>
                      <a:pt x="119" y="0"/>
                      <a:pt x="119" y="0"/>
                    </a:cubicBezTo>
                    <a:cubicBezTo>
                      <a:pt x="0" y="57"/>
                      <a:pt x="0" y="57"/>
                      <a:pt x="0" y="57"/>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69" name="Freeform 238"/>
              <p:cNvSpPr>
                <a:spLocks/>
              </p:cNvSpPr>
              <p:nvPr/>
            </p:nvSpPr>
            <p:spPr bwMode="auto">
              <a:xfrm>
                <a:off x="3046613" y="2457419"/>
                <a:ext cx="29911" cy="29911"/>
              </a:xfrm>
              <a:custGeom>
                <a:avLst/>
                <a:gdLst>
                  <a:gd name="T0" fmla="*/ 11 w 12"/>
                  <a:gd name="T1" fmla="*/ 3 h 12"/>
                  <a:gd name="T2" fmla="*/ 9 w 12"/>
                  <a:gd name="T3" fmla="*/ 10 h 12"/>
                  <a:gd name="T4" fmla="*/ 2 w 12"/>
                  <a:gd name="T5" fmla="*/ 8 h 12"/>
                  <a:gd name="T6" fmla="*/ 4 w 12"/>
                  <a:gd name="T7" fmla="*/ 1 h 12"/>
                  <a:gd name="T8" fmla="*/ 11 w 12"/>
                  <a:gd name="T9" fmla="*/ 3 h 12"/>
                </a:gdLst>
                <a:ahLst/>
                <a:cxnLst>
                  <a:cxn ang="0">
                    <a:pos x="T0" y="T1"/>
                  </a:cxn>
                  <a:cxn ang="0">
                    <a:pos x="T2" y="T3"/>
                  </a:cxn>
                  <a:cxn ang="0">
                    <a:pos x="T4" y="T5"/>
                  </a:cxn>
                  <a:cxn ang="0">
                    <a:pos x="T6" y="T7"/>
                  </a:cxn>
                  <a:cxn ang="0">
                    <a:pos x="T8" y="T9"/>
                  </a:cxn>
                </a:cxnLst>
                <a:rect l="0" t="0" r="r" b="b"/>
                <a:pathLst>
                  <a:path w="12" h="12">
                    <a:moveTo>
                      <a:pt x="11" y="3"/>
                    </a:moveTo>
                    <a:cubicBezTo>
                      <a:pt x="12" y="6"/>
                      <a:pt x="11" y="9"/>
                      <a:pt x="9" y="10"/>
                    </a:cubicBezTo>
                    <a:cubicBezTo>
                      <a:pt x="6" y="12"/>
                      <a:pt x="3" y="11"/>
                      <a:pt x="2" y="8"/>
                    </a:cubicBezTo>
                    <a:cubicBezTo>
                      <a:pt x="0" y="5"/>
                      <a:pt x="1" y="2"/>
                      <a:pt x="4" y="1"/>
                    </a:cubicBezTo>
                    <a:cubicBezTo>
                      <a:pt x="7" y="0"/>
                      <a:pt x="10" y="1"/>
                      <a:pt x="11" y="3"/>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70" name="Freeform 239"/>
              <p:cNvSpPr>
                <a:spLocks/>
              </p:cNvSpPr>
              <p:nvPr/>
            </p:nvSpPr>
            <p:spPr bwMode="auto">
              <a:xfrm>
                <a:off x="2648801" y="2179248"/>
                <a:ext cx="424733" cy="511475"/>
              </a:xfrm>
              <a:custGeom>
                <a:avLst/>
                <a:gdLst>
                  <a:gd name="T0" fmla="*/ 166 w 169"/>
                  <a:gd name="T1" fmla="*/ 37 h 203"/>
                  <a:gd name="T2" fmla="*/ 165 w 169"/>
                  <a:gd name="T3" fmla="*/ 37 h 203"/>
                  <a:gd name="T4" fmla="*/ 166 w 169"/>
                  <a:gd name="T5" fmla="*/ 37 h 203"/>
                  <a:gd name="T6" fmla="*/ 81 w 169"/>
                  <a:gd name="T7" fmla="*/ 28 h 203"/>
                  <a:gd name="T8" fmla="*/ 61 w 169"/>
                  <a:gd name="T9" fmla="*/ 45 h 203"/>
                  <a:gd name="T10" fmla="*/ 43 w 169"/>
                  <a:gd name="T11" fmla="*/ 59 h 203"/>
                  <a:gd name="T12" fmla="*/ 43 w 169"/>
                  <a:gd name="T13" fmla="*/ 85 h 203"/>
                  <a:gd name="T14" fmla="*/ 104 w 169"/>
                  <a:gd name="T15" fmla="*/ 203 h 203"/>
                  <a:gd name="T16" fmla="*/ 101 w 169"/>
                  <a:gd name="T17" fmla="*/ 118 h 203"/>
                  <a:gd name="T18" fmla="*/ 103 w 169"/>
                  <a:gd name="T19" fmla="*/ 114 h 203"/>
                  <a:gd name="T20" fmla="*/ 131 w 169"/>
                  <a:gd name="T21" fmla="*/ 91 h 203"/>
                  <a:gd name="T22" fmla="*/ 166 w 169"/>
                  <a:gd name="T23" fmla="*/ 37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9" h="203">
                    <a:moveTo>
                      <a:pt x="166" y="37"/>
                    </a:moveTo>
                    <a:cubicBezTo>
                      <a:pt x="165" y="37"/>
                      <a:pt x="165" y="37"/>
                      <a:pt x="165" y="37"/>
                    </a:cubicBezTo>
                    <a:cubicBezTo>
                      <a:pt x="166" y="37"/>
                      <a:pt x="166" y="37"/>
                      <a:pt x="166" y="37"/>
                    </a:cubicBezTo>
                    <a:cubicBezTo>
                      <a:pt x="152" y="4"/>
                      <a:pt x="99" y="0"/>
                      <a:pt x="81" y="28"/>
                    </a:cubicBezTo>
                    <a:cubicBezTo>
                      <a:pt x="75" y="36"/>
                      <a:pt x="70" y="40"/>
                      <a:pt x="61" y="45"/>
                    </a:cubicBezTo>
                    <a:cubicBezTo>
                      <a:pt x="53" y="49"/>
                      <a:pt x="48" y="52"/>
                      <a:pt x="43" y="59"/>
                    </a:cubicBezTo>
                    <a:cubicBezTo>
                      <a:pt x="39" y="65"/>
                      <a:pt x="40" y="76"/>
                      <a:pt x="43" y="85"/>
                    </a:cubicBezTo>
                    <a:cubicBezTo>
                      <a:pt x="0" y="111"/>
                      <a:pt x="104" y="203"/>
                      <a:pt x="104" y="203"/>
                    </a:cubicBezTo>
                    <a:cubicBezTo>
                      <a:pt x="126" y="167"/>
                      <a:pt x="101" y="118"/>
                      <a:pt x="101" y="118"/>
                    </a:cubicBezTo>
                    <a:cubicBezTo>
                      <a:pt x="102" y="117"/>
                      <a:pt x="103" y="115"/>
                      <a:pt x="103" y="114"/>
                    </a:cubicBezTo>
                    <a:cubicBezTo>
                      <a:pt x="109" y="99"/>
                      <a:pt x="117" y="98"/>
                      <a:pt x="131" y="91"/>
                    </a:cubicBezTo>
                    <a:cubicBezTo>
                      <a:pt x="147" y="82"/>
                      <a:pt x="169" y="57"/>
                      <a:pt x="166" y="37"/>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71" name="Freeform 240"/>
              <p:cNvSpPr>
                <a:spLocks/>
              </p:cNvSpPr>
              <p:nvPr/>
            </p:nvSpPr>
            <p:spPr bwMode="auto">
              <a:xfrm>
                <a:off x="4640858" y="2971884"/>
                <a:ext cx="98706" cy="158528"/>
              </a:xfrm>
              <a:custGeom>
                <a:avLst/>
                <a:gdLst>
                  <a:gd name="T0" fmla="*/ 12 w 39"/>
                  <a:gd name="T1" fmla="*/ 0 h 63"/>
                  <a:gd name="T2" fmla="*/ 36 w 39"/>
                  <a:gd name="T3" fmla="*/ 36 h 63"/>
                  <a:gd name="T4" fmla="*/ 0 w 39"/>
                  <a:gd name="T5" fmla="*/ 59 h 63"/>
                  <a:gd name="T6" fmla="*/ 12 w 39"/>
                  <a:gd name="T7" fmla="*/ 0 h 63"/>
                </a:gdLst>
                <a:ahLst/>
                <a:cxnLst>
                  <a:cxn ang="0">
                    <a:pos x="T0" y="T1"/>
                  </a:cxn>
                  <a:cxn ang="0">
                    <a:pos x="T2" y="T3"/>
                  </a:cxn>
                  <a:cxn ang="0">
                    <a:pos x="T4" y="T5"/>
                  </a:cxn>
                  <a:cxn ang="0">
                    <a:pos x="T6" y="T7"/>
                  </a:cxn>
                </a:cxnLst>
                <a:rect l="0" t="0" r="r" b="b"/>
                <a:pathLst>
                  <a:path w="39" h="63">
                    <a:moveTo>
                      <a:pt x="12" y="0"/>
                    </a:moveTo>
                    <a:cubicBezTo>
                      <a:pt x="29" y="4"/>
                      <a:pt x="39" y="20"/>
                      <a:pt x="36" y="36"/>
                    </a:cubicBezTo>
                    <a:cubicBezTo>
                      <a:pt x="32" y="52"/>
                      <a:pt x="16" y="63"/>
                      <a:pt x="0" y="59"/>
                    </a:cubicBezTo>
                    <a:cubicBezTo>
                      <a:pt x="12" y="0"/>
                      <a:pt x="12" y="0"/>
                      <a:pt x="12" y="0"/>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72" name="Freeform 241"/>
              <p:cNvSpPr>
                <a:spLocks/>
              </p:cNvSpPr>
              <p:nvPr/>
            </p:nvSpPr>
            <p:spPr bwMode="auto">
              <a:xfrm>
                <a:off x="4646840" y="3010767"/>
                <a:ext cx="50849" cy="74778"/>
              </a:xfrm>
              <a:custGeom>
                <a:avLst/>
                <a:gdLst>
                  <a:gd name="T0" fmla="*/ 6 w 20"/>
                  <a:gd name="T1" fmla="*/ 0 h 30"/>
                  <a:gd name="T2" fmla="*/ 0 w 20"/>
                  <a:gd name="T3" fmla="*/ 30 h 30"/>
                  <a:gd name="T4" fmla="*/ 3 w 20"/>
                  <a:gd name="T5" fmla="*/ 30 h 30"/>
                  <a:gd name="T6" fmla="*/ 18 w 20"/>
                  <a:gd name="T7" fmla="*/ 18 h 30"/>
                  <a:gd name="T8" fmla="*/ 6 w 20"/>
                  <a:gd name="T9" fmla="*/ 0 h 30"/>
                </a:gdLst>
                <a:ahLst/>
                <a:cxnLst>
                  <a:cxn ang="0">
                    <a:pos x="T0" y="T1"/>
                  </a:cxn>
                  <a:cxn ang="0">
                    <a:pos x="T2" y="T3"/>
                  </a:cxn>
                  <a:cxn ang="0">
                    <a:pos x="T4" y="T5"/>
                  </a:cxn>
                  <a:cxn ang="0">
                    <a:pos x="T6" y="T7"/>
                  </a:cxn>
                  <a:cxn ang="0">
                    <a:pos x="T8" y="T9"/>
                  </a:cxn>
                </a:cxnLst>
                <a:rect l="0" t="0" r="r" b="b"/>
                <a:pathLst>
                  <a:path w="20" h="30">
                    <a:moveTo>
                      <a:pt x="6" y="0"/>
                    </a:moveTo>
                    <a:cubicBezTo>
                      <a:pt x="0" y="30"/>
                      <a:pt x="0" y="30"/>
                      <a:pt x="0" y="30"/>
                    </a:cubicBezTo>
                    <a:cubicBezTo>
                      <a:pt x="1" y="30"/>
                      <a:pt x="2" y="30"/>
                      <a:pt x="3" y="30"/>
                    </a:cubicBezTo>
                    <a:cubicBezTo>
                      <a:pt x="10" y="30"/>
                      <a:pt x="17" y="25"/>
                      <a:pt x="18" y="18"/>
                    </a:cubicBezTo>
                    <a:cubicBezTo>
                      <a:pt x="20" y="10"/>
                      <a:pt x="14" y="2"/>
                      <a:pt x="6" y="0"/>
                    </a:cubicBezTo>
                  </a:path>
                </a:pathLst>
              </a:custGeom>
              <a:solidFill>
                <a:srgbClr val="D9D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73" name="Freeform 242"/>
              <p:cNvSpPr>
                <a:spLocks/>
              </p:cNvSpPr>
              <p:nvPr/>
            </p:nvSpPr>
            <p:spPr bwMode="auto">
              <a:xfrm>
                <a:off x="2852194" y="2475366"/>
                <a:ext cx="116653" cy="155536"/>
              </a:xfrm>
              <a:custGeom>
                <a:avLst/>
                <a:gdLst>
                  <a:gd name="T0" fmla="*/ 21 w 46"/>
                  <a:gd name="T1" fmla="*/ 0 h 61"/>
                  <a:gd name="T2" fmla="*/ 7 w 46"/>
                  <a:gd name="T3" fmla="*/ 40 h 61"/>
                  <a:gd name="T4" fmla="*/ 46 w 46"/>
                  <a:gd name="T5" fmla="*/ 53 h 61"/>
                  <a:gd name="T6" fmla="*/ 21 w 46"/>
                  <a:gd name="T7" fmla="*/ 0 h 61"/>
                </a:gdLst>
                <a:ahLst/>
                <a:cxnLst>
                  <a:cxn ang="0">
                    <a:pos x="T0" y="T1"/>
                  </a:cxn>
                  <a:cxn ang="0">
                    <a:pos x="T2" y="T3"/>
                  </a:cxn>
                  <a:cxn ang="0">
                    <a:pos x="T4" y="T5"/>
                  </a:cxn>
                  <a:cxn ang="0">
                    <a:pos x="T6" y="T7"/>
                  </a:cxn>
                </a:cxnLst>
                <a:rect l="0" t="0" r="r" b="b"/>
                <a:pathLst>
                  <a:path w="46" h="61">
                    <a:moveTo>
                      <a:pt x="21" y="0"/>
                    </a:moveTo>
                    <a:cubicBezTo>
                      <a:pt x="6" y="7"/>
                      <a:pt x="0" y="25"/>
                      <a:pt x="7" y="40"/>
                    </a:cubicBezTo>
                    <a:cubicBezTo>
                      <a:pt x="14" y="54"/>
                      <a:pt x="32" y="61"/>
                      <a:pt x="46" y="53"/>
                    </a:cubicBezTo>
                    <a:cubicBezTo>
                      <a:pt x="21" y="0"/>
                      <a:pt x="21" y="0"/>
                      <a:pt x="21" y="0"/>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74" name="Freeform 243"/>
              <p:cNvSpPr>
                <a:spLocks/>
              </p:cNvSpPr>
              <p:nvPr/>
            </p:nvSpPr>
            <p:spPr bwMode="auto">
              <a:xfrm>
                <a:off x="2920988" y="2508267"/>
                <a:ext cx="32903" cy="68796"/>
              </a:xfrm>
              <a:custGeom>
                <a:avLst/>
                <a:gdLst>
                  <a:gd name="T0" fmla="*/ 0 w 13"/>
                  <a:gd name="T1" fmla="*/ 0 h 27"/>
                  <a:gd name="T2" fmla="*/ 0 w 13"/>
                  <a:gd name="T3" fmla="*/ 0 h 27"/>
                  <a:gd name="T4" fmla="*/ 13 w 13"/>
                  <a:gd name="T5" fmla="*/ 27 h 27"/>
                  <a:gd name="T6" fmla="*/ 13 w 13"/>
                  <a:gd name="T7" fmla="*/ 27 h 27"/>
                  <a:gd name="T8" fmla="*/ 0 w 13"/>
                  <a:gd name="T9" fmla="*/ 0 h 27"/>
                </a:gdLst>
                <a:ahLst/>
                <a:cxnLst>
                  <a:cxn ang="0">
                    <a:pos x="T0" y="T1"/>
                  </a:cxn>
                  <a:cxn ang="0">
                    <a:pos x="T2" y="T3"/>
                  </a:cxn>
                  <a:cxn ang="0">
                    <a:pos x="T4" y="T5"/>
                  </a:cxn>
                  <a:cxn ang="0">
                    <a:pos x="T6" y="T7"/>
                  </a:cxn>
                  <a:cxn ang="0">
                    <a:pos x="T8" y="T9"/>
                  </a:cxn>
                </a:cxnLst>
                <a:rect l="0" t="0" r="r" b="b"/>
                <a:pathLst>
                  <a:path w="13" h="27">
                    <a:moveTo>
                      <a:pt x="0" y="0"/>
                    </a:moveTo>
                    <a:cubicBezTo>
                      <a:pt x="0" y="0"/>
                      <a:pt x="0" y="0"/>
                      <a:pt x="0" y="0"/>
                    </a:cubicBezTo>
                    <a:cubicBezTo>
                      <a:pt x="13" y="27"/>
                      <a:pt x="13" y="27"/>
                      <a:pt x="13" y="27"/>
                    </a:cubicBezTo>
                    <a:cubicBezTo>
                      <a:pt x="13" y="27"/>
                      <a:pt x="13" y="27"/>
                      <a:pt x="13" y="27"/>
                    </a:cubicBezTo>
                    <a:cubicBezTo>
                      <a:pt x="0" y="0"/>
                      <a:pt x="0" y="0"/>
                      <a:pt x="0"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75" name="Freeform 244"/>
              <p:cNvSpPr>
                <a:spLocks/>
              </p:cNvSpPr>
              <p:nvPr/>
            </p:nvSpPr>
            <p:spPr bwMode="auto">
              <a:xfrm>
                <a:off x="2894069" y="2508267"/>
                <a:ext cx="59822" cy="71786"/>
              </a:xfrm>
              <a:custGeom>
                <a:avLst/>
                <a:gdLst>
                  <a:gd name="T0" fmla="*/ 10 w 23"/>
                  <a:gd name="T1" fmla="*/ 0 h 28"/>
                  <a:gd name="T2" fmla="*/ 3 w 23"/>
                  <a:gd name="T3" fmla="*/ 20 h 28"/>
                  <a:gd name="T4" fmla="*/ 17 w 23"/>
                  <a:gd name="T5" fmla="*/ 28 h 28"/>
                  <a:gd name="T6" fmla="*/ 23 w 23"/>
                  <a:gd name="T7" fmla="*/ 27 h 28"/>
                  <a:gd name="T8" fmla="*/ 10 w 23"/>
                  <a:gd name="T9" fmla="*/ 0 h 28"/>
                </a:gdLst>
                <a:ahLst/>
                <a:cxnLst>
                  <a:cxn ang="0">
                    <a:pos x="T0" y="T1"/>
                  </a:cxn>
                  <a:cxn ang="0">
                    <a:pos x="T2" y="T3"/>
                  </a:cxn>
                  <a:cxn ang="0">
                    <a:pos x="T4" y="T5"/>
                  </a:cxn>
                  <a:cxn ang="0">
                    <a:pos x="T6" y="T7"/>
                  </a:cxn>
                  <a:cxn ang="0">
                    <a:pos x="T8" y="T9"/>
                  </a:cxn>
                </a:cxnLst>
                <a:rect l="0" t="0" r="r" b="b"/>
                <a:pathLst>
                  <a:path w="23" h="28">
                    <a:moveTo>
                      <a:pt x="10" y="0"/>
                    </a:moveTo>
                    <a:cubicBezTo>
                      <a:pt x="3" y="4"/>
                      <a:pt x="0" y="13"/>
                      <a:pt x="3" y="20"/>
                    </a:cubicBezTo>
                    <a:cubicBezTo>
                      <a:pt x="6" y="25"/>
                      <a:pt x="11" y="28"/>
                      <a:pt x="17" y="28"/>
                    </a:cubicBezTo>
                    <a:cubicBezTo>
                      <a:pt x="19" y="28"/>
                      <a:pt x="21" y="28"/>
                      <a:pt x="23" y="27"/>
                    </a:cubicBezTo>
                    <a:cubicBezTo>
                      <a:pt x="10" y="0"/>
                      <a:pt x="10" y="0"/>
                      <a:pt x="10" y="0"/>
                    </a:cubicBezTo>
                  </a:path>
                </a:pathLst>
              </a:custGeom>
              <a:solidFill>
                <a:srgbClr val="D97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76" name="Freeform 245"/>
              <p:cNvSpPr>
                <a:spLocks/>
              </p:cNvSpPr>
              <p:nvPr/>
            </p:nvSpPr>
            <p:spPr bwMode="auto">
              <a:xfrm>
                <a:off x="3794382" y="2035677"/>
                <a:ext cx="143572" cy="146564"/>
              </a:xfrm>
              <a:custGeom>
                <a:avLst/>
                <a:gdLst>
                  <a:gd name="T0" fmla="*/ 57 w 57"/>
                  <a:gd name="T1" fmla="*/ 32 h 59"/>
                  <a:gd name="T2" fmla="*/ 25 w 57"/>
                  <a:gd name="T3" fmla="*/ 0 h 59"/>
                  <a:gd name="T4" fmla="*/ 9 w 57"/>
                  <a:gd name="T5" fmla="*/ 4 h 59"/>
                  <a:gd name="T6" fmla="*/ 12 w 57"/>
                  <a:gd name="T7" fmla="*/ 46 h 59"/>
                  <a:gd name="T8" fmla="*/ 57 w 57"/>
                  <a:gd name="T9" fmla="*/ 46 h 59"/>
                  <a:gd name="T10" fmla="*/ 57 w 57"/>
                  <a:gd name="T11" fmla="*/ 33 h 59"/>
                  <a:gd name="T12" fmla="*/ 57 w 57"/>
                  <a:gd name="T13" fmla="*/ 33 h 59"/>
                  <a:gd name="T14" fmla="*/ 57 w 57"/>
                  <a:gd name="T15" fmla="*/ 32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59">
                    <a:moveTo>
                      <a:pt x="57" y="32"/>
                    </a:moveTo>
                    <a:cubicBezTo>
                      <a:pt x="57" y="14"/>
                      <a:pt x="43" y="0"/>
                      <a:pt x="25" y="0"/>
                    </a:cubicBezTo>
                    <a:cubicBezTo>
                      <a:pt x="19" y="0"/>
                      <a:pt x="14" y="1"/>
                      <a:pt x="9" y="4"/>
                    </a:cubicBezTo>
                    <a:cubicBezTo>
                      <a:pt x="0" y="17"/>
                      <a:pt x="1" y="34"/>
                      <a:pt x="12" y="46"/>
                    </a:cubicBezTo>
                    <a:cubicBezTo>
                      <a:pt x="24" y="58"/>
                      <a:pt x="45" y="59"/>
                      <a:pt x="57" y="46"/>
                    </a:cubicBezTo>
                    <a:cubicBezTo>
                      <a:pt x="57" y="33"/>
                      <a:pt x="57" y="33"/>
                      <a:pt x="57" y="33"/>
                    </a:cubicBezTo>
                    <a:cubicBezTo>
                      <a:pt x="57" y="33"/>
                      <a:pt x="57" y="33"/>
                      <a:pt x="57" y="33"/>
                    </a:cubicBezTo>
                    <a:cubicBezTo>
                      <a:pt x="57" y="33"/>
                      <a:pt x="57" y="32"/>
                      <a:pt x="57" y="32"/>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77" name="Freeform 246"/>
              <p:cNvSpPr>
                <a:spLocks/>
              </p:cNvSpPr>
              <p:nvPr/>
            </p:nvSpPr>
            <p:spPr bwMode="auto">
              <a:xfrm>
                <a:off x="1425449" y="2816348"/>
                <a:ext cx="397814" cy="490537"/>
              </a:xfrm>
              <a:custGeom>
                <a:avLst/>
                <a:gdLst>
                  <a:gd name="T0" fmla="*/ 18 w 158"/>
                  <a:gd name="T1" fmla="*/ 0 h 194"/>
                  <a:gd name="T2" fmla="*/ 1 w 158"/>
                  <a:gd name="T3" fmla="*/ 98 h 194"/>
                  <a:gd name="T4" fmla="*/ 1 w 158"/>
                  <a:gd name="T5" fmla="*/ 99 h 194"/>
                  <a:gd name="T6" fmla="*/ 0 w 158"/>
                  <a:gd name="T7" fmla="*/ 113 h 194"/>
                  <a:gd name="T8" fmla="*/ 25 w 158"/>
                  <a:gd name="T9" fmla="*/ 109 h 194"/>
                  <a:gd name="T10" fmla="*/ 38 w 158"/>
                  <a:gd name="T11" fmla="*/ 151 h 194"/>
                  <a:gd name="T12" fmla="*/ 128 w 158"/>
                  <a:gd name="T13" fmla="*/ 194 h 194"/>
                  <a:gd name="T14" fmla="*/ 134 w 158"/>
                  <a:gd name="T15" fmla="*/ 156 h 194"/>
                  <a:gd name="T16" fmla="*/ 147 w 158"/>
                  <a:gd name="T17" fmla="*/ 86 h 194"/>
                  <a:gd name="T18" fmla="*/ 158 w 158"/>
                  <a:gd name="T19" fmla="*/ 25 h 194"/>
                  <a:gd name="T20" fmla="*/ 18 w 158"/>
                  <a:gd name="T21" fmla="*/ 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8" h="194">
                    <a:moveTo>
                      <a:pt x="18" y="0"/>
                    </a:moveTo>
                    <a:cubicBezTo>
                      <a:pt x="1" y="98"/>
                      <a:pt x="1" y="98"/>
                      <a:pt x="1" y="98"/>
                    </a:cubicBezTo>
                    <a:cubicBezTo>
                      <a:pt x="1" y="99"/>
                      <a:pt x="1" y="99"/>
                      <a:pt x="1" y="99"/>
                    </a:cubicBezTo>
                    <a:cubicBezTo>
                      <a:pt x="0" y="104"/>
                      <a:pt x="0" y="109"/>
                      <a:pt x="0" y="113"/>
                    </a:cubicBezTo>
                    <a:cubicBezTo>
                      <a:pt x="25" y="109"/>
                      <a:pt x="25" y="109"/>
                      <a:pt x="25" y="109"/>
                    </a:cubicBezTo>
                    <a:cubicBezTo>
                      <a:pt x="27" y="125"/>
                      <a:pt x="32" y="139"/>
                      <a:pt x="38" y="151"/>
                    </a:cubicBezTo>
                    <a:cubicBezTo>
                      <a:pt x="51" y="171"/>
                      <a:pt x="76" y="191"/>
                      <a:pt x="128" y="194"/>
                    </a:cubicBezTo>
                    <a:cubicBezTo>
                      <a:pt x="134" y="156"/>
                      <a:pt x="134" y="156"/>
                      <a:pt x="134" y="156"/>
                    </a:cubicBezTo>
                    <a:cubicBezTo>
                      <a:pt x="147" y="86"/>
                      <a:pt x="147" y="86"/>
                      <a:pt x="147" y="86"/>
                    </a:cubicBezTo>
                    <a:cubicBezTo>
                      <a:pt x="158" y="25"/>
                      <a:pt x="158" y="25"/>
                      <a:pt x="158" y="25"/>
                    </a:cubicBezTo>
                    <a:cubicBezTo>
                      <a:pt x="18" y="0"/>
                      <a:pt x="18" y="0"/>
                      <a:pt x="18" y="0"/>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78" name="Freeform 247"/>
              <p:cNvSpPr>
                <a:spLocks/>
              </p:cNvSpPr>
              <p:nvPr/>
            </p:nvSpPr>
            <p:spPr bwMode="auto">
              <a:xfrm>
                <a:off x="1820271" y="2876170"/>
                <a:ext cx="0" cy="29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1"/>
                      <a:pt x="0" y="0"/>
                    </a:cubicBezTo>
                    <a:cubicBezTo>
                      <a:pt x="0" y="1"/>
                      <a:pt x="0" y="1"/>
                      <a:pt x="0" y="1"/>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79" name="Rectangle 248"/>
              <p:cNvSpPr>
                <a:spLocks noChangeArrowheads="1"/>
              </p:cNvSpPr>
              <p:nvPr/>
            </p:nvSpPr>
            <p:spPr bwMode="auto">
              <a:xfrm>
                <a:off x="1820271" y="2876170"/>
                <a:ext cx="2992" cy="2992"/>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80" name="Freeform 249"/>
              <p:cNvSpPr>
                <a:spLocks/>
              </p:cNvSpPr>
              <p:nvPr/>
            </p:nvSpPr>
            <p:spPr bwMode="auto">
              <a:xfrm>
                <a:off x="1817281" y="2879160"/>
                <a:ext cx="2992" cy="2992"/>
              </a:xfrm>
              <a:custGeom>
                <a:avLst/>
                <a:gdLst>
                  <a:gd name="T0" fmla="*/ 1 w 1"/>
                  <a:gd name="T1" fmla="*/ 1 h 1"/>
                  <a:gd name="T2" fmla="*/ 1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lnTo>
                      <a:pt x="1" y="0"/>
                    </a:lnTo>
                    <a:lnTo>
                      <a:pt x="0" y="0"/>
                    </a:lnTo>
                    <a:lnTo>
                      <a:pt x="1" y="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81" name="Freeform 250"/>
              <p:cNvSpPr>
                <a:spLocks/>
              </p:cNvSpPr>
              <p:nvPr/>
            </p:nvSpPr>
            <p:spPr bwMode="auto">
              <a:xfrm>
                <a:off x="1240002" y="2696705"/>
                <a:ext cx="598215" cy="508483"/>
              </a:xfrm>
              <a:custGeom>
                <a:avLst/>
                <a:gdLst>
                  <a:gd name="T0" fmla="*/ 162 w 237"/>
                  <a:gd name="T1" fmla="*/ 12 h 201"/>
                  <a:gd name="T2" fmla="*/ 134 w 237"/>
                  <a:gd name="T3" fmla="*/ 14 h 201"/>
                  <a:gd name="T4" fmla="*/ 110 w 237"/>
                  <a:gd name="T5" fmla="*/ 15 h 201"/>
                  <a:gd name="T6" fmla="*/ 93 w 237"/>
                  <a:gd name="T7" fmla="*/ 41 h 201"/>
                  <a:gd name="T8" fmla="*/ 17 w 237"/>
                  <a:gd name="T9" fmla="*/ 68 h 201"/>
                  <a:gd name="T10" fmla="*/ 39 w 237"/>
                  <a:gd name="T11" fmla="*/ 136 h 201"/>
                  <a:gd name="T12" fmla="*/ 88 w 237"/>
                  <a:gd name="T13" fmla="*/ 199 h 201"/>
                  <a:gd name="T14" fmla="*/ 109 w 237"/>
                  <a:gd name="T15" fmla="*/ 195 h 201"/>
                  <a:gd name="T16" fmla="*/ 98 w 237"/>
                  <a:gd name="T17" fmla="*/ 160 h 201"/>
                  <a:gd name="T18" fmla="*/ 121 w 237"/>
                  <a:gd name="T19" fmla="*/ 103 h 201"/>
                  <a:gd name="T20" fmla="*/ 127 w 237"/>
                  <a:gd name="T21" fmla="*/ 99 h 201"/>
                  <a:gd name="T22" fmla="*/ 133 w 237"/>
                  <a:gd name="T23" fmla="*/ 96 h 201"/>
                  <a:gd name="T24" fmla="*/ 166 w 237"/>
                  <a:gd name="T25" fmla="*/ 97 h 201"/>
                  <a:gd name="T26" fmla="*/ 230 w 237"/>
                  <a:gd name="T27" fmla="*/ 73 h 201"/>
                  <a:gd name="T28" fmla="*/ 229 w 237"/>
                  <a:gd name="T29" fmla="*/ 72 h 201"/>
                  <a:gd name="T30" fmla="*/ 230 w 237"/>
                  <a:gd name="T31" fmla="*/ 72 h 201"/>
                  <a:gd name="T32" fmla="*/ 230 w 237"/>
                  <a:gd name="T33" fmla="*/ 71 h 201"/>
                  <a:gd name="T34" fmla="*/ 230 w 237"/>
                  <a:gd name="T35" fmla="*/ 71 h 201"/>
                  <a:gd name="T36" fmla="*/ 162 w 237"/>
                  <a:gd name="T37" fmla="*/ 12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01">
                    <a:moveTo>
                      <a:pt x="162" y="12"/>
                    </a:moveTo>
                    <a:cubicBezTo>
                      <a:pt x="152" y="15"/>
                      <a:pt x="145" y="16"/>
                      <a:pt x="134" y="14"/>
                    </a:cubicBezTo>
                    <a:cubicBezTo>
                      <a:pt x="125" y="12"/>
                      <a:pt x="118" y="12"/>
                      <a:pt x="110" y="15"/>
                    </a:cubicBezTo>
                    <a:cubicBezTo>
                      <a:pt x="102" y="18"/>
                      <a:pt x="95" y="30"/>
                      <a:pt x="93" y="41"/>
                    </a:cubicBezTo>
                    <a:cubicBezTo>
                      <a:pt x="64" y="41"/>
                      <a:pt x="33" y="39"/>
                      <a:pt x="17" y="68"/>
                    </a:cubicBezTo>
                    <a:cubicBezTo>
                      <a:pt x="0" y="100"/>
                      <a:pt x="20" y="115"/>
                      <a:pt x="39" y="136"/>
                    </a:cubicBezTo>
                    <a:cubicBezTo>
                      <a:pt x="57" y="155"/>
                      <a:pt x="57" y="194"/>
                      <a:pt x="88" y="199"/>
                    </a:cubicBezTo>
                    <a:cubicBezTo>
                      <a:pt x="97" y="201"/>
                      <a:pt x="104" y="199"/>
                      <a:pt x="109" y="195"/>
                    </a:cubicBezTo>
                    <a:cubicBezTo>
                      <a:pt x="105" y="185"/>
                      <a:pt x="101" y="173"/>
                      <a:pt x="98" y="160"/>
                    </a:cubicBezTo>
                    <a:cubicBezTo>
                      <a:pt x="114" y="139"/>
                      <a:pt x="119" y="112"/>
                      <a:pt x="121" y="103"/>
                    </a:cubicBezTo>
                    <a:cubicBezTo>
                      <a:pt x="123" y="102"/>
                      <a:pt x="125" y="101"/>
                      <a:pt x="127" y="99"/>
                    </a:cubicBezTo>
                    <a:cubicBezTo>
                      <a:pt x="129" y="98"/>
                      <a:pt x="131" y="97"/>
                      <a:pt x="133" y="96"/>
                    </a:cubicBezTo>
                    <a:cubicBezTo>
                      <a:pt x="144" y="91"/>
                      <a:pt x="152" y="95"/>
                      <a:pt x="166" y="97"/>
                    </a:cubicBezTo>
                    <a:cubicBezTo>
                      <a:pt x="185" y="99"/>
                      <a:pt x="219" y="92"/>
                      <a:pt x="230" y="73"/>
                    </a:cubicBezTo>
                    <a:cubicBezTo>
                      <a:pt x="229" y="72"/>
                      <a:pt x="229" y="72"/>
                      <a:pt x="229" y="72"/>
                    </a:cubicBezTo>
                    <a:cubicBezTo>
                      <a:pt x="230" y="72"/>
                      <a:pt x="230" y="72"/>
                      <a:pt x="230" y="72"/>
                    </a:cubicBezTo>
                    <a:cubicBezTo>
                      <a:pt x="230" y="72"/>
                      <a:pt x="230" y="72"/>
                      <a:pt x="230" y="71"/>
                    </a:cubicBezTo>
                    <a:cubicBezTo>
                      <a:pt x="230" y="71"/>
                      <a:pt x="230" y="71"/>
                      <a:pt x="230" y="71"/>
                    </a:cubicBezTo>
                    <a:cubicBezTo>
                      <a:pt x="237" y="35"/>
                      <a:pt x="194" y="0"/>
                      <a:pt x="162" y="12"/>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82" name="Freeform 251"/>
              <p:cNvSpPr>
                <a:spLocks/>
              </p:cNvSpPr>
              <p:nvPr/>
            </p:nvSpPr>
            <p:spPr bwMode="auto">
              <a:xfrm>
                <a:off x="1461342" y="2944964"/>
                <a:ext cx="92724" cy="149554"/>
              </a:xfrm>
              <a:custGeom>
                <a:avLst/>
                <a:gdLst>
                  <a:gd name="T0" fmla="*/ 36 w 36"/>
                  <a:gd name="T1" fmla="*/ 3 h 59"/>
                  <a:gd name="T2" fmla="*/ 3 w 36"/>
                  <a:gd name="T3" fmla="*/ 26 h 59"/>
                  <a:gd name="T4" fmla="*/ 26 w 36"/>
                  <a:gd name="T5" fmla="*/ 59 h 59"/>
                  <a:gd name="T6" fmla="*/ 36 w 36"/>
                  <a:gd name="T7" fmla="*/ 3 h 59"/>
                </a:gdLst>
                <a:ahLst/>
                <a:cxnLst>
                  <a:cxn ang="0">
                    <a:pos x="T0" y="T1"/>
                  </a:cxn>
                  <a:cxn ang="0">
                    <a:pos x="T2" y="T3"/>
                  </a:cxn>
                  <a:cxn ang="0">
                    <a:pos x="T4" y="T5"/>
                  </a:cxn>
                  <a:cxn ang="0">
                    <a:pos x="T6" y="T7"/>
                  </a:cxn>
                </a:cxnLst>
                <a:rect l="0" t="0" r="r" b="b"/>
                <a:pathLst>
                  <a:path w="36" h="59">
                    <a:moveTo>
                      <a:pt x="36" y="3"/>
                    </a:moveTo>
                    <a:cubicBezTo>
                      <a:pt x="20" y="0"/>
                      <a:pt x="5" y="10"/>
                      <a:pt x="3" y="26"/>
                    </a:cubicBezTo>
                    <a:cubicBezTo>
                      <a:pt x="0" y="42"/>
                      <a:pt x="10" y="56"/>
                      <a:pt x="26" y="59"/>
                    </a:cubicBezTo>
                    <a:cubicBezTo>
                      <a:pt x="36" y="3"/>
                      <a:pt x="36" y="3"/>
                      <a:pt x="36" y="3"/>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83" name="Freeform 252"/>
              <p:cNvSpPr>
                <a:spLocks/>
              </p:cNvSpPr>
              <p:nvPr/>
            </p:nvSpPr>
            <p:spPr bwMode="auto">
              <a:xfrm>
                <a:off x="1533128" y="2989831"/>
                <a:ext cx="11964" cy="68796"/>
              </a:xfrm>
              <a:custGeom>
                <a:avLst/>
                <a:gdLst>
                  <a:gd name="T0" fmla="*/ 5 w 5"/>
                  <a:gd name="T1" fmla="*/ 0 h 28"/>
                  <a:gd name="T2" fmla="*/ 0 w 5"/>
                  <a:gd name="T3" fmla="*/ 28 h 28"/>
                  <a:gd name="T4" fmla="*/ 0 w 5"/>
                  <a:gd name="T5" fmla="*/ 28 h 28"/>
                  <a:gd name="T6" fmla="*/ 5 w 5"/>
                  <a:gd name="T7" fmla="*/ 0 h 28"/>
                  <a:gd name="T8" fmla="*/ 5 w 5"/>
                  <a:gd name="T9" fmla="*/ 0 h 28"/>
                </a:gdLst>
                <a:ahLst/>
                <a:cxnLst>
                  <a:cxn ang="0">
                    <a:pos x="T0" y="T1"/>
                  </a:cxn>
                  <a:cxn ang="0">
                    <a:pos x="T2" y="T3"/>
                  </a:cxn>
                  <a:cxn ang="0">
                    <a:pos x="T4" y="T5"/>
                  </a:cxn>
                  <a:cxn ang="0">
                    <a:pos x="T6" y="T7"/>
                  </a:cxn>
                  <a:cxn ang="0">
                    <a:pos x="T8" y="T9"/>
                  </a:cxn>
                </a:cxnLst>
                <a:rect l="0" t="0" r="r" b="b"/>
                <a:pathLst>
                  <a:path w="5" h="28">
                    <a:moveTo>
                      <a:pt x="5" y="0"/>
                    </a:moveTo>
                    <a:cubicBezTo>
                      <a:pt x="0" y="28"/>
                      <a:pt x="0" y="28"/>
                      <a:pt x="0" y="28"/>
                    </a:cubicBezTo>
                    <a:cubicBezTo>
                      <a:pt x="0" y="28"/>
                      <a:pt x="0" y="28"/>
                      <a:pt x="0" y="28"/>
                    </a:cubicBezTo>
                    <a:cubicBezTo>
                      <a:pt x="5" y="0"/>
                      <a:pt x="5" y="0"/>
                      <a:pt x="5" y="0"/>
                    </a:cubicBezTo>
                    <a:cubicBezTo>
                      <a:pt x="5" y="0"/>
                      <a:pt x="5" y="0"/>
                      <a:pt x="5" y="0"/>
                    </a:cubicBezTo>
                  </a:path>
                </a:pathLst>
              </a:custGeom>
              <a:solidFill>
                <a:srgbClr val="D9D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84" name="Freeform 253"/>
              <p:cNvSpPr>
                <a:spLocks/>
              </p:cNvSpPr>
              <p:nvPr/>
            </p:nvSpPr>
            <p:spPr bwMode="auto">
              <a:xfrm>
                <a:off x="1500227" y="2989831"/>
                <a:ext cx="44867" cy="68796"/>
              </a:xfrm>
              <a:custGeom>
                <a:avLst/>
                <a:gdLst>
                  <a:gd name="T0" fmla="*/ 16 w 18"/>
                  <a:gd name="T1" fmla="*/ 0 h 28"/>
                  <a:gd name="T2" fmla="*/ 2 w 18"/>
                  <a:gd name="T3" fmla="*/ 11 h 28"/>
                  <a:gd name="T4" fmla="*/ 13 w 18"/>
                  <a:gd name="T5" fmla="*/ 28 h 28"/>
                  <a:gd name="T6" fmla="*/ 18 w 18"/>
                  <a:gd name="T7" fmla="*/ 0 h 28"/>
                  <a:gd name="T8" fmla="*/ 16 w 18"/>
                  <a:gd name="T9" fmla="*/ 0 h 28"/>
                </a:gdLst>
                <a:ahLst/>
                <a:cxnLst>
                  <a:cxn ang="0">
                    <a:pos x="T0" y="T1"/>
                  </a:cxn>
                  <a:cxn ang="0">
                    <a:pos x="T2" y="T3"/>
                  </a:cxn>
                  <a:cxn ang="0">
                    <a:pos x="T4" y="T5"/>
                  </a:cxn>
                  <a:cxn ang="0">
                    <a:pos x="T6" y="T7"/>
                  </a:cxn>
                  <a:cxn ang="0">
                    <a:pos x="T8" y="T9"/>
                  </a:cxn>
                </a:cxnLst>
                <a:rect l="0" t="0" r="r" b="b"/>
                <a:pathLst>
                  <a:path w="18" h="28">
                    <a:moveTo>
                      <a:pt x="16" y="0"/>
                    </a:moveTo>
                    <a:cubicBezTo>
                      <a:pt x="9" y="0"/>
                      <a:pt x="3" y="4"/>
                      <a:pt x="2" y="11"/>
                    </a:cubicBezTo>
                    <a:cubicBezTo>
                      <a:pt x="0" y="19"/>
                      <a:pt x="6" y="27"/>
                      <a:pt x="13" y="28"/>
                    </a:cubicBezTo>
                    <a:cubicBezTo>
                      <a:pt x="18" y="0"/>
                      <a:pt x="18" y="0"/>
                      <a:pt x="18" y="0"/>
                    </a:cubicBezTo>
                    <a:cubicBezTo>
                      <a:pt x="18" y="0"/>
                      <a:pt x="17" y="0"/>
                      <a:pt x="16" y="0"/>
                    </a:cubicBezTo>
                  </a:path>
                </a:pathLst>
              </a:custGeom>
              <a:solidFill>
                <a:srgbClr val="D9D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85" name="Freeform 254"/>
              <p:cNvSpPr>
                <a:spLocks/>
              </p:cNvSpPr>
              <p:nvPr/>
            </p:nvSpPr>
            <p:spPr bwMode="auto">
              <a:xfrm>
                <a:off x="1679692" y="3034696"/>
                <a:ext cx="29911" cy="29911"/>
              </a:xfrm>
              <a:custGeom>
                <a:avLst/>
                <a:gdLst>
                  <a:gd name="T0" fmla="*/ 12 w 12"/>
                  <a:gd name="T1" fmla="*/ 7 h 12"/>
                  <a:gd name="T2" fmla="*/ 5 w 12"/>
                  <a:gd name="T3" fmla="*/ 11 h 12"/>
                  <a:gd name="T4" fmla="*/ 1 w 12"/>
                  <a:gd name="T5" fmla="*/ 5 h 12"/>
                  <a:gd name="T6" fmla="*/ 7 w 12"/>
                  <a:gd name="T7" fmla="*/ 0 h 12"/>
                  <a:gd name="T8" fmla="*/ 12 w 12"/>
                  <a:gd name="T9" fmla="*/ 7 h 12"/>
                </a:gdLst>
                <a:ahLst/>
                <a:cxnLst>
                  <a:cxn ang="0">
                    <a:pos x="T0" y="T1"/>
                  </a:cxn>
                  <a:cxn ang="0">
                    <a:pos x="T2" y="T3"/>
                  </a:cxn>
                  <a:cxn ang="0">
                    <a:pos x="T4" y="T5"/>
                  </a:cxn>
                  <a:cxn ang="0">
                    <a:pos x="T6" y="T7"/>
                  </a:cxn>
                  <a:cxn ang="0">
                    <a:pos x="T8" y="T9"/>
                  </a:cxn>
                </a:cxnLst>
                <a:rect l="0" t="0" r="r" b="b"/>
                <a:pathLst>
                  <a:path w="12" h="12">
                    <a:moveTo>
                      <a:pt x="12" y="7"/>
                    </a:moveTo>
                    <a:cubicBezTo>
                      <a:pt x="11" y="10"/>
                      <a:pt x="8" y="12"/>
                      <a:pt x="5" y="11"/>
                    </a:cubicBezTo>
                    <a:cubicBezTo>
                      <a:pt x="2" y="11"/>
                      <a:pt x="0" y="8"/>
                      <a:pt x="1" y="5"/>
                    </a:cubicBezTo>
                    <a:cubicBezTo>
                      <a:pt x="1" y="2"/>
                      <a:pt x="4" y="0"/>
                      <a:pt x="7" y="0"/>
                    </a:cubicBezTo>
                    <a:cubicBezTo>
                      <a:pt x="10" y="1"/>
                      <a:pt x="12" y="4"/>
                      <a:pt x="12" y="7"/>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86" name="Freeform 255"/>
              <p:cNvSpPr>
                <a:spLocks/>
              </p:cNvSpPr>
              <p:nvPr/>
            </p:nvSpPr>
            <p:spPr bwMode="auto">
              <a:xfrm>
                <a:off x="4446437" y="3372689"/>
                <a:ext cx="251250" cy="104689"/>
              </a:xfrm>
              <a:custGeom>
                <a:avLst/>
                <a:gdLst>
                  <a:gd name="T0" fmla="*/ 31 w 99"/>
                  <a:gd name="T1" fmla="*/ 41 h 41"/>
                  <a:gd name="T2" fmla="*/ 0 w 99"/>
                  <a:gd name="T3" fmla="*/ 2 h 41"/>
                  <a:gd name="T4" fmla="*/ 0 w 99"/>
                  <a:gd name="T5" fmla="*/ 0 h 41"/>
                  <a:gd name="T6" fmla="*/ 1 w 99"/>
                  <a:gd name="T7" fmla="*/ 0 h 41"/>
                  <a:gd name="T8" fmla="*/ 32 w 99"/>
                  <a:gd name="T9" fmla="*/ 38 h 41"/>
                  <a:gd name="T10" fmla="*/ 44 w 99"/>
                  <a:gd name="T11" fmla="*/ 30 h 41"/>
                  <a:gd name="T12" fmla="*/ 57 w 99"/>
                  <a:gd name="T13" fmla="*/ 39 h 41"/>
                  <a:gd name="T14" fmla="*/ 97 w 99"/>
                  <a:gd name="T15" fmla="*/ 0 h 41"/>
                  <a:gd name="T16" fmla="*/ 99 w 99"/>
                  <a:gd name="T17" fmla="*/ 0 h 41"/>
                  <a:gd name="T18" fmla="*/ 99 w 99"/>
                  <a:gd name="T19" fmla="*/ 2 h 41"/>
                  <a:gd name="T20" fmla="*/ 58 w 99"/>
                  <a:gd name="T21" fmla="*/ 41 h 41"/>
                  <a:gd name="T22" fmla="*/ 44 w 99"/>
                  <a:gd name="T23" fmla="*/ 32 h 41"/>
                  <a:gd name="T24" fmla="*/ 31 w 99"/>
                  <a:gd name="T25"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41">
                    <a:moveTo>
                      <a:pt x="31" y="41"/>
                    </a:moveTo>
                    <a:cubicBezTo>
                      <a:pt x="0" y="2"/>
                      <a:pt x="0" y="2"/>
                      <a:pt x="0" y="2"/>
                    </a:cubicBezTo>
                    <a:cubicBezTo>
                      <a:pt x="0" y="1"/>
                      <a:pt x="0" y="0"/>
                      <a:pt x="0" y="0"/>
                    </a:cubicBezTo>
                    <a:cubicBezTo>
                      <a:pt x="0" y="0"/>
                      <a:pt x="1" y="0"/>
                      <a:pt x="1" y="0"/>
                    </a:cubicBezTo>
                    <a:cubicBezTo>
                      <a:pt x="32" y="38"/>
                      <a:pt x="32" y="38"/>
                      <a:pt x="32" y="38"/>
                    </a:cubicBezTo>
                    <a:cubicBezTo>
                      <a:pt x="44" y="30"/>
                      <a:pt x="44" y="30"/>
                      <a:pt x="44" y="30"/>
                    </a:cubicBezTo>
                    <a:cubicBezTo>
                      <a:pt x="57" y="39"/>
                      <a:pt x="57" y="39"/>
                      <a:pt x="57" y="39"/>
                    </a:cubicBezTo>
                    <a:cubicBezTo>
                      <a:pt x="97" y="0"/>
                      <a:pt x="97" y="0"/>
                      <a:pt x="97" y="0"/>
                    </a:cubicBezTo>
                    <a:cubicBezTo>
                      <a:pt x="98" y="0"/>
                      <a:pt x="98" y="0"/>
                      <a:pt x="99" y="0"/>
                    </a:cubicBezTo>
                    <a:cubicBezTo>
                      <a:pt x="99" y="1"/>
                      <a:pt x="99" y="1"/>
                      <a:pt x="99" y="2"/>
                    </a:cubicBezTo>
                    <a:cubicBezTo>
                      <a:pt x="58" y="41"/>
                      <a:pt x="58" y="41"/>
                      <a:pt x="58" y="41"/>
                    </a:cubicBezTo>
                    <a:cubicBezTo>
                      <a:pt x="44" y="32"/>
                      <a:pt x="44" y="32"/>
                      <a:pt x="44" y="32"/>
                    </a:cubicBezTo>
                    <a:lnTo>
                      <a:pt x="31" y="41"/>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87" name="Freeform 256"/>
              <p:cNvSpPr>
                <a:spLocks/>
              </p:cNvSpPr>
              <p:nvPr/>
            </p:nvSpPr>
            <p:spPr bwMode="auto">
              <a:xfrm>
                <a:off x="4554116" y="3450457"/>
                <a:ext cx="38885" cy="146564"/>
              </a:xfrm>
              <a:custGeom>
                <a:avLst/>
                <a:gdLst>
                  <a:gd name="T0" fmla="*/ 14 w 15"/>
                  <a:gd name="T1" fmla="*/ 59 h 59"/>
                  <a:gd name="T2" fmla="*/ 0 w 15"/>
                  <a:gd name="T3" fmla="*/ 59 h 59"/>
                  <a:gd name="T4" fmla="*/ 0 w 15"/>
                  <a:gd name="T5" fmla="*/ 1 h 59"/>
                  <a:gd name="T6" fmla="*/ 1 w 15"/>
                  <a:gd name="T7" fmla="*/ 0 h 59"/>
                  <a:gd name="T8" fmla="*/ 2 w 15"/>
                  <a:gd name="T9" fmla="*/ 1 h 59"/>
                  <a:gd name="T10" fmla="*/ 2 w 15"/>
                  <a:gd name="T11" fmla="*/ 57 h 59"/>
                  <a:gd name="T12" fmla="*/ 14 w 15"/>
                  <a:gd name="T13" fmla="*/ 57 h 59"/>
                  <a:gd name="T14" fmla="*/ 15 w 15"/>
                  <a:gd name="T15" fmla="*/ 58 h 59"/>
                  <a:gd name="T16" fmla="*/ 14 w 15"/>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59">
                    <a:moveTo>
                      <a:pt x="14" y="59"/>
                    </a:moveTo>
                    <a:cubicBezTo>
                      <a:pt x="0" y="59"/>
                      <a:pt x="0" y="59"/>
                      <a:pt x="0" y="59"/>
                    </a:cubicBezTo>
                    <a:cubicBezTo>
                      <a:pt x="0" y="1"/>
                      <a:pt x="0" y="1"/>
                      <a:pt x="0" y="1"/>
                    </a:cubicBezTo>
                    <a:cubicBezTo>
                      <a:pt x="0" y="0"/>
                      <a:pt x="0" y="0"/>
                      <a:pt x="1" y="0"/>
                    </a:cubicBezTo>
                    <a:cubicBezTo>
                      <a:pt x="2" y="0"/>
                      <a:pt x="2" y="0"/>
                      <a:pt x="2" y="1"/>
                    </a:cubicBezTo>
                    <a:cubicBezTo>
                      <a:pt x="2" y="57"/>
                      <a:pt x="2" y="57"/>
                      <a:pt x="2" y="57"/>
                    </a:cubicBezTo>
                    <a:cubicBezTo>
                      <a:pt x="14" y="57"/>
                      <a:pt x="14" y="57"/>
                      <a:pt x="14" y="57"/>
                    </a:cubicBezTo>
                    <a:cubicBezTo>
                      <a:pt x="15" y="57"/>
                      <a:pt x="15" y="58"/>
                      <a:pt x="15" y="58"/>
                    </a:cubicBezTo>
                    <a:cubicBezTo>
                      <a:pt x="15" y="59"/>
                      <a:pt x="15" y="59"/>
                      <a:pt x="14" y="59"/>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88" name="Freeform 257"/>
              <p:cNvSpPr>
                <a:spLocks/>
              </p:cNvSpPr>
              <p:nvPr/>
            </p:nvSpPr>
            <p:spPr bwMode="auto">
              <a:xfrm>
                <a:off x="1362637" y="3360724"/>
                <a:ext cx="275179" cy="122635"/>
              </a:xfrm>
              <a:custGeom>
                <a:avLst/>
                <a:gdLst>
                  <a:gd name="T0" fmla="*/ 74 w 108"/>
                  <a:gd name="T1" fmla="*/ 48 h 48"/>
                  <a:gd name="T2" fmla="*/ 60 w 108"/>
                  <a:gd name="T3" fmla="*/ 34 h 48"/>
                  <a:gd name="T4" fmla="*/ 45 w 108"/>
                  <a:gd name="T5" fmla="*/ 48 h 48"/>
                  <a:gd name="T6" fmla="*/ 1 w 108"/>
                  <a:gd name="T7" fmla="*/ 1 h 48"/>
                  <a:gd name="T8" fmla="*/ 1 w 108"/>
                  <a:gd name="T9" fmla="*/ 0 h 48"/>
                  <a:gd name="T10" fmla="*/ 2 w 108"/>
                  <a:gd name="T11" fmla="*/ 0 h 48"/>
                  <a:gd name="T12" fmla="*/ 45 w 108"/>
                  <a:gd name="T13" fmla="*/ 45 h 48"/>
                  <a:gd name="T14" fmla="*/ 60 w 108"/>
                  <a:gd name="T15" fmla="*/ 31 h 48"/>
                  <a:gd name="T16" fmla="*/ 73 w 108"/>
                  <a:gd name="T17" fmla="*/ 45 h 48"/>
                  <a:gd name="T18" fmla="*/ 106 w 108"/>
                  <a:gd name="T19" fmla="*/ 0 h 48"/>
                  <a:gd name="T20" fmla="*/ 107 w 108"/>
                  <a:gd name="T21" fmla="*/ 0 h 48"/>
                  <a:gd name="T22" fmla="*/ 107 w 108"/>
                  <a:gd name="T23" fmla="*/ 1 h 48"/>
                  <a:gd name="T24" fmla="*/ 74 w 108"/>
                  <a:gd name="T25"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8" h="48">
                    <a:moveTo>
                      <a:pt x="74" y="48"/>
                    </a:moveTo>
                    <a:cubicBezTo>
                      <a:pt x="60" y="34"/>
                      <a:pt x="60" y="34"/>
                      <a:pt x="60" y="34"/>
                    </a:cubicBezTo>
                    <a:cubicBezTo>
                      <a:pt x="45" y="48"/>
                      <a:pt x="45" y="48"/>
                      <a:pt x="45" y="48"/>
                    </a:cubicBezTo>
                    <a:cubicBezTo>
                      <a:pt x="1" y="1"/>
                      <a:pt x="1" y="1"/>
                      <a:pt x="1" y="1"/>
                    </a:cubicBezTo>
                    <a:cubicBezTo>
                      <a:pt x="0" y="1"/>
                      <a:pt x="0" y="0"/>
                      <a:pt x="1" y="0"/>
                    </a:cubicBezTo>
                    <a:cubicBezTo>
                      <a:pt x="1" y="0"/>
                      <a:pt x="2" y="0"/>
                      <a:pt x="2" y="0"/>
                    </a:cubicBezTo>
                    <a:cubicBezTo>
                      <a:pt x="45" y="45"/>
                      <a:pt x="45" y="45"/>
                      <a:pt x="45" y="45"/>
                    </a:cubicBezTo>
                    <a:cubicBezTo>
                      <a:pt x="60" y="31"/>
                      <a:pt x="60" y="31"/>
                      <a:pt x="60" y="31"/>
                    </a:cubicBezTo>
                    <a:cubicBezTo>
                      <a:pt x="73" y="45"/>
                      <a:pt x="73" y="45"/>
                      <a:pt x="73" y="45"/>
                    </a:cubicBezTo>
                    <a:cubicBezTo>
                      <a:pt x="106" y="0"/>
                      <a:pt x="106" y="0"/>
                      <a:pt x="106" y="0"/>
                    </a:cubicBezTo>
                    <a:cubicBezTo>
                      <a:pt x="106" y="0"/>
                      <a:pt x="107" y="0"/>
                      <a:pt x="107" y="0"/>
                    </a:cubicBezTo>
                    <a:cubicBezTo>
                      <a:pt x="108" y="0"/>
                      <a:pt x="108" y="1"/>
                      <a:pt x="107" y="1"/>
                    </a:cubicBezTo>
                    <a:lnTo>
                      <a:pt x="74" y="4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889" name="Freeform 258"/>
              <p:cNvSpPr>
                <a:spLocks/>
              </p:cNvSpPr>
              <p:nvPr/>
            </p:nvSpPr>
            <p:spPr bwMode="auto">
              <a:xfrm>
                <a:off x="1135316" y="3187242"/>
                <a:ext cx="367903" cy="364911"/>
              </a:xfrm>
              <a:custGeom>
                <a:avLst/>
                <a:gdLst>
                  <a:gd name="T0" fmla="*/ 134 w 146"/>
                  <a:gd name="T1" fmla="*/ 0 h 145"/>
                  <a:gd name="T2" fmla="*/ 12 w 146"/>
                  <a:gd name="T3" fmla="*/ 145 h 145"/>
                  <a:gd name="T4" fmla="*/ 134 w 146"/>
                  <a:gd name="T5" fmla="*/ 0 h 145"/>
                </a:gdLst>
                <a:ahLst/>
                <a:cxnLst>
                  <a:cxn ang="0">
                    <a:pos x="T0" y="T1"/>
                  </a:cxn>
                  <a:cxn ang="0">
                    <a:pos x="T2" y="T3"/>
                  </a:cxn>
                  <a:cxn ang="0">
                    <a:pos x="T4" y="T5"/>
                  </a:cxn>
                </a:cxnLst>
                <a:rect l="0" t="0" r="r" b="b"/>
                <a:pathLst>
                  <a:path w="146" h="145">
                    <a:moveTo>
                      <a:pt x="134" y="0"/>
                    </a:moveTo>
                    <a:cubicBezTo>
                      <a:pt x="134" y="0"/>
                      <a:pt x="0" y="11"/>
                      <a:pt x="12" y="145"/>
                    </a:cubicBezTo>
                    <a:cubicBezTo>
                      <a:pt x="12" y="145"/>
                      <a:pt x="146" y="134"/>
                      <a:pt x="134" y="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spTree>
    <p:extLst>
      <p:ext uri="{BB962C8B-B14F-4D97-AF65-F5344CB8AC3E}">
        <p14:creationId xmlns:p14="http://schemas.microsoft.com/office/powerpoint/2010/main" val="210684794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91"/>
                                        </p:tgtEl>
                                        <p:attrNameLst>
                                          <p:attrName>style.visibility</p:attrName>
                                        </p:attrNameLst>
                                      </p:cBhvr>
                                      <p:to>
                                        <p:strVal val="visible"/>
                                      </p:to>
                                    </p:set>
                                    <p:animEffect transition="in" filter="fade">
                                      <p:cBhvr>
                                        <p:cTn id="7" dur="1250"/>
                                        <p:tgtEl>
                                          <p:spTgt spid="891"/>
                                        </p:tgtEl>
                                      </p:cBhvr>
                                    </p:animEffect>
                                  </p:childTnLst>
                                </p:cTn>
                              </p:par>
                            </p:childTnLst>
                          </p:cTn>
                        </p:par>
                        <p:par>
                          <p:cTn id="8" fill="hold">
                            <p:stCondLst>
                              <p:cond delay="1250"/>
                            </p:stCondLst>
                            <p:childTnLst>
                              <p:par>
                                <p:cTn id="9" presetID="10" presetClass="entr" presetSubtype="0" fill="hold" nodeType="afterEffect">
                                  <p:stCondLst>
                                    <p:cond delay="0"/>
                                  </p:stCondLst>
                                  <p:childTnLst>
                                    <p:set>
                                      <p:cBhvr>
                                        <p:cTn id="10" dur="1" fill="hold">
                                          <p:stCondLst>
                                            <p:cond delay="0"/>
                                          </p:stCondLst>
                                        </p:cTn>
                                        <p:tgtEl>
                                          <p:spTgt spid="892"/>
                                        </p:tgtEl>
                                        <p:attrNameLst>
                                          <p:attrName>style.visibility</p:attrName>
                                        </p:attrNameLst>
                                      </p:cBhvr>
                                      <p:to>
                                        <p:strVal val="visible"/>
                                      </p:to>
                                    </p:set>
                                    <p:animEffect transition="in" filter="fade">
                                      <p:cBhvr>
                                        <p:cTn id="11" dur="1250"/>
                                        <p:tgtEl>
                                          <p:spTgt spid="892"/>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893"/>
                                        </p:tgtEl>
                                        <p:attrNameLst>
                                          <p:attrName>style.visibility</p:attrName>
                                        </p:attrNameLst>
                                      </p:cBhvr>
                                      <p:to>
                                        <p:strVal val="visible"/>
                                      </p:to>
                                    </p:set>
                                    <p:animEffect transition="in" filter="fade">
                                      <p:cBhvr>
                                        <p:cTn id="15" dur="1250"/>
                                        <p:tgtEl>
                                          <p:spTgt spid="893"/>
                                        </p:tgtEl>
                                      </p:cBhvr>
                                    </p:animEffect>
                                  </p:childTnLst>
                                </p:cTn>
                              </p:par>
                            </p:childTnLst>
                          </p:cTn>
                        </p:par>
                        <p:par>
                          <p:cTn id="16" fill="hold">
                            <p:stCondLst>
                              <p:cond delay="3750"/>
                            </p:stCondLst>
                            <p:childTnLst>
                              <p:par>
                                <p:cTn id="17" presetID="10" presetClass="entr" presetSubtype="0" fill="hold" nodeType="afterEffect">
                                  <p:stCondLst>
                                    <p:cond delay="0"/>
                                  </p:stCondLst>
                                  <p:childTnLst>
                                    <p:set>
                                      <p:cBhvr>
                                        <p:cTn id="18" dur="1" fill="hold">
                                          <p:stCondLst>
                                            <p:cond delay="0"/>
                                          </p:stCondLst>
                                        </p:cTn>
                                        <p:tgtEl>
                                          <p:spTgt spid="894"/>
                                        </p:tgtEl>
                                        <p:attrNameLst>
                                          <p:attrName>style.visibility</p:attrName>
                                        </p:attrNameLst>
                                      </p:cBhvr>
                                      <p:to>
                                        <p:strVal val="visible"/>
                                      </p:to>
                                    </p:set>
                                    <p:animEffect transition="in" filter="fade">
                                      <p:cBhvr>
                                        <p:cTn id="19" dur="1250"/>
                                        <p:tgtEl>
                                          <p:spTgt spid="894"/>
                                        </p:tgtEl>
                                      </p:cBhvr>
                                    </p:animEffect>
                                  </p:childTnLst>
                                </p:cTn>
                              </p:par>
                            </p:childTnLst>
                          </p:cTn>
                        </p:par>
                        <p:par>
                          <p:cTn id="20" fill="hold">
                            <p:stCondLst>
                              <p:cond delay="5000"/>
                            </p:stCondLst>
                            <p:childTnLst>
                              <p:par>
                                <p:cTn id="21" presetID="10" presetClass="entr" presetSubtype="0" fill="hold" nodeType="afterEffect">
                                  <p:stCondLst>
                                    <p:cond delay="0"/>
                                  </p:stCondLst>
                                  <p:childTnLst>
                                    <p:set>
                                      <p:cBhvr>
                                        <p:cTn id="22" dur="1" fill="hold">
                                          <p:stCondLst>
                                            <p:cond delay="0"/>
                                          </p:stCondLst>
                                        </p:cTn>
                                        <p:tgtEl>
                                          <p:spTgt spid="895"/>
                                        </p:tgtEl>
                                        <p:attrNameLst>
                                          <p:attrName>style.visibility</p:attrName>
                                        </p:attrNameLst>
                                      </p:cBhvr>
                                      <p:to>
                                        <p:strVal val="visible"/>
                                      </p:to>
                                    </p:set>
                                    <p:animEffect transition="in" filter="fade">
                                      <p:cBhvr>
                                        <p:cTn id="23" dur="1250"/>
                                        <p:tgtEl>
                                          <p:spTgt spid="895"/>
                                        </p:tgtEl>
                                      </p:cBhvr>
                                    </p:animEffect>
                                  </p:childTnLst>
                                </p:cTn>
                              </p:par>
                            </p:childTnLst>
                          </p:cTn>
                        </p:par>
                        <p:par>
                          <p:cTn id="24" fill="hold">
                            <p:stCondLst>
                              <p:cond delay="6250"/>
                            </p:stCondLst>
                            <p:childTnLst>
                              <p:par>
                                <p:cTn id="25" presetID="10" presetClass="entr" presetSubtype="0" fill="hold" nodeType="afterEffect">
                                  <p:stCondLst>
                                    <p:cond delay="0"/>
                                  </p:stCondLst>
                                  <p:childTnLst>
                                    <p:set>
                                      <p:cBhvr>
                                        <p:cTn id="26" dur="1" fill="hold">
                                          <p:stCondLst>
                                            <p:cond delay="0"/>
                                          </p:stCondLst>
                                        </p:cTn>
                                        <p:tgtEl>
                                          <p:spTgt spid="897"/>
                                        </p:tgtEl>
                                        <p:attrNameLst>
                                          <p:attrName>style.visibility</p:attrName>
                                        </p:attrNameLst>
                                      </p:cBhvr>
                                      <p:to>
                                        <p:strVal val="visible"/>
                                      </p:to>
                                    </p:set>
                                    <p:animEffect transition="in" filter="fade">
                                      <p:cBhvr>
                                        <p:cTn id="27" dur="1250"/>
                                        <p:tgtEl>
                                          <p:spTgt spid="897"/>
                                        </p:tgtEl>
                                      </p:cBhvr>
                                    </p:animEffect>
                                  </p:childTnLst>
                                </p:cTn>
                              </p:par>
                            </p:childTnLst>
                          </p:cTn>
                        </p:par>
                        <p:par>
                          <p:cTn id="28" fill="hold">
                            <p:stCondLst>
                              <p:cond delay="7500"/>
                            </p:stCondLst>
                            <p:childTnLst>
                              <p:par>
                                <p:cTn id="29" presetID="10" presetClass="entr" presetSubtype="0" fill="hold" nodeType="afterEffect">
                                  <p:stCondLst>
                                    <p:cond delay="0"/>
                                  </p:stCondLst>
                                  <p:childTnLst>
                                    <p:set>
                                      <p:cBhvr>
                                        <p:cTn id="30" dur="1" fill="hold">
                                          <p:stCondLst>
                                            <p:cond delay="0"/>
                                          </p:stCondLst>
                                        </p:cTn>
                                        <p:tgtEl>
                                          <p:spTgt spid="898"/>
                                        </p:tgtEl>
                                        <p:attrNameLst>
                                          <p:attrName>style.visibility</p:attrName>
                                        </p:attrNameLst>
                                      </p:cBhvr>
                                      <p:to>
                                        <p:strVal val="visible"/>
                                      </p:to>
                                    </p:set>
                                    <p:animEffect transition="in" filter="fade">
                                      <p:cBhvr>
                                        <p:cTn id="31" dur="1250"/>
                                        <p:tgtEl>
                                          <p:spTgt spid="898"/>
                                        </p:tgtEl>
                                      </p:cBhvr>
                                    </p:animEffect>
                                  </p:childTnLst>
                                </p:cTn>
                              </p:par>
                            </p:childTnLst>
                          </p:cTn>
                        </p:par>
                        <p:par>
                          <p:cTn id="32" fill="hold">
                            <p:stCondLst>
                              <p:cond delay="8750"/>
                            </p:stCondLst>
                            <p:childTnLst>
                              <p:par>
                                <p:cTn id="33" presetID="10" presetClass="entr" presetSubtype="0" fill="hold" nodeType="afterEffect">
                                  <p:stCondLst>
                                    <p:cond delay="0"/>
                                  </p:stCondLst>
                                  <p:childTnLst>
                                    <p:set>
                                      <p:cBhvr>
                                        <p:cTn id="34" dur="1" fill="hold">
                                          <p:stCondLst>
                                            <p:cond delay="0"/>
                                          </p:stCondLst>
                                        </p:cTn>
                                        <p:tgtEl>
                                          <p:spTgt spid="899"/>
                                        </p:tgtEl>
                                        <p:attrNameLst>
                                          <p:attrName>style.visibility</p:attrName>
                                        </p:attrNameLst>
                                      </p:cBhvr>
                                      <p:to>
                                        <p:strVal val="visible"/>
                                      </p:to>
                                    </p:set>
                                    <p:animEffect transition="in" filter="fade">
                                      <p:cBhvr>
                                        <p:cTn id="35" dur="1250"/>
                                        <p:tgtEl>
                                          <p:spTgt spid="899"/>
                                        </p:tgtEl>
                                      </p:cBhvr>
                                    </p:animEffect>
                                  </p:childTnLst>
                                </p:cTn>
                              </p:par>
                            </p:childTnLst>
                          </p:cTn>
                        </p:par>
                        <p:par>
                          <p:cTn id="36" fill="hold">
                            <p:stCondLst>
                              <p:cond delay="10000"/>
                            </p:stCondLst>
                            <p:childTnLst>
                              <p:par>
                                <p:cTn id="37" presetID="10" presetClass="entr" presetSubtype="0" fill="hold" nodeType="afterEffect">
                                  <p:stCondLst>
                                    <p:cond delay="0"/>
                                  </p:stCondLst>
                                  <p:childTnLst>
                                    <p:set>
                                      <p:cBhvr>
                                        <p:cTn id="38" dur="1" fill="hold">
                                          <p:stCondLst>
                                            <p:cond delay="0"/>
                                          </p:stCondLst>
                                        </p:cTn>
                                        <p:tgtEl>
                                          <p:spTgt spid="900"/>
                                        </p:tgtEl>
                                        <p:attrNameLst>
                                          <p:attrName>style.visibility</p:attrName>
                                        </p:attrNameLst>
                                      </p:cBhvr>
                                      <p:to>
                                        <p:strVal val="visible"/>
                                      </p:to>
                                    </p:set>
                                    <p:animEffect transition="in" filter="fade">
                                      <p:cBhvr>
                                        <p:cTn id="39" dur="1250"/>
                                        <p:tgtEl>
                                          <p:spTgt spid="9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14.xml><?xml version="1.0" encoding="utf-8"?>
<p:tagLst xmlns:a="http://schemas.openxmlformats.org/drawingml/2006/main" xmlns:r="http://schemas.openxmlformats.org/officeDocument/2006/relationships" xmlns:p="http://schemas.openxmlformats.org/presentationml/2006/main">
  <p:tag name="MT_TILE" val="YES"/>
</p:tagLst>
</file>

<file path=ppt/tags/tag15.xml><?xml version="1.0" encoding="utf-8"?>
<p:tagLst xmlns:a="http://schemas.openxmlformats.org/drawingml/2006/main" xmlns:r="http://schemas.openxmlformats.org/officeDocument/2006/relationships" xmlns:p="http://schemas.openxmlformats.org/presentationml/2006/main">
  <p:tag name="MT_TILE" val="YES"/>
</p:tagLst>
</file>

<file path=ppt/tags/tag16.xml><?xml version="1.0" encoding="utf-8"?>
<p:tagLst xmlns:a="http://schemas.openxmlformats.org/drawingml/2006/main" xmlns:r="http://schemas.openxmlformats.org/officeDocument/2006/relationships" xmlns:p="http://schemas.openxmlformats.org/presentationml/2006/main">
  <p:tag name="MT_TILE" val="YES"/>
</p:tagLst>
</file>

<file path=ppt/tags/tag17.xml><?xml version="1.0" encoding="utf-8"?>
<p:tagLst xmlns:a="http://schemas.openxmlformats.org/drawingml/2006/main" xmlns:r="http://schemas.openxmlformats.org/officeDocument/2006/relationships" xmlns:p="http://schemas.openxmlformats.org/presentationml/2006/main">
  <p:tag name="MT_TILE" val="YES"/>
</p:tagLst>
</file>

<file path=ppt/tags/tag18.xml><?xml version="1.0" encoding="utf-8"?>
<p:tagLst xmlns:a="http://schemas.openxmlformats.org/drawingml/2006/main" xmlns:r="http://schemas.openxmlformats.org/officeDocument/2006/relationships" xmlns:p="http://schemas.openxmlformats.org/presentationml/2006/main">
  <p:tag name="MT_TILE" val="YES"/>
</p:tagLst>
</file>

<file path=ppt/tags/tag19.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MGXFY15">
  <a:themeElements>
    <a:clrScheme name="Custom 55">
      <a:dk1>
        <a:srgbClr val="505050"/>
      </a:dk1>
      <a:lt1>
        <a:srgbClr val="FFFFFF"/>
      </a:lt1>
      <a:dk2>
        <a:srgbClr val="0078D7"/>
      </a:dk2>
      <a:lt2>
        <a:srgbClr val="EAEAEA"/>
      </a:lt2>
      <a:accent1>
        <a:srgbClr val="0078D7"/>
      </a:accent1>
      <a:accent2>
        <a:srgbClr val="002050"/>
      </a:accent2>
      <a:accent3>
        <a:srgbClr val="643BCD"/>
      </a:accent3>
      <a:accent4>
        <a:srgbClr val="ABABAB"/>
      </a:accent4>
      <a:accent5>
        <a:srgbClr val="505050"/>
      </a:accent5>
      <a:accent6>
        <a:srgbClr val="FFB900"/>
      </a:accent6>
      <a:hlink>
        <a:srgbClr val="0078D7"/>
      </a:hlink>
      <a:folHlink>
        <a:srgbClr val="0078D7"/>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2.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3.xml><?xml version="1.0" encoding="utf-8"?>
<a:theme xmlns:a="http://schemas.openxmlformats.org/drawingml/2006/main" name="IoT">
  <a:themeElements>
    <a:clrScheme name="Custom 19">
      <a:dk1>
        <a:srgbClr val="505050"/>
      </a:dk1>
      <a:lt1>
        <a:srgbClr val="FFFFFF"/>
      </a:lt1>
      <a:dk2>
        <a:srgbClr val="0078D7"/>
      </a:dk2>
      <a:lt2>
        <a:srgbClr val="EAEAEA"/>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oT" id="{1A28EA9D-8FA7-4685-9C12-B90585D9DE45}" vid="{83CBEF95-E0D6-4CDE-BA6F-843577698027}"/>
    </a:ext>
  </a:extLst>
</a:theme>
</file>

<file path=ppt/theme/theme4.xml><?xml version="1.0" encoding="utf-8"?>
<a:theme xmlns:a="http://schemas.openxmlformats.org/drawingml/2006/main" name="2_ML">
  <a:themeElements>
    <a:clrScheme name="Custom 8">
      <a:dk1>
        <a:srgbClr val="505050"/>
      </a:dk1>
      <a:lt1>
        <a:srgbClr val="FFFFFF"/>
      </a:lt1>
      <a:dk2>
        <a:srgbClr val="0078D7"/>
      </a:dk2>
      <a:lt2>
        <a:srgbClr val="00BCF2"/>
      </a:lt2>
      <a:accent1>
        <a:srgbClr val="002050"/>
      </a:accent1>
      <a:accent2>
        <a:srgbClr val="B4009E"/>
      </a:accent2>
      <a:accent3>
        <a:srgbClr val="107C10"/>
      </a:accent3>
      <a:accent4>
        <a:srgbClr val="5C2D91"/>
      </a:accent4>
      <a:accent5>
        <a:srgbClr val="008272"/>
      </a:accent5>
      <a:accent6>
        <a:srgbClr val="D83B01"/>
      </a:accent6>
      <a:hlink>
        <a:srgbClr val="00BCF2"/>
      </a:hlink>
      <a:folHlink>
        <a:srgbClr val="002050"/>
      </a:folHlink>
    </a:clrScheme>
    <a:fontScheme name="Segoe UI L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ES243BK-R1_Edson" id="{7FA50A56-66DF-4957-B093-DDBFDD24F612}" vid="{2F29F2AE-BCF6-4017-BA1B-18B93B53653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item1.xml><?xml version="1.0" encoding="utf-8"?>
<p:properties xmlns:p="http://schemas.microsoft.com/office/2006/metadata/properties" xmlns:xsi="http://www.w3.org/2001/XMLSchema-instance" xmlns:pc="http://schemas.microsoft.com/office/infopath/2007/PartnerControls">
  <documentManagement>
    <DocumentDescription xmlns="230e9df3-be65-4c73-a93b-d1236ebd677e">An introduction to Azure Databricks &lt;a href="https://microsoft.sharepoint.com/sites/infopedia/media/details/aevd-3-128209"&gt;View recording session&lt;/a&gt;</DocumentDescription>
    <od9986d31974458fb3007746ec0bce5f xmlns="230e9df3-be65-4c73-a93b-d1236ebd677e">
      <Terms xmlns="http://schemas.microsoft.com/office/infopath/2007/PartnerControls"/>
    </od9986d31974458fb3007746ec0bce5f>
    <hd9637eefc984b85b6097c6374e15725 xmlns="230e9df3-be65-4c73-a93b-d1236ebd677e">
      <Terms xmlns="http://schemas.microsoft.com/office/infopath/2007/PartnerControls">
        <TermInfo xmlns="http://schemas.microsoft.com/office/infopath/2007/PartnerControls">
          <TermName xmlns="http://schemas.microsoft.com/office/infopath/2007/PartnerControls">training materials</TermName>
          <TermId xmlns="http://schemas.microsoft.com/office/infopath/2007/PartnerControls">806588bc-f86d-4a67-aeb8-7206d3434c40</TermId>
        </TermInfo>
      </Terms>
    </hd9637eefc984b85b6097c6374e15725>
    <k20e0dfa74bf4e44818db03027b0ccd8 xmlns="230e9df3-be65-4c73-a93b-d1236ebd677e">
      <Terms xmlns="http://schemas.microsoft.com/office/infopath/2007/PartnerControls">
        <TermInfo xmlns="http://schemas.microsoft.com/office/infopath/2007/PartnerControls">
          <TermName xmlns="http://schemas.microsoft.com/office/infopath/2007/PartnerControls">Artificial Intelligence and Research Group</TermName>
          <TermId xmlns="http://schemas.microsoft.com/office/infopath/2007/PartnerControls">bc53c690-bfc4-4b06-b08b-99b2bf5a2a45</TermId>
        </TermInfo>
      </Terms>
    </k20e0dfa74bf4e44818db03027b0ccd8>
    <Owner xmlns="230e9df3-be65-4c73-a93b-d1236ebd677e">
      <UserInfo>
        <DisplayName>Shelley Way</DisplayName>
        <AccountId>79</AccountId>
        <AccountType/>
      </UserInfo>
    </Owner>
    <PublishDate xmlns="230E9DF3-BE65-4C73-A93B-D1236EBD677E">2018-06-14T07:00:00+00:00</PublishDate>
    <k21a64daf20d4502b2796a1c6b8ce6c8 xmlns="230e9df3-be65-4c73-a93b-d1236ebd677e">
      <Terms xmlns="http://schemas.microsoft.com/office/infopath/2007/PartnerControls"/>
    </k21a64daf20d4502b2796a1c6b8ce6c8>
    <GenericHTML1 xmlns="230e9df3-be65-4c73-a93b-d1236ebd677e" xsi:nil="true"/>
    <Expire_x0020_Review xmlns="230e9df3-be65-4c73-a93b-d1236ebd677e">2019-06-14T07:00:00+00:00</Expire_x0020_Review>
    <l3c3ea61849e4288a8acc49bb5388e8c xmlns="230e9df3-be65-4c73-a93b-d1236ebd677e">
      <Terms xmlns="http://schemas.microsoft.com/office/infopath/2007/PartnerControls">
        <TermInfo xmlns="http://schemas.microsoft.com/office/infopath/2007/PartnerControls">
          <TermName xmlns="http://schemas.microsoft.com/office/infopath/2007/PartnerControls">Worldwide Readiness</TermName>
          <TermId xmlns="http://schemas.microsoft.com/office/infopath/2007/PartnerControls">c6595b84-b463-470a-bb46-2a47364645be</TermId>
        </TermInfo>
        <TermInfo xmlns="http://schemas.microsoft.com/office/infopath/2007/PartnerControls">
          <TermName xmlns="http://schemas.microsoft.com/office/infopath/2007/PartnerControls">Microsoft Azure Marketing</TermName>
          <TermId xmlns="http://schemas.microsoft.com/office/infopath/2007/PartnerControls">0958c357-5252-473f-8b4e-42f27525a99d</TermId>
        </TermInfo>
      </Terms>
    </l3c3ea61849e4288a8acc49bb5388e8c>
    <ConfidentialityTaxHTField0 xmlns="230e9df3-be65-4c73-a93b-d1236ebd677e">
      <Terms xmlns="http://schemas.microsoft.com/office/infopath/2007/PartnerControls">
        <TermInfo xmlns="http://schemas.microsoft.com/office/infopath/2007/PartnerControls">
          <TermName xmlns="http://schemas.microsoft.com/office/infopath/2007/PartnerControls">internal users</TermName>
          <TermId xmlns="http://schemas.microsoft.com/office/infopath/2007/PartnerControls">461efa83-0283-486a-a8d5-943328f3693f</TermId>
        </TermInfo>
      </Terms>
    </ConfidentialityTaxHTField0>
    <Blog_x0020_Name xmlns="230e9df3-be65-4c73-a93b-d1236ebd677e" xsi:nil="true"/>
    <eb54ac91059940029a3cc8a4ff5af673 xmlns="230e9df3-be65-4c73-a93b-d1236ebd677e">
      <Terms xmlns="http://schemas.microsoft.com/office/infopath/2007/PartnerControls">
        <TermInfo xmlns="http://schemas.microsoft.com/office/infopath/2007/PartnerControls">
          <TermName xmlns="http://schemas.microsoft.com/office/infopath/2007/PartnerControls">Cloud and Enterprise</TermName>
          <TermId xmlns="http://schemas.microsoft.com/office/infopath/2007/PartnerControls">adc2fe87-c79a-4ded-a449-3f86b954069d</TermId>
        </TermInfo>
        <TermInfo xmlns="http://schemas.microsoft.com/office/infopath/2007/PartnerControls">
          <TermName xmlns="http://schemas.microsoft.com/office/infopath/2007/PartnerControls">Worldwide Readiness</TermName>
          <TermId xmlns="http://schemas.microsoft.com/office/infopath/2007/PartnerControls">c6595b84-b463-470a-bb46-2a47364645be</TermId>
        </TermInfo>
      </Terms>
    </eb54ac91059940029a3cc8a4ff5af673>
    <FolderExtensions xmlns="230e9df3-be65-4c73-a93b-d1236ebd677e" xsi:nil="true"/>
    <PublishingPageContent xmlns="http://schemas.microsoft.com/sharepoint/v3" xsi:nil="true"/>
    <ContentID xmlns="230e9df3-be65-4c73-a93b-d1236ebd677e" xsi:nil="true"/>
    <Coowner xmlns="230e9df3-be65-4c73-a93b-d1236ebd677e">
      <UserInfo>
        <DisplayName>i:0#.f|membership|v-danaja@microsoft.com</DisplayName>
        <AccountId>176</AccountId>
        <AccountType/>
      </UserInfo>
    </Coowner>
    <ef109fd36bcf4bcd9dd945731030600b xmlns="230e9df3-be65-4c73-a93b-d1236ebd677e">
      <Terms xmlns="http://schemas.microsoft.com/office/infopath/2007/PartnerControls"/>
    </ef109fd36bcf4bcd9dd945731030600b>
    <ApplyWorkflowRules xmlns="230E9DF3-BE65-4C73-A93B-D1236EBD677E">Yes</ApplyWorkflowRules>
    <bf80e81150e248c48aa8cffdf0021a1f xmlns="230e9df3-be65-4c73-a93b-d1236ebd677e">
      <Terms xmlns="http://schemas.microsoft.com/office/infopath/2007/PartnerControls"/>
    </bf80e81150e248c48aa8cffdf0021a1f>
    <ec5b2ad5c27b45fb8a00a1f27c7ce1ae xmlns="230e9df3-be65-4c73-a93b-d1236ebd677e">
      <Terms xmlns="http://schemas.microsoft.com/office/infopath/2007/PartnerControls"/>
    </ec5b2ad5c27b45fb8a00a1f27c7ce1ae>
    <m6d26e40ac264097a006193f92232ece xmlns="230e9df3-be65-4c73-a93b-d1236ebd677e">
      <Terms xmlns="http://schemas.microsoft.com/office/infopath/2007/PartnerControls"/>
    </m6d26e40ac264097a006193f92232ece>
    <b60f8d2dbb984f349d80d8196897f4d3 xmlns="230e9df3-be65-4c73-a93b-d1236ebd677e">
      <Terms xmlns="http://schemas.microsoft.com/office/infopath/2007/PartnerControls"/>
    </b60f8d2dbb984f349d80d8196897f4d3>
    <Thumbnail1 xmlns="230e9df3-be65-4c73-a93b-d1236ebd677e">
      <Url>https://microsoft.sharepoint.com/sites/Infopedia_G01KC/Style%20Library/Thumbnails/G01KC-2-1217/Creating%20Custom%20AI%20Solutions%20with%20Azure%20Databricks.png</Url>
      <Description>/sites/Infopedia_G01KC/Style Library/Thumbnails/G01KC-2-1217/Creating Custom AI Solutions with Azure Databricks.png</Description>
    </Thumbnail1>
    <i0d941ee1e744ffea7aeee9924c91cbb xmlns="230e9df3-be65-4c73-a93b-d1236ebd677e">
      <Terms xmlns="http://schemas.microsoft.com/office/infopath/2007/PartnerControls">
        <TermInfo xmlns="http://schemas.microsoft.com/office/infopath/2007/PartnerControls">
          <TermName xmlns="http://schemas.microsoft.com/office/infopath/2007/PartnerControls">artificial intelligence</TermName>
          <TermId xmlns="http://schemas.microsoft.com/office/infopath/2007/PartnerControls">11fa0c26-d93f-4fa8-9b81-cf60b8e62d0c</TermId>
        </TermInfo>
        <TermInfo xmlns="http://schemas.microsoft.com/office/infopath/2007/PartnerControls">
          <TermName xmlns="http://schemas.microsoft.com/office/infopath/2007/PartnerControls">machine learning</TermName>
          <TermId xmlns="http://schemas.microsoft.com/office/infopath/2007/PartnerControls">912b89bd-3197-4d37-838b-dea3c299099a</TermId>
        </TermInfo>
        <TermInfo xmlns="http://schemas.microsoft.com/office/infopath/2007/PartnerControls">
          <TermName xmlns="http://schemas.microsoft.com/office/infopath/2007/PartnerControls">Data and AI</TermName>
          <TermId xmlns="http://schemas.microsoft.com/office/infopath/2007/PartnerControls">60d86926-9fc6-4873-ad19-e15bf82160d7</TermId>
        </TermInfo>
      </Terms>
    </i0d941ee1e744ffea7aeee9924c91cbb>
    <RoutingRuleDescription xmlns="http://schemas.microsoft.com/sharepoint/v3" xsi:nil="true"/>
    <PublishingExpirationDate xmlns="http://schemas.microsoft.com/sharepoint/v3" xsi:nil="true"/>
    <ga0c0bf70a6644469c61b3efa7025301 xmlns="230e9df3-be65-4c73-a93b-d1236ebd677e">
      <Terms xmlns="http://schemas.microsoft.com/office/infopath/2007/PartnerControls"/>
    </ga0c0bf70a6644469c61b3efa7025301>
    <ReportOwner xmlns="http://schemas.microsoft.com/sharepoint/v3">
      <UserInfo>
        <DisplayName/>
        <AccountId xsi:nil="true"/>
        <AccountType/>
      </UserInfo>
    </ReportOwner>
    <i1b478372f814787abd313030b81fcb2 xmlns="230e9df3-be65-4c73-a93b-d1236ebd677e">
      <Terms xmlns="http://schemas.microsoft.com/office/infopath/2007/PartnerControls">
        <TermInfo xmlns="http://schemas.microsoft.com/office/infopath/2007/PartnerControls">
          <TermName xmlns="http://schemas.microsoft.com/office/infopath/2007/PartnerControls">Intelligent Cloud</TermName>
          <TermId xmlns="http://schemas.microsoft.com/office/infopath/2007/PartnerControls">657064bb-35a2-46dd-babb-ff4e84e62f8c</TermId>
        </TermInfo>
      </Terms>
    </i1b478372f814787abd313030b81fcb2>
    <TaxKeywordTaxHTField xmlns="230e9df3-be65-4c73-a93b-d1236ebd677e">
      <Terms xmlns="http://schemas.microsoft.com/office/infopath/2007/PartnerControls"/>
    </TaxKeywordTaxHTField>
    <b4224c12c78d42ea9b214de0badf8358 xmlns="230e9df3-be65-4c73-a93b-d1236ebd677e">
      <Terms xmlns="http://schemas.microsoft.com/office/infopath/2007/PartnerControls"/>
    </b4224c12c78d42ea9b214de0badf8358>
    <TaxCatchAll xmlns="230e9df3-be65-4c73-a93b-d1236ebd677e">
      <Value>36</Value>
      <Value>35</Value>
      <Value>34</Value>
      <Value>31</Value>
      <Value>29</Value>
      <Value>2325</Value>
      <Value>2182</Value>
      <Value>21</Value>
      <Value>2236</Value>
      <Value>342</Value>
      <Value>2559</Value>
      <Value>5</Value>
      <Value>374</Value>
      <Value>222</Value>
    </TaxCatchAll>
    <Update_x0020_Parent_x0020_Child_x0020_Relation_x0020_for_x0020_KCDOCs2 xmlns="1c7e1a94-f886-43f0-af7a-031cdfff3ff3">
      <Url>https://microsoft.sharepoint.com/sites/Infopedia_G01KC/_layouts/15/wrkstat.aspx?List=1c7e1a94-f886-43f0-af7a-031cdfff3ff3&amp;WorkflowInstanceName=03c8f206-944f-4f9e-932d-f559141e2cd5</Url>
      <Description>Update Parent Child Relation for KCDOCs2</Description>
    </Update_x0020_Parent_x0020_Child_x0020_Relation_x0020_for_x0020_KCDOCs2>
    <mb88723863e1404388ba3733387d48df xmlns="230e9df3-be65-4c73-a93b-d1236ebd677e">
      <Terms xmlns="http://schemas.microsoft.com/office/infopath/2007/PartnerControls"/>
    </mb88723863e1404388ba3733387d48df>
    <ParentID1 xmlns="230e9df3-be65-4c73-a93b-d1236ebd677e">G01KC-2-1209</ParentID1>
    <kf34bcdc8fc34e479d3f94c6210e8e27 xmlns="230e9df3-be65-4c73-a93b-d1236ebd677e">
      <Terms xmlns="http://schemas.microsoft.com/office/infopath/2007/PartnerControls"/>
    </kf34bcdc8fc34e479d3f94c6210e8e27>
    <m6c7b4717b6346e6a075a59dd47eac69 xmlns="230e9df3-be65-4c73-a93b-d1236ebd677e">
      <Terms xmlns="http://schemas.microsoft.com/office/infopath/2007/PartnerControls">
        <TermInfo xmlns="http://schemas.microsoft.com/office/infopath/2007/PartnerControls">
          <TermName xmlns="http://schemas.microsoft.com/office/infopath/2007/PartnerControls">Azure platform</TermName>
          <TermId xmlns="http://schemas.microsoft.com/office/infopath/2007/PartnerControls">df6aaec2-d07c-4319-b510-15a691aea35b</TermId>
        </TermInfo>
        <TermInfo xmlns="http://schemas.microsoft.com/office/infopath/2007/PartnerControls">
          <TermName xmlns="http://schemas.microsoft.com/office/infopath/2007/PartnerControls">features</TermName>
          <TermId xmlns="http://schemas.microsoft.com/office/infopath/2007/PartnerControls">94b87768-f145-4764-adbd-fec700e47348</TermId>
        </TermInfo>
        <TermInfo xmlns="http://schemas.microsoft.com/office/infopath/2007/PartnerControls">
          <TermName xmlns="http://schemas.microsoft.com/office/infopath/2007/PartnerControls">readiness</TermName>
          <TermId xmlns="http://schemas.microsoft.com/office/infopath/2007/PartnerControls">0bad9107-5243-4424-8599-de9537dda9af</TermId>
        </TermInfo>
      </Terms>
    </m6c7b4717b6346e6a075a59dd47eac69>
    <GenericText2 xmlns="230e9df3-be65-4c73-a93b-d1236ebd677e" xsi:nil="true"/>
    <_dlc_DocId xmlns="230e9df3-be65-4c73-a93b-d1236ebd677e">G01KC-1878465518-1217</_dlc_DocId>
    <_dlc_DocIdUrl xmlns="230e9df3-be65-4c73-a93b-d1236ebd677e">
      <Url>https://microsoft.sharepoint.com/sites/Infopedia_G01KC/_layouts/15/DocIdRedir.aspx?ID=G01KC-1878465518-1217</Url>
      <Description>G01KC-1878465518-1217</Description>
    </_dlc_DocIdUrl>
    <_dlc_ExpireDateSaved xmlns="http://schemas.microsoft.com/sharepoint/v3" xsi:nil="true"/>
    <_dlc_ExpireDate xmlns="http://schemas.microsoft.com/sharepoint/v3">2019-06-14T07:00:00+00:00</_dlc_ExpireDat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p:Policy xmlns:p="office.server.policy" id="" local="true">
  <p:Name>SMSG KM Open Document</p:Name>
  <p:Description/>
  <p:Statement/>
  <p:PolicyItems>
    <p:PolicyItem featureId="Microsoft.Office.RecordsManagement.PolicyFeatures.Expiration" staticId="0x0101000E4CB7077FEE4FF7AE86D4A500EEC780030016C849C62B10EB41ACA8C7EEDEF40BB2006A83F15B98C1FD4E8D76F6993277120D|-2104630519" UniqueId="7644ab00-0194-4713-bed7-07a1a8370af3">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0</number>
                  <property>Expire_x0020_Review</property>
                  <propertyId>4efb7b69-53dd-4711-a372-96a7c80c7a38</propertyId>
                  <period>days</period>
                </formula>
                <action type="action" id="Microsoft.Office.RecordsManagement.PolicyFeatures.Expiration.Action.MoveToRecycleBin"/>
              </data>
            </stages>
          </Schedule>
        </Schedules>
      </p:CustomData>
    </p:PolicyItem>
  </p:PolicyItems>
</p:Policy>
</file>

<file path=customXml/item5.xml><?xml version="1.0" encoding="utf-8"?>
<?mso-contentType ?>
<SharedContentType xmlns="Microsoft.SharePoint.Taxonomy.ContentTypeSync" SourceId="e385fb40-52d4-4fae-9c5b-3e8ff8a5878e" ContentTypeId="0x0101000E4CB7077FEE4FF7AE86D4A500EEC780030016C849C62B10EB41ACA8C7EEDEF40BB2" PreviousValue="false"/>
</file>

<file path=customXml/item6.xml><?xml version="1.0" encoding="utf-8"?>
<ct:contentTypeSchema xmlns:ct="http://schemas.microsoft.com/office/2006/metadata/contentType" xmlns:ma="http://schemas.microsoft.com/office/2006/metadata/properties/metaAttributes" ct:_="" ma:_="" ma:contentTypeName="SMSG KM Open Document" ma:contentTypeID="0x0101000E4CB7077FEE4FF7AE86D4A500EEC780030016C849C62B10EB41ACA8C7EEDEF40BB2006A83F15B98C1FD4E8D76F6993277120D" ma:contentTypeVersion="36" ma:contentTypeDescription="" ma:contentTypeScope="" ma:versionID="ea62070e73627ed261dccb5fc742980c">
  <xsd:schema xmlns:xsd="http://www.w3.org/2001/XMLSchema" xmlns:xs="http://www.w3.org/2001/XMLSchema" xmlns:p="http://schemas.microsoft.com/office/2006/metadata/properties" xmlns:ns1="http://schemas.microsoft.com/sharepoint/v3" xmlns:ns2="230e9df3-be65-4c73-a93b-d1236ebd677e" xmlns:ns3="230E9DF3-BE65-4C73-A93B-D1236EBD677E" xmlns:ns4="b3bc04a5-d503-43b1-b98c-a8cf663329d9" xmlns:ns5="1c7e1a94-f886-43f0-af7a-031cdfff3ff3" targetNamespace="http://schemas.microsoft.com/office/2006/metadata/properties" ma:root="true" ma:fieldsID="2d5fd911e1338750595046e52099feb0" ns1:_="" ns2:_="" ns3:_="" ns4:_="" ns5:_="">
    <xsd:import namespace="http://schemas.microsoft.com/sharepoint/v3"/>
    <xsd:import namespace="230e9df3-be65-4c73-a93b-d1236ebd677e"/>
    <xsd:import namespace="230E9DF3-BE65-4C73-A93B-D1236EBD677E"/>
    <xsd:import namespace="b3bc04a5-d503-43b1-b98c-a8cf663329d9"/>
    <xsd:import namespace="1c7e1a94-f886-43f0-af7a-031cdfff3ff3"/>
    <xsd:element name="properties">
      <xsd:complexType>
        <xsd:sequence>
          <xsd:element name="documentManagement">
            <xsd:complexType>
              <xsd:all>
                <xsd:element ref="ns1:RoutingRuleDescription" minOccurs="0"/>
                <xsd:element ref="ns2:DocumentDescription" minOccurs="0"/>
                <xsd:element ref="ns2:Owner" minOccurs="0"/>
                <xsd:element ref="ns3:PublishDate" minOccurs="0"/>
                <xsd:element ref="ns2:Expire_x0020_Review" minOccurs="0"/>
                <xsd:element ref="ns1:PublishingPageContent" minOccurs="0"/>
                <xsd:element ref="ns2:Thumbnail1" minOccurs="0"/>
                <xsd:element ref="ns1:AverageRating" minOccurs="0"/>
                <xsd:element ref="ns1:RatingCount" minOccurs="0"/>
                <xsd:element ref="ns1:PublishingExpirationDate" minOccurs="0"/>
                <xsd:element ref="ns3:ApplyWorkflowRules" minOccurs="0"/>
                <xsd:element ref="ns2:ContentID" minOccurs="0"/>
                <xsd:element ref="ns2:Blog_x0020_Name" minOccurs="0"/>
                <xsd:element ref="ns2:_dlc_DocIdPersistId" minOccurs="0"/>
                <xsd:element ref="ns2:eb54ac91059940029a3cc8a4ff5af673" minOccurs="0"/>
                <xsd:element ref="ns1:ReportOwner" minOccurs="0"/>
                <xsd:element ref="ns2:bf80e81150e248c48aa8cffdf0021a1f" minOccurs="0"/>
                <xsd:element ref="ns2:od9986d31974458fb3007746ec0bce5f" minOccurs="0"/>
                <xsd:element ref="ns2:k21a64daf20d4502b2796a1c6b8ce6c8" minOccurs="0"/>
                <xsd:element ref="ns2:ef109fd36bcf4bcd9dd945731030600b" minOccurs="0"/>
                <xsd:element ref="ns2:hd9637eefc984b85b6097c6374e15725" minOccurs="0"/>
                <xsd:element ref="ns2:ga0c0bf70a6644469c61b3efa7025301" minOccurs="0"/>
                <xsd:element ref="ns2:i1b478372f814787abd313030b81fcb2" minOccurs="0"/>
                <xsd:element ref="ns2:i0d941ee1e744ffea7aeee9924c91cbb" minOccurs="0"/>
                <xsd:element ref="ns2:m6d26e40ac264097a006193f92232ece" minOccurs="0"/>
                <xsd:element ref="ns2:kf34bcdc8fc34e479d3f94c6210e8e27" minOccurs="0"/>
                <xsd:element ref="ns2:mb88723863e1404388ba3733387d48df" minOccurs="0"/>
                <xsd:element ref="ns2:TaxCatchAll" minOccurs="0"/>
                <xsd:element ref="ns2:k20e0dfa74bf4e44818db03027b0ccd8" minOccurs="0"/>
                <xsd:element ref="ns2:l3c3ea61849e4288a8acc49bb5388e8c" minOccurs="0"/>
                <xsd:element ref="ns2:ec5b2ad5c27b45fb8a00a1f27c7ce1ae" minOccurs="0"/>
                <xsd:element ref="ns2:TaxCatchAllLabel" minOccurs="0"/>
                <xsd:element ref="ns2:b60f8d2dbb984f349d80d8196897f4d3" minOccurs="0"/>
                <xsd:element ref="ns2:TaxKeywordTaxHTField" minOccurs="0"/>
                <xsd:element ref="ns2:m6c7b4717b6346e6a075a59dd47eac69" minOccurs="0"/>
                <xsd:element ref="ns2:ConfidentialityTaxHTField0" minOccurs="0"/>
                <xsd:element ref="ns2:b4224c12c78d42ea9b214de0badf8358" minOccurs="0"/>
                <xsd:element ref="ns2:_dlc_DocId" minOccurs="0"/>
                <xsd:element ref="ns2:Coowner" minOccurs="0"/>
                <xsd:element ref="ns2:FolderExtensions" minOccurs="0"/>
                <xsd:element ref="ns2:ParentID1" minOccurs="0"/>
                <xsd:element ref="ns2:GenericText2" minOccurs="0"/>
                <xsd:element ref="ns2:GenericHTML1" minOccurs="0"/>
                <xsd:element ref="ns4:MediaServiceDateTaken" minOccurs="0"/>
                <xsd:element ref="ns4:MediaServiceAutoTags" minOccurs="0"/>
                <xsd:element ref="ns5:Update_x0020_Parent_x0020_Child_x0020_Relation_x0020_for_x0020_KCDOCs2" minOccurs="0"/>
                <xsd:element ref="ns2:_dlc_DocIdUrl" minOccurs="0"/>
                <xsd:element ref="ns1:_dlc_Exempt" minOccurs="0"/>
                <xsd:element ref="ns1:_dlc_ExpireDateSaved" minOccurs="0"/>
                <xsd:element ref="ns1:_dlc_ExpireDate" minOccurs="0"/>
                <xsd:element ref="ns5:MediaServiceOCR" minOccurs="0"/>
                <xsd:element ref="ns5:MediaServiceEventHashCode" minOccurs="0"/>
                <xsd:element ref="ns5: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RoutingRuleDescription" ma:index="2" nillable="true" ma:displayName="Description" ma:description="" ma:hidden="true" ma:internalName="RoutingRuleDescription" ma:readOnly="false">
      <xsd:simpleType>
        <xsd:restriction base="dms:Text">
          <xsd:maxLength value="255"/>
        </xsd:restriction>
      </xsd:simpleType>
    </xsd:element>
    <xsd:element name="PublishingPageContent" ma:index="10" nillable="true" ma:displayName="Page Content" ma:description="Page Content is a site column created by the Publishing feature. It is used on the Article Page Content Type as the content of the page." ma:internalName="PublishingPageContent">
      <xsd:simpleType>
        <xsd:restriction base="dms:Unknown"/>
      </xsd:simpleType>
    </xsd:element>
    <xsd:element name="AverageRating" ma:index="14" nillable="true" ma:displayName="Rating (0-5)" ma:decimals="2" ma:description="Average value of all the ratings that have been submitted" ma:internalName="AverageRating" ma:readOnly="true">
      <xsd:simpleType>
        <xsd:restriction base="dms:Number"/>
      </xsd:simpleType>
    </xsd:element>
    <xsd:element name="RatingCount" ma:index="15" nillable="true" ma:displayName="Number of Ratings" ma:decimals="0" ma:description="Number of ratings submitted" ma:internalName="RatingCount" ma:readOnly="true">
      <xsd:simpleType>
        <xsd:restriction base="dms:Number"/>
      </xsd:simpleType>
    </xsd:element>
    <xsd:element name="PublishingExpirationDate" ma:index="18"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ReportOwner" ma:index="38" nillable="true" ma:displayName="Owner (People and Groups)" ma:description="Owner of this document" ma:hidden="true" ma:list="UserInfo" ma:SearchPeopleOnly="false" ma:SharePointGroup="0" ma:internalName="Report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dlc_Exempt" ma:index="76" nillable="true" ma:displayName="Exempt from Policy" ma:description="" ma:hidden="true" ma:internalName="_dlc_Exempt" ma:readOnly="true">
      <xsd:simpleType>
        <xsd:restriction base="dms:Unknown"/>
      </xsd:simpleType>
    </xsd:element>
    <xsd:element name="_dlc_ExpireDateSaved" ma:index="77" nillable="true" ma:displayName="Original Expiration Date" ma:description="" ma:hidden="true" ma:internalName="_dlc_ExpireDateSaved" ma:readOnly="true">
      <xsd:simpleType>
        <xsd:restriction base="dms:DateTime"/>
      </xsd:simpleType>
    </xsd:element>
    <xsd:element name="_dlc_ExpireDate" ma:index="78" nillable="true" ma:displayName="Expiration Date"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DocumentDescription" ma:index="3" nillable="true" ma:displayName="Document Description" ma:description="Alternate description for documents that can be used for display." ma:internalName="DocumentDescription">
      <xsd:simpleType>
        <xsd:restriction base="dms:Note">
          <xsd:maxLength value="255"/>
        </xsd:restriction>
      </xsd:simpleType>
    </xsd:element>
    <xsd:element name="Owner" ma:index="4" nillable="true" ma:displayName="Owner" ma:list="UserInfo" ma:SharePointGroup="0" ma:internalName="Own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pire_x0020_Review" ma:index="6" nillable="true" ma:displayName="Expiration" ma:format="DateOnly" ma:internalName="Expire_x0020_Review" ma:readOnly="false">
      <xsd:simpleType>
        <xsd:restriction base="dms:DateTime"/>
      </xsd:simpleType>
    </xsd:element>
    <xsd:element name="Thumbnail1" ma:index="11" nillable="true" ma:displayName="Thumbnail" ma:format="Hyperlink" ma:internalName="Thumbnail1"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ContentID" ma:index="20" nillable="true" ma:displayName="ContentID" ma:indexed="true" ma:internalName="ContentID" ma:readOnly="false">
      <xsd:simpleType>
        <xsd:restriction base="dms:Text">
          <xsd:maxLength value="255"/>
        </xsd:restriction>
      </xsd:simpleType>
    </xsd:element>
    <xsd:element name="Blog_x0020_Name" ma:index="21" nillable="true" ma:displayName="Blog Name" ma:description="Title of an Infopedia Blog" ma:internalName="Blog_x0020_Name">
      <xsd:simpleType>
        <xsd:restriction base="dms:Text">
          <xsd:maxLength value="255"/>
        </xsd:restriction>
      </xsd:simpleType>
    </xsd:element>
    <xsd:element name="_dlc_DocIdPersistId" ma:index="36" nillable="true" ma:displayName="Persist ID" ma:description="Keep ID on add." ma:hidden="true" ma:internalName="_dlc_DocIdPersistId" ma:readOnly="true">
      <xsd:simpleType>
        <xsd:restriction base="dms:Boolean"/>
      </xsd:simpleType>
    </xsd:element>
    <xsd:element name="eb54ac91059940029a3cc8a4ff5af673" ma:index="37" nillable="true" ma:taxonomy="true" ma:internalName="eb54ac91059940029a3cc8a4ff5af673" ma:taxonomyFieldName="SMSGDomain" ma:displayName="SMSG Domain" ma:default="" ma:fieldId="{eb54ac91-0599-4002-9a3c-c8a4ff5af673}"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bf80e81150e248c48aa8cffdf0021a1f" ma:index="39" nillable="true" ma:taxonomy="true" ma:internalName="bf80e81150e248c48aa8cffdf0021a1f" ma:taxonomyFieldName="Products" ma:displayName="SMSG Products &amp; Technologies" ma:default="" ma:fieldId="{bf80e811-50e2-48c4-8aa8-cffdf0021a1f}" ma:taxonomyMulti="true" ma:sspId="e385fb40-52d4-4fae-9c5b-3e8ff8a5878e" ma:termSetId="a611a704-4666-406e-a571-a6e9bb4a2dcc" ma:anchorId="f7bdd4ba-8e81-43d6-a504-860f505d5c97" ma:open="false" ma:isKeyword="false">
      <xsd:complexType>
        <xsd:sequence>
          <xsd:element ref="pc:Terms" minOccurs="0" maxOccurs="1"/>
        </xsd:sequence>
      </xsd:complexType>
    </xsd:element>
    <xsd:element name="od9986d31974458fb3007746ec0bce5f" ma:index="40" nillable="true" ma:taxonomy="true" ma:internalName="od9986d31974458fb3007746ec0bce5f" ma:taxonomyFieldName="Languages" ma:displayName="SMSG Languages" ma:default="" ma:fieldId="{8d9986d3-1974-458f-b300-7746ec0bce5f}" ma:taxonomyMulti="true" ma:sspId="e385fb40-52d4-4fae-9c5b-3e8ff8a5878e" ma:termSetId="a611a704-4666-406e-a571-a6e9bb4a2dcc" ma:anchorId="c5f267fd-fa38-4ffe-a1d8-2693d87e90bc" ma:open="false" ma:isKeyword="false">
      <xsd:complexType>
        <xsd:sequence>
          <xsd:element ref="pc:Terms" minOccurs="0" maxOccurs="1"/>
        </xsd:sequence>
      </xsd:complexType>
    </xsd:element>
    <xsd:element name="k21a64daf20d4502b2796a1c6b8ce6c8" ma:index="41" nillable="true" ma:taxonomy="true" ma:internalName="k21a64daf20d4502b2796a1c6b8ce6c8" ma:taxonomyFieldName="Industries" ma:displayName="SMSG Industries" ma:default="" ma:fieldId="{421a64da-f20d-4502-b279-6a1c6b8ce6c8}" ma:taxonomyMulti="true" ma:sspId="e385fb40-52d4-4fae-9c5b-3e8ff8a5878e" ma:termSetId="a611a704-4666-406e-a571-a6e9bb4a2dcc" ma:anchorId="322da17f-7441-43de-8ac8-ca7d62aec02b" ma:open="false" ma:isKeyword="false">
      <xsd:complexType>
        <xsd:sequence>
          <xsd:element ref="pc:Terms" minOccurs="0" maxOccurs="1"/>
        </xsd:sequence>
      </xsd:complexType>
    </xsd:element>
    <xsd:element name="ef109fd36bcf4bcd9dd945731030600b" ma:index="43" nillable="true" ma:taxonomy="true" ma:internalName="ef109fd36bcf4bcd9dd945731030600b" ma:taxonomyFieldName="Region" ma:displayName="SMSG Region" ma:default="" ma:fieldId="{ef109fd3-6bcf-4bcd-9dd9-45731030600b}" ma:taxonomyMulti="true" ma:sspId="e385fb40-52d4-4fae-9c5b-3e8ff8a5878e" ma:termSetId="a611a704-4666-406e-a571-a6e9bb4a2dcc" ma:anchorId="c5404caa-7d82-41c6-82c2-0230c1d96864" ma:open="false" ma:isKeyword="false">
      <xsd:complexType>
        <xsd:sequence>
          <xsd:element ref="pc:Terms" minOccurs="0" maxOccurs="1"/>
        </xsd:sequence>
      </xsd:complexType>
    </xsd:element>
    <xsd:element name="hd9637eefc984b85b6097c6374e15725" ma:index="44" nillable="true" ma:taxonomy="true" ma:internalName="hd9637eefc984b85b6097c6374e15725" ma:taxonomyFieldName="ItemType" ma:displayName="SMSG Item Type" ma:default="" ma:fieldId="{1d9637ee-fc98-4b85-b609-7c6374e15725}" ma:taxonomyMulti="true" ma:sspId="e385fb40-52d4-4fae-9c5b-3e8ff8a5878e" ma:termSetId="a611a704-4666-406e-a571-a6e9bb4a2dcc" ma:anchorId="3d59bf14-be35-4b82-81a4-70bbe2a90cc2" ma:open="false" ma:isKeyword="false">
      <xsd:complexType>
        <xsd:sequence>
          <xsd:element ref="pc:Terms" minOccurs="0" maxOccurs="1"/>
        </xsd:sequence>
      </xsd:complexType>
    </xsd:element>
    <xsd:element name="ga0c0bf70a6644469c61b3efa7025301" ma:index="45" nillable="true" ma:taxonomy="true" ma:internalName="ga0c0bf70a6644469c61b3efa7025301" ma:taxonomyFieldName="ExperienceContentType" ma:displayName="Experience Content Type" ma:default="" ma:fieldId="{0a0c0bf7-0a66-4446-9c61-b3efa7025301}" ma:sspId="e385fb40-52d4-4fae-9c5b-3e8ff8a5878e" ma:termSetId="5ebd4bde-7300-4f6f-8671-0d8e806c9260" ma:anchorId="f79c226e-0a27-41a1-99b5-91ff9ea65615" ma:open="false" ma:isKeyword="false">
      <xsd:complexType>
        <xsd:sequence>
          <xsd:element ref="pc:Terms" minOccurs="0" maxOccurs="1"/>
        </xsd:sequence>
      </xsd:complexType>
    </xsd:element>
    <xsd:element name="i1b478372f814787abd313030b81fcb2" ma:index="47" nillable="true" ma:taxonomy="true" ma:internalName="i1b478372f814787abd313030b81fcb2" ma:taxonomyFieldName="ActivitiesAndPrograms" ma:displayName="SMSG Activities &amp; Programs" ma:default="" ma:fieldId="{21b47837-2f81-4787-abd3-13030b81fcb2}" ma:taxonomyMulti="true" ma:sspId="e385fb40-52d4-4fae-9c5b-3e8ff8a5878e" ma:termSetId="d039009f-2da8-468b-bf5e-ff4693a9f72f" ma:anchorId="846d39ff-6475-4006-99df-de42970d666e" ma:open="false" ma:isKeyword="false">
      <xsd:complexType>
        <xsd:sequence>
          <xsd:element ref="pc:Terms" minOccurs="0" maxOccurs="1"/>
        </xsd:sequence>
      </xsd:complexType>
    </xsd:element>
    <xsd:element name="i0d941ee1e744ffea7aeee9924c91cbb" ma:index="49" nillable="true" ma:taxonomy="true" ma:internalName="i0d941ee1e744ffea7aeee9924c91cbb" ma:taxonomyFieldName="BusinessArchitecture" ma:displayName="SMSG Business Architecture" ma:default="" ma:fieldId="{20d941ee-1e74-4ffe-a7ae-ee9924c91cbb}" ma:taxonomyMulti="true" ma:sspId="e385fb40-52d4-4fae-9c5b-3e8ff8a5878e" ma:termSetId="d039009f-2da8-468b-bf5e-ff4693a9f72f" ma:anchorId="1951c1e0-4cc7-414f-a435-7369277bc757" ma:open="false" ma:isKeyword="false">
      <xsd:complexType>
        <xsd:sequence>
          <xsd:element ref="pc:Terms" minOccurs="0" maxOccurs="1"/>
        </xsd:sequence>
      </xsd:complexType>
    </xsd:element>
    <xsd:element name="m6d26e40ac264097a006193f92232ece" ma:index="50" nillable="true" ma:taxonomy="true" ma:internalName="m6d26e40ac264097a006193f92232ece" ma:taxonomyFieldName="TechnicalLevel" ma:displayName="Technical Level" ma:default="" ma:fieldId="{66d26e40-ac26-4097-a006-193f92232ece}" ma:sspId="e385fb40-52d4-4fae-9c5b-3e8ff8a5878e" ma:termSetId="7123edbd-7265-47b9-9049-04e46d245d8e" ma:anchorId="3c636e1e-6390-429f-a144-68438d32bffe" ma:open="false" ma:isKeyword="false">
      <xsd:complexType>
        <xsd:sequence>
          <xsd:element ref="pc:Terms" minOccurs="0" maxOccurs="1"/>
        </xsd:sequence>
      </xsd:complexType>
    </xsd:element>
    <xsd:element name="kf34bcdc8fc34e479d3f94c6210e8e27" ma:index="51" nillable="true" ma:taxonomy="true" ma:internalName="kf34bcdc8fc34e479d3f94c6210e8e27" ma:taxonomyFieldName="Competitors" ma:displayName="SMSG Competition" ma:default="" ma:fieldId="{4f34bcdc-8fc3-4e47-9d3f-94c6210e8e27}" ma:taxonomyMulti="true" ma:sspId="e385fb40-52d4-4fae-9c5b-3e8ff8a5878e" ma:termSetId="a611a704-4666-406e-a571-a6e9bb4a2dcc" ma:anchorId="718f8fd0-b740-48bc-92ad-5700213c04b2" ma:open="false" ma:isKeyword="false">
      <xsd:complexType>
        <xsd:sequence>
          <xsd:element ref="pc:Terms" minOccurs="0" maxOccurs="1"/>
        </xsd:sequence>
      </xsd:complexType>
    </xsd:element>
    <xsd:element name="mb88723863e1404388ba3733387d48df" ma:index="53" nillable="true" ma:taxonomy="true" ma:internalName="mb88723863e1404388ba3733387d48df" ma:taxonomyFieldName="Audiences" ma:displayName="SMSG Customer Audiences" ma:default="" ma:fieldId="{6b887238-63e1-4043-88ba-3733387d48df}" ma:taxonomyMulti="true" ma:sspId="e385fb40-52d4-4fae-9c5b-3e8ff8a5878e" ma:termSetId="a611a704-4666-406e-a571-a6e9bb4a2dcc" ma:anchorId="8a0280e9-c6e8-4e3c-80d6-8db643b96ddd" ma:open="false" ma:isKeyword="false">
      <xsd:complexType>
        <xsd:sequence>
          <xsd:element ref="pc:Terms" minOccurs="0" maxOccurs="1"/>
        </xsd:sequence>
      </xsd:complexType>
    </xsd:element>
    <xsd:element name="TaxCatchAll" ma:index="54" nillable="true" ma:displayName="Taxonomy Catch All Column" ma:description="" ma:hidden="true" ma:list="{8e3d5b1f-74bf-4cd5-90f8-860d03c4e4d4}" ma:internalName="TaxCatchAll" ma:showField="CatchAllData"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k20e0dfa74bf4e44818db03027b0ccd8" ma:index="55" nillable="true" ma:taxonomy="true" ma:internalName="k20e0dfa74bf4e44818db03027b0ccd8" ma:taxonomyFieldName="Segments" ma:displayName="SMSG Customer Segments" ma:default="" ma:fieldId="{420e0dfa-74bf-4e44-818d-b03027b0ccd8}" ma:taxonomyMulti="true" ma:sspId="e385fb40-52d4-4fae-9c5b-3e8ff8a5878e" ma:termSetId="a611a704-4666-406e-a571-a6e9bb4a2dcc" ma:anchorId="dd7a2ee5-7d01-4a82-9346-1eefa47ece8b" ma:open="false" ma:isKeyword="false">
      <xsd:complexType>
        <xsd:sequence>
          <xsd:element ref="pc:Terms" minOccurs="0" maxOccurs="1"/>
        </xsd:sequence>
      </xsd:complexType>
    </xsd:element>
    <xsd:element name="l3c3ea61849e4288a8acc49bb5388e8c" ma:index="57" nillable="true" ma:taxonomy="true" ma:internalName="l3c3ea61849e4288a8acc49bb5388e8c" ma:taxonomyFieldName="Groups" ma:displayName="SMSG Groups" ma:default="" ma:fieldId="{53c3ea61-849e-4288-a8ac-c49bb5388e8c}" ma:taxonomyMulti="true" ma:sspId="e385fb40-52d4-4fae-9c5b-3e8ff8a5878e" ma:termSetId="d039009f-2da8-468b-bf5e-ff4693a9f72f" ma:anchorId="ec38e82f-eddf-4553-aa72-f3bd3c1d5855" ma:open="false" ma:isKeyword="false">
      <xsd:complexType>
        <xsd:sequence>
          <xsd:element ref="pc:Terms" minOccurs="0" maxOccurs="1"/>
        </xsd:sequence>
      </xsd:complexType>
    </xsd:element>
    <xsd:element name="ec5b2ad5c27b45fb8a00a1f27c7ce1ae" ma:index="59" nillable="true" ma:taxonomy="true" ma:internalName="ec5b2ad5c27b45fb8a00a1f27c7ce1ae" ma:taxonomyFieldName="Partners" ma:displayName="SMSG Partners" ma:default="" ma:fieldId="{ec5b2ad5-c27b-45fb-8a00-a1f27c7ce1ae}" ma:taxonomyMulti="true" ma:sspId="e385fb40-52d4-4fae-9c5b-3e8ff8a5878e" ma:termSetId="a611a704-4666-406e-a571-a6e9bb4a2dcc" ma:anchorId="dd1a91fa-3198-4561-9b04-bc737b2a8291" ma:open="false" ma:isKeyword="false">
      <xsd:complexType>
        <xsd:sequence>
          <xsd:element ref="pc:Terms" minOccurs="0" maxOccurs="1"/>
        </xsd:sequence>
      </xsd:complexType>
    </xsd:element>
    <xsd:element name="TaxCatchAllLabel" ma:index="60" nillable="true" ma:displayName="Taxonomy Catch All Column1" ma:description="" ma:hidden="true" ma:list="{8e3d5b1f-74bf-4cd5-90f8-860d03c4e4d4}" ma:internalName="TaxCatchAllLabel" ma:readOnly="true" ma:showField="CatchAllDataLabel" ma:web="2478d1b8-79bf-461f-b8e8-704d21601f1a">
      <xsd:complexType>
        <xsd:complexContent>
          <xsd:extension base="dms:MultiChoiceLookup">
            <xsd:sequence>
              <xsd:element name="Value" type="dms:Lookup" maxOccurs="unbounded" minOccurs="0" nillable="true"/>
            </xsd:sequence>
          </xsd:extension>
        </xsd:complexContent>
      </xsd:complexType>
    </xsd:element>
    <xsd:element name="b60f8d2dbb984f349d80d8196897f4d3" ma:index="61" nillable="true" ma:taxonomy="true" ma:internalName="b60f8d2dbb984f349d80d8196897f4d3" ma:taxonomyFieldName="Roles" ma:displayName="SMSG Roles" ma:default="" ma:fieldId="{b60f8d2d-bb98-4f34-9d80-d8196897f4d3}" ma:taxonomyMulti="true" ma:sspId="e385fb40-52d4-4fae-9c5b-3e8ff8a5878e" ma:termSetId="a611a704-4666-406e-a571-a6e9bb4a2dcc" ma:anchorId="c9a07ef0-4236-4915-97ca-1b3392dac369" ma:open="false" ma:isKeyword="false">
      <xsd:complexType>
        <xsd:sequence>
          <xsd:element ref="pc:Terms" minOccurs="0" maxOccurs="1"/>
        </xsd:sequence>
      </xsd:complexType>
    </xsd:element>
    <xsd:element name="TaxKeywordTaxHTField" ma:index="62" nillable="true" ma:taxonomy="true" ma:internalName="TaxKeywordTaxHTField" ma:taxonomyFieldName="TaxKeyword" ma:displayName="Enterprise Keywords" ma:readOnly="false"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m6c7b4717b6346e6a075a59dd47eac69" ma:index="63" nillable="true" ma:taxonomy="true" ma:internalName="m6c7b4717b6346e6a075a59dd47eac69" ma:taxonomyFieldName="Topics" ma:displayName="SMSG Topics" ma:default="" ma:fieldId="{66c7b471-7b63-46e6-a075-a59dd47eac69}" ma:taxonomyMulti="true" ma:sspId="e385fb40-52d4-4fae-9c5b-3e8ff8a5878e" ma:termSetId="d039009f-2da8-468b-bf5e-ff4693a9f72f" ma:anchorId="ddcce936-3357-448e-8326-e6fdfddfb752" ma:open="false" ma:isKeyword="false">
      <xsd:complexType>
        <xsd:sequence>
          <xsd:element ref="pc:Terms" minOccurs="0" maxOccurs="1"/>
        </xsd:sequence>
      </xsd:complexType>
    </xsd:element>
    <xsd:element name="ConfidentialityTaxHTField0" ma:index="64" ma:taxonomy="true" ma:internalName="ConfidentialityTaxHTField0" ma:taxonomyFieldName="Confidentiality" ma:displayName="Maximum Reach" ma:default="5;#internal users|461efa83-0283-486a-a8d5-943328f3693f" ma:fieldId="{840a9f3c-1e14-4c21-9dbf-5637765665db}" ma:sspId="e385fb40-52d4-4fae-9c5b-3e8ff8a5878e" ma:termSetId="e0e820dc-7da0-48b9-8472-209c7e82d1d0" ma:anchorId="00000000-0000-0000-0000-000000000000" ma:open="false" ma:isKeyword="false">
      <xsd:complexType>
        <xsd:sequence>
          <xsd:element ref="pc:Terms" minOccurs="0" maxOccurs="1"/>
        </xsd:sequence>
      </xsd:complexType>
    </xsd:element>
    <xsd:element name="b4224c12c78d42ea9b214de0badf8358" ma:index="65" nillable="true" ma:taxonomy="true" ma:internalName="b4224c12c78d42ea9b214de0badf8358" ma:taxonomyFieldName="EnterpriseDomainTags" ma:displayName="EnterpriseDomainTags" ma:default="" ma:fieldId="{b4224c12-c78d-42ea-9b21-4de0badf8358}" ma:taxonomyMulti="true" ma:sspId="e385fb40-52d4-4fae-9c5b-3e8ff8a5878e" ma:termSetId="d039009f-2da8-468b-bf5e-ff4693a9f72f" ma:anchorId="00000000-0000-0000-0000-000000000000" ma:open="false" ma:isKeyword="false">
      <xsd:complexType>
        <xsd:sequence>
          <xsd:element ref="pc:Terms" minOccurs="0" maxOccurs="1"/>
        </xsd:sequence>
      </xsd:complexType>
    </xsd:element>
    <xsd:element name="_dlc_DocId" ma:index="66" nillable="true" ma:displayName="Document ID Value" ma:description="The value of the document ID assigned to this item." ma:indexed="true" ma:internalName="_dlc_DocId" ma:readOnly="true">
      <xsd:simpleType>
        <xsd:restriction base="dms:Text"/>
      </xsd:simpleType>
    </xsd:element>
    <xsd:element name="Coowner" ma:index="67" nillable="true" ma:displayName="Co-owner" ma:list="UserInfo" ma:SearchPeopleOnly="false" ma:SharePointGroup="0" ma:internalName="Coowner" ma:showField="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FolderExtensions" ma:index="68" nillable="true" ma:displayName="Folder Extensions" ma:description="On-DocSet sub folder to support inactive documents views." ma:internalName="FolderExtensions">
      <xsd:simpleType>
        <xsd:restriction base="dms:Unknown"/>
      </xsd:simpleType>
    </xsd:element>
    <xsd:element name="ParentID1" ma:index="69" nillable="true" ma:displayName="ParentID" ma:description="Used to maintain the parent-child relationship within Document Set and Documents" ma:indexed="true" ma:internalName="ParentID1">
      <xsd:simpleType>
        <xsd:restriction base="dms:Text">
          <xsd:maxLength value="255"/>
        </xsd:restriction>
      </xsd:simpleType>
    </xsd:element>
    <xsd:element name="GenericText2" ma:index="70" nillable="true" ma:displayName="GenericText2" ma:description="Generic field for future features in implementation" ma:indexed="true" ma:internalName="GenericText2">
      <xsd:simpleType>
        <xsd:restriction base="dms:Text">
          <xsd:maxLength value="255"/>
        </xsd:restriction>
      </xsd:simpleType>
    </xsd:element>
    <xsd:element name="GenericHTML1" ma:index="71" nillable="true" ma:displayName="GenericHTML1" ma:description="Generic field for future features in implementation" ma:internalName="GenericHTML1">
      <xsd:simpleType>
        <xsd:restriction base="dms:Unknown"/>
      </xsd:simpleType>
    </xsd:element>
    <xsd:element name="_dlc_DocIdUrl" ma:index="75"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PublishDate" ma:index="5" nillable="true" ma:displayName="PublishDate" ma:description="Used in Blog Posts, this date is used to specify the Blog Article Date." ma:format="DateOnly" ma:internalName="PublishDate">
      <xsd:simpleType>
        <xsd:restriction base="dms:DateTime"/>
      </xsd:simpleType>
    </xsd:element>
    <xsd:element name="ApplyWorkflowRules" ma:index="19" nillable="true" ma:displayName="ApplyWorkflowRules" ma:default="Yes" ma:description="This columns is used to help to apply the workflow rules on Document Sets / Documents. by Default the Value is Yes" ma:format="Dropdown" ma:internalName="ApplyWorkflowRules" ma:readOnly="false">
      <xsd:simpleType>
        <xsd:restriction base="dms:Choice">
          <xsd:enumeration value="Yes"/>
          <xsd:enumeration value="No"/>
        </xsd:restriction>
      </xsd:simpleType>
    </xsd:element>
  </xsd:schema>
  <xsd:schema xmlns:xsd="http://www.w3.org/2001/XMLSchema" xmlns:xs="http://www.w3.org/2001/XMLSchema" xmlns:dms="http://schemas.microsoft.com/office/2006/documentManagement/types" xmlns:pc="http://schemas.microsoft.com/office/infopath/2007/PartnerControls" targetNamespace="b3bc04a5-d503-43b1-b98c-a8cf663329d9" elementFormDefault="qualified">
    <xsd:import namespace="http://schemas.microsoft.com/office/2006/documentManagement/types"/>
    <xsd:import namespace="http://schemas.microsoft.com/office/infopath/2007/PartnerControls"/>
    <xsd:element name="MediaServiceDateTaken" ma:index="72" nillable="true" ma:displayName="MediaServiceDateTaken" ma:description="" ma:hidden="true" ma:internalName="MediaServiceDateTaken" ma:readOnly="true">
      <xsd:simpleType>
        <xsd:restriction base="dms:Text"/>
      </xsd:simpleType>
    </xsd:element>
    <xsd:element name="MediaServiceAutoTags" ma:index="73" nillable="true" ma:displayName="MediaServiceAutoTags" ma:description=""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c7e1a94-f886-43f0-af7a-031cdfff3ff3" elementFormDefault="qualified">
    <xsd:import namespace="http://schemas.microsoft.com/office/2006/documentManagement/types"/>
    <xsd:import namespace="http://schemas.microsoft.com/office/infopath/2007/PartnerControls"/>
    <xsd:element name="Update_x0020_Parent_x0020_Child_x0020_Relation_x0020_for_x0020_KCDOCs2" ma:index="74" nillable="true" ma:displayName="Update Parent Child Relation for KCDOCs2" ma:internalName="Update_x0020_Parent_x0020_Child_x0020_Relation_x0020_for_x0020_KCDOCs2">
      <xsd:complexType>
        <xsd:complexContent>
          <xsd:extension base="dms:URL">
            <xsd:sequence>
              <xsd:element name="Url" type="dms:ValidUrl" minOccurs="0" nillable="true"/>
              <xsd:element name="Description" type="xsd:string" nillable="true"/>
            </xsd:sequence>
          </xsd:extension>
        </xsd:complexContent>
      </xsd:complexType>
    </xsd:element>
    <xsd:element name="MediaServiceOCR" ma:index="80" nillable="true" ma:displayName="MediaServiceOCR" ma:internalName="MediaServiceOCR" ma:readOnly="true">
      <xsd:simpleType>
        <xsd:restriction base="dms:Note">
          <xsd:maxLength value="255"/>
        </xsd:restriction>
      </xsd:simpleType>
    </xsd:element>
    <xsd:element name="MediaServiceEventHashCode" ma:index="81" nillable="true" ma:displayName="MediaServiceEventHashCode" ma:hidden="true" ma:internalName="MediaServiceEventHashCode" ma:readOnly="true">
      <xsd:simpleType>
        <xsd:restriction base="dms:Text"/>
      </xsd:simpleType>
    </xsd:element>
    <xsd:element name="MediaServiceGenerationTime" ma:index="82"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52"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F0F4F16-939D-4838-9E15-BAE226F757F6}">
  <ds:schemaRefs>
    <ds:schemaRef ds:uri="http://schemas.microsoft.com/office/2006/metadata/properties"/>
    <ds:schemaRef ds:uri="1c7e1a94-f886-43f0-af7a-031cdfff3ff3"/>
    <ds:schemaRef ds:uri="http://schemas.microsoft.com/office/2006/documentManagement/types"/>
    <ds:schemaRef ds:uri="http://schemas.microsoft.com/sharepoint/v3"/>
    <ds:schemaRef ds:uri="230E9DF3-BE65-4C73-A93B-D1236EBD677E"/>
    <ds:schemaRef ds:uri="http://purl.org/dc/terms/"/>
    <ds:schemaRef ds:uri="230e9df3-be65-4c73-a93b-d1236ebd677e"/>
    <ds:schemaRef ds:uri="http://purl.org/dc/dcmitype/"/>
    <ds:schemaRef ds:uri="http://schemas.openxmlformats.org/package/2006/metadata/core-properties"/>
    <ds:schemaRef ds:uri="http://purl.org/dc/elements/1.1/"/>
    <ds:schemaRef ds:uri="http://schemas.microsoft.com/office/infopath/2007/PartnerControls"/>
    <ds:schemaRef ds:uri="b3bc04a5-d503-43b1-b98c-a8cf663329d9"/>
    <ds:schemaRef ds:uri="http://www.w3.org/XML/1998/namespace"/>
  </ds:schemaRefs>
</ds:datastoreItem>
</file>

<file path=customXml/itemProps2.xml><?xml version="1.0" encoding="utf-8"?>
<ds:datastoreItem xmlns:ds="http://schemas.openxmlformats.org/officeDocument/2006/customXml" ds:itemID="{9B1549F1-DE0F-467F-A245-E8DCE80EEEE9}">
  <ds:schemaRefs>
    <ds:schemaRef ds:uri="http://schemas.microsoft.com/sharepoint/v3/contenttype/forms"/>
  </ds:schemaRefs>
</ds:datastoreItem>
</file>

<file path=customXml/itemProps3.xml><?xml version="1.0" encoding="utf-8"?>
<ds:datastoreItem xmlns:ds="http://schemas.openxmlformats.org/officeDocument/2006/customXml" ds:itemID="{EFB653A3-9A84-4CEC-B340-17E1497AEE59}">
  <ds:schemaRefs>
    <ds:schemaRef ds:uri="http://schemas.microsoft.com/sharepoint/events"/>
  </ds:schemaRefs>
</ds:datastoreItem>
</file>

<file path=customXml/itemProps4.xml><?xml version="1.0" encoding="utf-8"?>
<ds:datastoreItem xmlns:ds="http://schemas.openxmlformats.org/officeDocument/2006/customXml" ds:itemID="{A561F2C3-A223-4B84-B2AF-DCE7590B694D}">
  <ds:schemaRefs>
    <ds:schemaRef ds:uri="office.server.policy"/>
  </ds:schemaRefs>
</ds:datastoreItem>
</file>

<file path=customXml/itemProps5.xml><?xml version="1.0" encoding="utf-8"?>
<ds:datastoreItem xmlns:ds="http://schemas.openxmlformats.org/officeDocument/2006/customXml" ds:itemID="{EF4E0D61-48E2-4922-A8AC-EB6894C2E1DE}">
  <ds:schemaRefs>
    <ds:schemaRef ds:uri="Microsoft.SharePoint.Taxonomy.ContentTypeSync"/>
  </ds:schemaRefs>
</ds:datastoreItem>
</file>

<file path=customXml/itemProps6.xml><?xml version="1.0" encoding="utf-8"?>
<ds:datastoreItem xmlns:ds="http://schemas.openxmlformats.org/officeDocument/2006/customXml" ds:itemID="{E59976CF-50F4-4443-9C41-A9FC19ACFE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30e9df3-be65-4c73-a93b-d1236ebd677e"/>
    <ds:schemaRef ds:uri="230E9DF3-BE65-4C73-A93B-D1236EBD677E"/>
    <ds:schemaRef ds:uri="b3bc04a5-d503-43b1-b98c-a8cf663329d9"/>
    <ds:schemaRef ds:uri="1c7e1a94-f886-43f0-af7a-031cdfff3ff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2568</TotalTime>
  <Words>3826</Words>
  <Application>Microsoft Office PowerPoint</Application>
  <PresentationFormat>Widescreen</PresentationFormat>
  <Paragraphs>754</Paragraphs>
  <Slides>42</Slides>
  <Notes>41</Notes>
  <HiddenSlides>2</HiddenSlides>
  <MMClips>0</MMClips>
  <ScaleCrop>false</ScaleCrop>
  <HeadingPairs>
    <vt:vector size="8" baseType="variant">
      <vt:variant>
        <vt:lpstr>Fonts Used</vt:lpstr>
      </vt:variant>
      <vt:variant>
        <vt:i4>15</vt:i4>
      </vt:variant>
      <vt:variant>
        <vt:lpstr>Theme</vt:lpstr>
      </vt:variant>
      <vt:variant>
        <vt:i4>4</vt:i4>
      </vt:variant>
      <vt:variant>
        <vt:lpstr>Embedded OLE Servers</vt:lpstr>
      </vt:variant>
      <vt:variant>
        <vt:i4>1</vt:i4>
      </vt:variant>
      <vt:variant>
        <vt:lpstr>Slide Titles</vt:lpstr>
      </vt:variant>
      <vt:variant>
        <vt:i4>42</vt:i4>
      </vt:variant>
    </vt:vector>
  </HeadingPairs>
  <TitlesOfParts>
    <vt:vector size="62" baseType="lpstr">
      <vt:lpstr>Arial</vt:lpstr>
      <vt:lpstr>Arial Black</vt:lpstr>
      <vt:lpstr>Calibri</vt:lpstr>
      <vt:lpstr>Calibri Light</vt:lpstr>
      <vt:lpstr>Consolas</vt:lpstr>
      <vt:lpstr>Segoe</vt:lpstr>
      <vt:lpstr>Segoe Light</vt:lpstr>
      <vt:lpstr>Segoe UI</vt:lpstr>
      <vt:lpstr>Segoe UI Light</vt:lpstr>
      <vt:lpstr>Segoe UI Semibold</vt:lpstr>
      <vt:lpstr>Segoe UI Semilight</vt:lpstr>
      <vt:lpstr>Source Sans Pro</vt:lpstr>
      <vt:lpstr>Source Sans Pro Light</vt:lpstr>
      <vt:lpstr>Source Sans Pro SemiBold</vt:lpstr>
      <vt:lpstr>Wingdings</vt:lpstr>
      <vt:lpstr>MGXFY15</vt:lpstr>
      <vt:lpstr>EBC_2017</vt:lpstr>
      <vt:lpstr>IoT</vt:lpstr>
      <vt:lpstr>2_ML</vt:lpstr>
      <vt:lpstr>think-cell Slide</vt:lpstr>
      <vt:lpstr>PowerPoint Presentation</vt:lpstr>
      <vt:lpstr>Azure Databricks</vt:lpstr>
      <vt:lpstr>PowerPoint Presentation</vt:lpstr>
      <vt:lpstr>Agenda</vt:lpstr>
      <vt:lpstr>Traditional business analytics process</vt:lpstr>
      <vt:lpstr>Need to collect any data</vt:lpstr>
      <vt:lpstr>The three V’s</vt:lpstr>
      <vt:lpstr>New big data thinking: All data has value</vt:lpstr>
      <vt:lpstr>Data Lake Store: Technical Requirements</vt:lpstr>
      <vt:lpstr>The “data lake” Uses A Bottoms-Up Approach</vt:lpstr>
      <vt:lpstr>Intelligent applications – Lambda Architecture</vt:lpstr>
      <vt:lpstr>PowerPoint Presentation</vt:lpstr>
      <vt:lpstr>Azure Data Lake Storage Gen2</vt:lpstr>
      <vt:lpstr>Evolving Data Lake Strategy</vt:lpstr>
      <vt:lpstr>Azure Data Lake Storage Gen2 Key Features</vt:lpstr>
      <vt:lpstr>Azure Data Lake Storage Gen 2 Key Messages</vt:lpstr>
      <vt:lpstr>Azure Data Lake Storage Gen2 Frequently Asked Questions</vt:lpstr>
      <vt:lpstr>Apache Spark</vt:lpstr>
      <vt:lpstr>Apache Spark MLlib </vt:lpstr>
      <vt:lpstr>Machine Learning Model </vt:lpstr>
      <vt:lpstr>Modeling Data Science Process</vt:lpstr>
      <vt:lpstr>Hidden Technical Debt in ML System</vt:lpstr>
      <vt:lpstr>Challenges with Productionizing a Model</vt:lpstr>
      <vt:lpstr>Why do we need Robust Model Deployment System</vt:lpstr>
      <vt:lpstr>Different environments where Model gets deployed</vt:lpstr>
      <vt:lpstr>Bring Agile to this process</vt:lpstr>
      <vt:lpstr>Different environments where Model gets deployed</vt:lpstr>
      <vt:lpstr>Ideal Scoring Environment</vt:lpstr>
      <vt:lpstr>Online Learning and Open/Closed Loop</vt:lpstr>
      <vt:lpstr>Model Scoring use cases </vt:lpstr>
      <vt:lpstr>Architecture Options – Model Scoring</vt:lpstr>
      <vt:lpstr>Architecture Sample 1 – eCommerce App</vt:lpstr>
      <vt:lpstr>Architecture Sample 2 – eCommerce App</vt:lpstr>
      <vt:lpstr>Architecture Sample 3 – Focus of the topic</vt:lpstr>
      <vt:lpstr>Azure Databricks – ML Model Export</vt:lpstr>
      <vt:lpstr>Azure Databricks Model Deployment Life Cycle  </vt:lpstr>
      <vt:lpstr>Azure Databricks Model Deployment Options</vt:lpstr>
      <vt:lpstr>Mleap Components</vt:lpstr>
      <vt:lpstr>Azure Databricks - ML Model Exporter</vt:lpstr>
      <vt:lpstr>Azure Databricks - ML Model Importing to Application Layer</vt:lpstr>
      <vt:lpstr>What are these customers looking to do next?</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Creating Custom AI Solutions with Azure Databricks</dc:title>
  <dc:creator>Manjunath Suryanarayana Sastry</dc:creator>
  <cp:lastModifiedBy>Manjunath Suryanarayana Sastry</cp:lastModifiedBy>
  <cp:revision>43</cp:revision>
  <dcterms:created xsi:type="dcterms:W3CDTF">2018-05-16T16:52:15Z</dcterms:created>
  <dcterms:modified xsi:type="dcterms:W3CDTF">2018-11-06T08:51:55Z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nishanth@microsoft.com</vt:lpwstr>
  </property>
  <property fmtid="{D5CDD505-2E9C-101B-9397-08002B2CF9AE}" pid="5" name="MSIP_Label_f42aa342-8706-4288-bd11-ebb85995028c_SetDate">
    <vt:lpwstr>2018-05-16T18:01:06.7049817Z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0x0101000E4CB7077FEE4FF7AE86D4A500EEC780030016C849C62B10EB41ACA8C7EEDEF40BB2006A83F15B98C1FD4E8D76F6993277120D</vt:lpwstr>
  </property>
  <property fmtid="{D5CDD505-2E9C-101B-9397-08002B2CF9AE}" pid="11" name="_dlc_policyId">
    <vt:lpwstr>0x0101000E4CB7077FEE4FF7AE86D4A500EEC780030016C849C62B10EB41ACA8C7EEDEF40BB2006A83F15B98C1FD4E8D76F6993277120D|-2104630519</vt:lpwstr>
  </property>
  <property fmtid="{D5CDD505-2E9C-101B-9397-08002B2CF9AE}" pid="12"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13" name="_dlc_DocIdItemGuid">
    <vt:lpwstr>3bfa04c4-c2d6-4936-b7a8-1c1dc87fd33a</vt:lpwstr>
  </property>
  <property fmtid="{D5CDD505-2E9C-101B-9397-08002B2CF9AE}" pid="14" name="TaxKeyword">
    <vt:lpwstr/>
  </property>
  <property fmtid="{D5CDD505-2E9C-101B-9397-08002B2CF9AE}" pid="15" name="Region">
    <vt:lpwstr/>
  </property>
  <property fmtid="{D5CDD505-2E9C-101B-9397-08002B2CF9AE}" pid="16" name="Confidentiality">
    <vt:lpwstr>5;#internal users|461efa83-0283-486a-a8d5-943328f3693f</vt:lpwstr>
  </property>
  <property fmtid="{D5CDD505-2E9C-101B-9397-08002B2CF9AE}" pid="17" name="ItemType">
    <vt:lpwstr>35;#training materials|806588bc-f86d-4a67-aeb8-7206d3434c40</vt:lpwstr>
  </property>
  <property fmtid="{D5CDD505-2E9C-101B-9397-08002B2CF9AE}" pid="18" name="Industries">
    <vt:lpwstr/>
  </property>
  <property fmtid="{D5CDD505-2E9C-101B-9397-08002B2CF9AE}" pid="19" name="Competitors">
    <vt:lpwstr/>
  </property>
  <property fmtid="{D5CDD505-2E9C-101B-9397-08002B2CF9AE}" pid="20" name="ExperienceContentType">
    <vt:lpwstr/>
  </property>
  <property fmtid="{D5CDD505-2E9C-101B-9397-08002B2CF9AE}" pid="21" name="SMSGDomain">
    <vt:lpwstr>21;#Cloud and Enterprise|adc2fe87-c79a-4ded-a449-3f86b954069d;#36;#Worldwide Readiness|c6595b84-b463-470a-bb46-2a47364645be</vt:lpwstr>
  </property>
  <property fmtid="{D5CDD505-2E9C-101B-9397-08002B2CF9AE}" pid="22" name="BusinessArchitecture">
    <vt:lpwstr>2559;#artificial intelligence|11fa0c26-d93f-4fa8-9b81-cf60b8e62d0c;#374;#machine learning|912b89bd-3197-4d37-838b-dea3c299099a;#2325;#Data and AI|60d86926-9fc6-4873-ad19-e15bf82160d7</vt:lpwstr>
  </property>
  <property fmtid="{D5CDD505-2E9C-101B-9397-08002B2CF9AE}" pid="23" name="Products">
    <vt:lpwstr/>
  </property>
  <property fmtid="{D5CDD505-2E9C-101B-9397-08002B2CF9AE}" pid="24" name="EnterpriseDomainTags">
    <vt:lpwstr/>
  </property>
  <property fmtid="{D5CDD505-2E9C-101B-9397-08002B2CF9AE}" pid="25" name="ActivitiesAndPrograms">
    <vt:lpwstr>2236;#Intelligent Cloud|657064bb-35a2-46dd-babb-ff4e84e62f8c</vt:lpwstr>
  </property>
  <property fmtid="{D5CDD505-2E9C-101B-9397-08002B2CF9AE}" pid="26" name="Partners">
    <vt:lpwstr/>
  </property>
  <property fmtid="{D5CDD505-2E9C-101B-9397-08002B2CF9AE}" pid="27" name="Segments">
    <vt:lpwstr>2182;#Artificial Intelligence and Research Group|bc53c690-bfc4-4b06-b08b-99b2bf5a2a45</vt:lpwstr>
  </property>
  <property fmtid="{D5CDD505-2E9C-101B-9397-08002B2CF9AE}" pid="28" name="Topics">
    <vt:lpwstr>342;#Azure platform|df6aaec2-d07c-4319-b510-15a691aea35b;#29;#features|94b87768-f145-4764-adbd-fec700e47348;#222;#readiness|0bad9107-5243-4424-8599-de9537dda9af</vt:lpwstr>
  </property>
  <property fmtid="{D5CDD505-2E9C-101B-9397-08002B2CF9AE}" pid="29" name="Groups">
    <vt:lpwstr>34;#Worldwide Readiness|c6595b84-b463-470a-bb46-2a47364645be;#31;#Microsoft Azure Marketing|0958c357-5252-473f-8b4e-42f27525a99d</vt:lpwstr>
  </property>
  <property fmtid="{D5CDD505-2E9C-101B-9397-08002B2CF9AE}" pid="30" name="Languages">
    <vt:lpwstr/>
  </property>
  <property fmtid="{D5CDD505-2E9C-101B-9397-08002B2CF9AE}" pid="31" name="TechnicalLevel">
    <vt:lpwstr/>
  </property>
  <property fmtid="{D5CDD505-2E9C-101B-9397-08002B2CF9AE}" pid="32" name="Audiences">
    <vt:lpwstr/>
  </property>
  <property fmtid="{D5CDD505-2E9C-101B-9397-08002B2CF9AE}" pid="33" name="Roles">
    <vt:lpwstr/>
  </property>
  <property fmtid="{D5CDD505-2E9C-101B-9397-08002B2CF9AE}" pid="34" name="_docset_NoMedatataSyncRequired">
    <vt:lpwstr>False</vt:lpwstr>
  </property>
  <property fmtid="{D5CDD505-2E9C-101B-9397-08002B2CF9AE}" pid="35" name="of67e5d4b76f4a9db8769983fda9cec0">
    <vt:lpwstr/>
  </property>
  <property fmtid="{D5CDD505-2E9C-101B-9397-08002B2CF9AE}" pid="36" name="NewsType">
    <vt:lpwstr/>
  </property>
  <property fmtid="{D5CDD505-2E9C-101B-9397-08002B2CF9AE}" pid="37" name="MSProducts">
    <vt:lpwstr/>
  </property>
  <property fmtid="{D5CDD505-2E9C-101B-9397-08002B2CF9AE}" pid="38" name="l6f004f21209409da86a713c0f24627d">
    <vt:lpwstr/>
  </property>
  <property fmtid="{D5CDD505-2E9C-101B-9397-08002B2CF9AE}" pid="39" name="MSProductsTaxHTField0">
    <vt:lpwstr/>
  </property>
  <property fmtid="{D5CDD505-2E9C-101B-9397-08002B2CF9AE}" pid="40" name="e8080b0481964c759b2c36ae49591b31">
    <vt:lpwstr/>
  </property>
  <property fmtid="{D5CDD505-2E9C-101B-9397-08002B2CF9AE}" pid="41" name="ldac8aee9d1f469e8cd8c3f8d6a615f2">
    <vt:lpwstr/>
  </property>
  <property fmtid="{D5CDD505-2E9C-101B-9397-08002B2CF9AE}" pid="42" name="EmployeeRole">
    <vt:lpwstr/>
  </property>
  <property fmtid="{D5CDD505-2E9C-101B-9397-08002B2CF9AE}" pid="43" name="NewsTopic">
    <vt:lpwstr/>
  </property>
  <property fmtid="{D5CDD505-2E9C-101B-9397-08002B2CF9AE}" pid="44" name="NewsSource">
    <vt:lpwstr/>
  </property>
  <property fmtid="{D5CDD505-2E9C-101B-9397-08002B2CF9AE}" pid="45" name="SMSGTags">
    <vt:lpwstr/>
  </property>
  <property fmtid="{D5CDD505-2E9C-101B-9397-08002B2CF9AE}" pid="46" name="MSPhysicalGeography">
    <vt:lpwstr/>
  </property>
  <property fmtid="{D5CDD505-2E9C-101B-9397-08002B2CF9AE}" pid="47" name="j3562c58ee414e028925bc902cfc01a1">
    <vt:lpwstr/>
  </property>
  <property fmtid="{D5CDD505-2E9C-101B-9397-08002B2CF9AE}" pid="48" name="la4444b61d19467597d63190b69ac227">
    <vt:lpwstr/>
  </property>
  <property fmtid="{D5CDD505-2E9C-101B-9397-08002B2CF9AE}" pid="49" name="Update Expiration Date For Docset2">
    <vt:lpwstr>, </vt:lpwstr>
  </property>
  <property fmtid="{D5CDD505-2E9C-101B-9397-08002B2CF9AE}" pid="50" name="LastSharedByUser">
    <vt:lpwstr>livanspr@microsoft.com</vt:lpwstr>
  </property>
  <property fmtid="{D5CDD505-2E9C-101B-9397-08002B2CF9AE}" pid="51" name="LastSharedByTime">
    <vt:filetime>2018-07-01T16:36:38Z</vt:filetime>
  </property>
  <property fmtid="{D5CDD505-2E9C-101B-9397-08002B2CF9AE}" pid="52" name="SharedWithUsers">
    <vt:lpwstr>22205;#Joris Valkonet</vt:lpwstr>
  </property>
</Properties>
</file>